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CF1F-8D4F-1477-48EC-EE5881B77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61068B-D346-A775-7972-6B6EB029C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2492-6522-8CA2-C00B-96AB8D3EE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281D2-EB1F-AF5B-FBE3-800BD721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6E28-AFE3-3FCD-7F3F-5977567E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F2B6-6AA4-A5D2-17E4-E1B31406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27355-40B5-22E0-DC68-E42BBAC39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8971C-A8DB-E922-92E7-395B9A27A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ABA49-3D25-2B80-5100-28D4DC3A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7D63B-4EC2-D00E-6330-0B5ACC64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3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8786-1EA0-5F5F-CDD1-7CC6DD2CF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E27A4-25F8-9527-FA63-20FB11F44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19A69-22B7-3B7A-BFBE-71EB6B23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A5BC-4AD0-3991-0B35-BF44898E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52452-7C9C-597C-E0DE-737FE077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3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D6A81-D61D-AFD3-61D0-5EAD45B4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75B84-1E69-5AEB-7371-8CEE8B878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89F47-BA48-1795-7A53-842675FE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DC6A5-3F06-42A1-817F-9A4A7F6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5CF8-A2F9-6A37-6640-F9115118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7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A8CE-ED47-FACC-CB1F-E8E86240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ACD92-5895-5D67-0CCA-CFB2F73CA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F783E-9036-AD94-F134-BAA5D2D5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3CECE-3EEA-A12A-4815-D2F472AE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4225-32F3-BF00-00AA-3399F716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9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C61F-722A-401C-628A-BA164E86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98D44-04D6-5C5B-887E-EFEE9C7E7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2F3E-DC9F-6888-4ED5-58EEBE3DE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0D6E2-C400-9F44-129E-B1B5A767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6E2B8-AD25-6493-9390-C1D4A3A2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1419F-79A6-D6F0-1578-33EA5FD6E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3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95C5-2BC3-475E-0F36-F648C25E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0E6F3-C557-35D0-EAA1-51DD57854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1CAFC-AEA5-F9E3-DAF1-069922007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BF775-4643-F1E9-3E7F-970621061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CD3B3-958D-D659-DC17-F08EC7A52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2505D-5238-9086-C5CD-DFFDF5BAA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5E370-D440-D7CE-378C-5FA51D40D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A7127-815D-22B9-5862-05A637B6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4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9688-BFE4-05CC-DED7-9E569367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00A02-0334-6AF7-C788-E4CF2B69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EF88D-FBAD-E981-2318-A084BF4DE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403DA-A496-C5F2-A853-BE12CA0C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1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F6BF0-E604-1693-6F48-2B1CAE1C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36833-4AD7-838B-74C8-CEAC0D9C9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AD891-0737-AE5A-1AC4-0A2C0618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3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30B2C-314B-FAD5-244A-92CFCC39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5722-9646-D48D-8CF0-8A1F0BB23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5E607-F6A5-E939-4D8A-9E0796A7D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C3549-0FEF-FD52-4E9D-64CA263B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82BC0-EEFE-0C8C-FE15-BDD7FF8C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A321C-47AC-1BB4-37CA-1440C742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D325-316A-21B0-B74C-04FD14B9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D1791-560F-6E6D-DA92-51EDFFE59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7C124-BD1F-E7A7-9EE8-8177EC784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B21E5-F33C-9F8F-53AB-15F1E4C4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68705-8FD0-18DE-C67C-99F84B3F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CC380-905C-37FF-8E12-F807CD37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81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858A3-9C7D-C2FA-B14A-3A7AE72F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3B339-DC53-BEB4-C9F0-5CF97A6BD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8FDF3-1592-4D8F-EEDA-4DD10BF7D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05EB2E-7D3A-0745-9338-74A79F4D2F8F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CF5EB-E653-FA51-6BE9-B70EC8B47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E4F8-4122-BB13-E959-7C5CAFE58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57E158-7CB8-4D4B-95B6-05999843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5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AC09-3D65-A291-135E-6F8DFDBEE0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AFE8F-DF48-3B29-EA12-5037014BB0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8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1</cp:revision>
  <dcterms:created xsi:type="dcterms:W3CDTF">2025-01-26T01:54:00Z</dcterms:created>
  <dcterms:modified xsi:type="dcterms:W3CDTF">2025-01-29T02:47:37Z</dcterms:modified>
</cp:coreProperties>
</file>