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6444-84FE-E446-B7E1-0A8E395C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97725-2B02-A04C-9396-0BF01CA52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5FA5-1BAE-9640-A375-E0769FA7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30FB-B1C5-A949-8BE7-5BC98D8C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5F08-3E29-D845-95E0-004B663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4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CFA-09F3-1146-A642-3377DE2C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6FFAF-2E2B-4248-844C-A2A4C75C0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E6AA-48D3-7D4A-838F-EFE220BE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45B5-FF81-A343-ACEF-A890DD71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8B65-AE73-6E4E-84B2-F97B8352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F9626-4F4F-FE46-94B1-57FA7A02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1144C-E94D-CA47-899B-55536267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36A5-7905-864D-BD47-3EEB9937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A121-2E2A-114E-8CA1-EC56B39D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E67F-3895-CB44-B920-37C9552A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E4AC-5B5A-D34F-84BC-DDCC6A4C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160C-9651-744B-AF2F-81E5D8D4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D4B4-B0BB-0248-A94B-9AF6C0DE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50EB-3F6F-A641-A294-4D1E3F74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882D-7430-5545-93C4-DFD68AEB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3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758D-8622-6E4E-BA94-46231C36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FC0B-D530-284C-A171-2B945E47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7E96-DE07-FE48-9821-FFE16DE1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8991-E099-A744-AA2C-4F2BBC42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ABB6-4603-D144-AE3E-C081A606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CA89-6F2C-EA4F-A3E4-64F0182B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09DA-5A31-0F4C-A6DF-3F8ECF50B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37AD-720D-9A42-A47A-0B99B827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F0CCE-E86D-C844-A392-5797C5FA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3798-9966-9742-90F8-D84EE3ED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73506-27D9-DE48-94AA-E8A6778E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0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DED4-2038-F24C-885C-646F3D44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6EE8-0B68-204D-B9C4-7DA4940B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0BE44-2AA1-5E4A-B1B7-2407D57CA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777F1-9113-714E-901F-551FD6223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8DE41-2238-6A40-B20A-CF691E232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A53B4-7A3C-814E-8892-03DA3792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7F3F0-728B-1244-8C8F-B083DC1F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B2FFA-FF4E-944C-98AE-F021BCE6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C0D7-3134-B549-B09D-D9AA1DB8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DE2BA-2D04-4A46-98F9-DCC869F3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BE6BD-246B-204B-8E6A-A665ECE2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526F-8B7C-DC49-8E32-B2931D40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DC19-1FF5-BE4F-94B2-0CBE9CCA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DF189-D523-3D48-91C6-5045F8A1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64B4A-0487-DF48-868B-8CDB6872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F1C6-E9EA-D844-B044-E47A2D69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B8D7-7BBE-1748-9046-D31F691C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F8247-72CF-F443-B8D4-B8D7542E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693B-2398-E14A-896F-42AD9438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8F30-A52F-6C4B-8A9A-6795A80B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D6CF-491F-EC4A-81F1-02FEE362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C47-31FC-0B49-9A79-E2EBF971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60C8-28F5-AC47-B57E-AAE8E6F9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56145-BE85-6A49-B508-338107104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C28B0-8816-8C42-9D3F-9501D0C3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32F58-5A4A-F34B-961E-CCC36E1F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17C1-C345-F547-B428-8D267D6B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3A7E3-4507-9342-BFA4-ACD9CD87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394E0-4FDC-5D4A-81E0-CE88D419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11E1-9DFC-A34C-BB7E-D74BFF637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FDF3-D00D-A441-A947-E101982E9206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029D-2D34-B348-B72A-F36B88CFF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DB76-495E-9148-AE51-ADF51809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2E63-C6CF-2048-B412-EE9A86CF7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EKG Book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4881D-4298-2146-BA42-9CCA2D690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EKG Book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EKG Book Figures</dc:title>
  <dc:creator>Dan McCreary</dc:creator>
  <cp:lastModifiedBy>Dan McCreary</cp:lastModifiedBy>
  <cp:revision>1</cp:revision>
  <dcterms:created xsi:type="dcterms:W3CDTF">2020-12-27T03:36:37Z</dcterms:created>
  <dcterms:modified xsi:type="dcterms:W3CDTF">2020-12-27T03:37:08Z</dcterms:modified>
</cp:coreProperties>
</file>