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87AD-4543-4625-8C3E-78334EB71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10963-18CF-475F-97DB-CD589BB84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B7780-8E39-4F41-B84F-438FD540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18E-3CCE-49C4-A522-D36707A17F6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59C0-897F-4790-A54D-FC5FF6BD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30ADE-7EF5-492E-8DC1-D7E91CF1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1CFD-724C-4C7F-A145-1D996C3DE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3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CF97-4A29-45F5-8C28-23B05D3F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E976-FE99-457F-B5BF-CCA47B8D1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DEC03-60BD-47E6-BE38-A2180795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18E-3CCE-49C4-A522-D36707A17F6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91AC6-69AD-4977-857D-2E650552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4774-59A4-416B-9123-794D0489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1CFD-724C-4C7F-A145-1D996C3DE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7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BC45F-5108-4F7E-AEB6-968826F03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6AF82-3078-4372-9179-4ED858033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75154-B06E-41BC-AB0C-3A2D7AD0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18E-3CCE-49C4-A522-D36707A17F6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B7F16-D45D-4C68-B1CE-C77B51EF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8490B-4698-470F-B1ED-735AABC9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1CFD-724C-4C7F-A145-1D996C3DE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2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BF14-3A1E-4627-B445-7D8D8343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B804-2A8B-4470-909C-7520BCE58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6033A-D9E3-42D3-AA8D-D0A04BDB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18E-3CCE-49C4-A522-D36707A17F6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C0C1C-E1DF-4DCD-A508-D73DEE9E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CF6BC-F584-458D-9932-3C9D944E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1CFD-724C-4C7F-A145-1D996C3DE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9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FC4E-BCB0-4A17-B441-95509167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DE5DF-27D1-466C-8C49-53D01F6D2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913B8-53EE-4549-A08F-9C9AE6F0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18E-3CCE-49C4-A522-D36707A17F6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F6A59-2C06-4024-9B42-6FF0A567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5F0A7-F402-47E5-B5F3-25DCB124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1CFD-724C-4C7F-A145-1D996C3DE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2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B2C4-64EA-4F0F-BF55-D5F808F0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F8BC-0188-4C2F-B9B0-B5205EDA7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1E9D3-B744-4912-A360-57BE41023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B5982-4BEB-4AAB-A6DA-37138636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18E-3CCE-49C4-A522-D36707A17F6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0F677-BC13-4441-A00F-39800D42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9F0F8-1527-452D-829F-A87A9A7C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1CFD-724C-4C7F-A145-1D996C3DE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0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72AD-6654-4077-8BA7-2B914910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0FB61-D212-45A7-959E-3EC86C24D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BE4DF-90F8-47C7-B62D-4B679985E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3C665-1151-4970-AEED-133CF701D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7D20-F8B2-42FE-B4D8-86466D365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38C16-E96E-4900-B152-A8ED3D56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18E-3CCE-49C4-A522-D36707A17F6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F42FA-A851-4B00-8930-7C870835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340D7-E6FE-4532-8F7D-29BFE12C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1CFD-724C-4C7F-A145-1D996C3DE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7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CB8B-8D52-472C-AE9C-D2FBB52F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CA151-F4E4-44F2-9035-403F311F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18E-3CCE-49C4-A522-D36707A17F6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B22B1-129C-4014-93ED-111A701C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5D2E3-B5A4-41D5-8A57-8DFF4A39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1CFD-724C-4C7F-A145-1D996C3DE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9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CB4B7-3A8F-4A10-9349-6BEC308B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18E-3CCE-49C4-A522-D36707A17F6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998A9-E407-46B0-B3A5-A4A179A0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CF3C3-CB0A-45A5-9BC5-FB40E976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1CFD-724C-4C7F-A145-1D996C3DE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5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EC4F-3CBF-464F-9C4D-CCCD6A5B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CBFD-8421-48A8-8967-44F98652D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E2555-FE75-4F91-A99A-B70A6AD12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F4D17-AE1D-4A2C-B145-08E35DF0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18E-3CCE-49C4-A522-D36707A17F6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08D32-4E22-4331-9C8E-5C6A18A3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9F433-72C7-4630-8E48-2ECC0F62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1CFD-724C-4C7F-A145-1D996C3DE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6797-DBA6-4BBD-80C7-8AB6F435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8F840-5534-4207-8FED-AD3BC1476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CD028-0FAC-4A22-A945-197D2453E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EDE08-B1B0-4909-B99D-2657315C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18E-3CCE-49C4-A522-D36707A17F6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4A01F-51F2-4C6A-A0DC-6AD96D9D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189AE-A34E-4351-9505-C3A3ECBF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1CFD-724C-4C7F-A145-1D996C3DE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3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09934-7927-4696-8058-0AE4CFBE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EA164-0E02-4C58-A7DC-EC5F04069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77900-C263-4C08-ABD6-134C47D9C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8418E-3CCE-49C4-A522-D36707A17F67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D13B7-AB8E-4034-A975-4A046B922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10314-BA8A-4C19-8A3C-33602EDEA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1CFD-724C-4C7F-A145-1D996C3DE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84DE-D6B2-4A31-8BF3-E31F792BF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410308"/>
            <a:ext cx="9144000" cy="825378"/>
          </a:xfrm>
        </p:spPr>
        <p:txBody>
          <a:bodyPr>
            <a:normAutofit fontScale="90000"/>
          </a:bodyPr>
          <a:lstStyle/>
          <a:p>
            <a:r>
              <a:rPr lang="en-US" dirty="0"/>
              <a:t>Tabs vs. Rels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518C-26D0-4883-893D-83F8BBD8C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719762"/>
            <a:ext cx="9144000" cy="638908"/>
          </a:xfrm>
        </p:spPr>
        <p:txBody>
          <a:bodyPr/>
          <a:lstStyle/>
          <a:p>
            <a:r>
              <a:rPr lang="en-US" dirty="0"/>
              <a:t>Figure used for Tabs vs. Rels Chapter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94736FA-A3E2-4DAF-91D9-C0367EEAB80C}"/>
              </a:ext>
            </a:extLst>
          </p:cNvPr>
          <p:cNvSpPr/>
          <p:nvPr/>
        </p:nvSpPr>
        <p:spPr>
          <a:xfrm>
            <a:off x="946303" y="1017869"/>
            <a:ext cx="2732905" cy="4295247"/>
          </a:xfrm>
          <a:custGeom>
            <a:avLst/>
            <a:gdLst>
              <a:gd name="connsiteX0" fmla="*/ 328999 w 3906804"/>
              <a:gd name="connsiteY0" fmla="*/ 1617589 h 4562458"/>
              <a:gd name="connsiteX1" fmla="*/ 1032383 w 3906804"/>
              <a:gd name="connsiteY1" fmla="*/ 234266 h 4562458"/>
              <a:gd name="connsiteX2" fmla="*/ 2732230 w 3906804"/>
              <a:gd name="connsiteY2" fmla="*/ 152205 h 4562458"/>
              <a:gd name="connsiteX3" fmla="*/ 3564568 w 3906804"/>
              <a:gd name="connsiteY3" fmla="*/ 1769989 h 4562458"/>
              <a:gd name="connsiteX4" fmla="*/ 3060476 w 3906804"/>
              <a:gd name="connsiteY4" fmla="*/ 1875497 h 4562458"/>
              <a:gd name="connsiteX5" fmla="*/ 2626722 w 3906804"/>
              <a:gd name="connsiteY5" fmla="*/ 808697 h 4562458"/>
              <a:gd name="connsiteX6" fmla="*/ 2591553 w 3906804"/>
              <a:gd name="connsiteY6" fmla="*/ 2250635 h 4562458"/>
              <a:gd name="connsiteX7" fmla="*/ 3294937 w 3906804"/>
              <a:gd name="connsiteY7" fmla="*/ 3856697 h 4562458"/>
              <a:gd name="connsiteX8" fmla="*/ 3904537 w 3906804"/>
              <a:gd name="connsiteY8" fmla="*/ 4091158 h 4562458"/>
              <a:gd name="connsiteX9" fmla="*/ 3072199 w 3906804"/>
              <a:gd name="connsiteY9" fmla="*/ 4325620 h 4562458"/>
              <a:gd name="connsiteX10" fmla="*/ 2826014 w 3906804"/>
              <a:gd name="connsiteY10" fmla="*/ 4138051 h 4562458"/>
              <a:gd name="connsiteX11" fmla="*/ 2028845 w 3906804"/>
              <a:gd name="connsiteY11" fmla="*/ 2625774 h 4562458"/>
              <a:gd name="connsiteX12" fmla="*/ 1079276 w 3906804"/>
              <a:gd name="connsiteY12" fmla="*/ 4231835 h 4562458"/>
              <a:gd name="connsiteX13" fmla="*/ 540014 w 3906804"/>
              <a:gd name="connsiteY13" fmla="*/ 4560082 h 4562458"/>
              <a:gd name="connsiteX14" fmla="*/ 411060 w 3906804"/>
              <a:gd name="connsiteY14" fmla="*/ 4360789 h 4562458"/>
              <a:gd name="connsiteX15" fmla="*/ 680691 w 3906804"/>
              <a:gd name="connsiteY15" fmla="*/ 4009097 h 4562458"/>
              <a:gd name="connsiteX16" fmla="*/ 1219953 w 3906804"/>
              <a:gd name="connsiteY16" fmla="*/ 2567158 h 4562458"/>
              <a:gd name="connsiteX17" fmla="*/ 1302014 w 3906804"/>
              <a:gd name="connsiteY17" fmla="*/ 773528 h 4562458"/>
              <a:gd name="connsiteX18" fmla="*/ 704137 w 3906804"/>
              <a:gd name="connsiteY18" fmla="*/ 1769989 h 4562458"/>
              <a:gd name="connsiteX19" fmla="*/ 622076 w 3906804"/>
              <a:gd name="connsiteY19" fmla="*/ 2156851 h 4562458"/>
              <a:gd name="connsiteX20" fmla="*/ 528291 w 3906804"/>
              <a:gd name="connsiteY20" fmla="*/ 1840328 h 4562458"/>
              <a:gd name="connsiteX21" fmla="*/ 411060 w 3906804"/>
              <a:gd name="connsiteY21" fmla="*/ 2098235 h 4562458"/>
              <a:gd name="connsiteX22" fmla="*/ 446230 w 3906804"/>
              <a:gd name="connsiteY22" fmla="*/ 1781712 h 4562458"/>
              <a:gd name="connsiteX23" fmla="*/ 200045 w 3906804"/>
              <a:gd name="connsiteY23" fmla="*/ 2063066 h 4562458"/>
              <a:gd name="connsiteX24" fmla="*/ 340722 w 3906804"/>
              <a:gd name="connsiteY24" fmla="*/ 1758266 h 4562458"/>
              <a:gd name="connsiteX25" fmla="*/ 176599 w 3906804"/>
              <a:gd name="connsiteY25" fmla="*/ 1898943 h 4562458"/>
              <a:gd name="connsiteX26" fmla="*/ 246937 w 3906804"/>
              <a:gd name="connsiteY26" fmla="*/ 1734820 h 4562458"/>
              <a:gd name="connsiteX27" fmla="*/ 753 w 3906804"/>
              <a:gd name="connsiteY27" fmla="*/ 1676205 h 4562458"/>
              <a:gd name="connsiteX28" fmla="*/ 328999 w 3906804"/>
              <a:gd name="connsiteY28" fmla="*/ 1617589 h 4562458"/>
              <a:gd name="connsiteX0" fmla="*/ 328999 w 3906804"/>
              <a:gd name="connsiteY0" fmla="*/ 1664580 h 4609449"/>
              <a:gd name="connsiteX1" fmla="*/ 1032383 w 3906804"/>
              <a:gd name="connsiteY1" fmla="*/ 281257 h 4609449"/>
              <a:gd name="connsiteX2" fmla="*/ 1899891 w 3906804"/>
              <a:gd name="connsiteY2" fmla="*/ 35073 h 4609449"/>
              <a:gd name="connsiteX3" fmla="*/ 2732230 w 3906804"/>
              <a:gd name="connsiteY3" fmla="*/ 199196 h 4609449"/>
              <a:gd name="connsiteX4" fmla="*/ 3564568 w 3906804"/>
              <a:gd name="connsiteY4" fmla="*/ 1816980 h 4609449"/>
              <a:gd name="connsiteX5" fmla="*/ 3060476 w 3906804"/>
              <a:gd name="connsiteY5" fmla="*/ 1922488 h 4609449"/>
              <a:gd name="connsiteX6" fmla="*/ 2626722 w 3906804"/>
              <a:gd name="connsiteY6" fmla="*/ 855688 h 4609449"/>
              <a:gd name="connsiteX7" fmla="*/ 2591553 w 3906804"/>
              <a:gd name="connsiteY7" fmla="*/ 2297626 h 4609449"/>
              <a:gd name="connsiteX8" fmla="*/ 3294937 w 3906804"/>
              <a:gd name="connsiteY8" fmla="*/ 3903688 h 4609449"/>
              <a:gd name="connsiteX9" fmla="*/ 3904537 w 3906804"/>
              <a:gd name="connsiteY9" fmla="*/ 4138149 h 4609449"/>
              <a:gd name="connsiteX10" fmla="*/ 3072199 w 3906804"/>
              <a:gd name="connsiteY10" fmla="*/ 4372611 h 4609449"/>
              <a:gd name="connsiteX11" fmla="*/ 2826014 w 3906804"/>
              <a:gd name="connsiteY11" fmla="*/ 4185042 h 4609449"/>
              <a:gd name="connsiteX12" fmla="*/ 2028845 w 3906804"/>
              <a:gd name="connsiteY12" fmla="*/ 2672765 h 4609449"/>
              <a:gd name="connsiteX13" fmla="*/ 1079276 w 3906804"/>
              <a:gd name="connsiteY13" fmla="*/ 4278826 h 4609449"/>
              <a:gd name="connsiteX14" fmla="*/ 540014 w 3906804"/>
              <a:gd name="connsiteY14" fmla="*/ 4607073 h 4609449"/>
              <a:gd name="connsiteX15" fmla="*/ 411060 w 3906804"/>
              <a:gd name="connsiteY15" fmla="*/ 4407780 h 4609449"/>
              <a:gd name="connsiteX16" fmla="*/ 680691 w 3906804"/>
              <a:gd name="connsiteY16" fmla="*/ 4056088 h 4609449"/>
              <a:gd name="connsiteX17" fmla="*/ 1219953 w 3906804"/>
              <a:gd name="connsiteY17" fmla="*/ 2614149 h 4609449"/>
              <a:gd name="connsiteX18" fmla="*/ 1302014 w 3906804"/>
              <a:gd name="connsiteY18" fmla="*/ 820519 h 4609449"/>
              <a:gd name="connsiteX19" fmla="*/ 704137 w 3906804"/>
              <a:gd name="connsiteY19" fmla="*/ 1816980 h 4609449"/>
              <a:gd name="connsiteX20" fmla="*/ 622076 w 3906804"/>
              <a:gd name="connsiteY20" fmla="*/ 2203842 h 4609449"/>
              <a:gd name="connsiteX21" fmla="*/ 528291 w 3906804"/>
              <a:gd name="connsiteY21" fmla="*/ 1887319 h 4609449"/>
              <a:gd name="connsiteX22" fmla="*/ 411060 w 3906804"/>
              <a:gd name="connsiteY22" fmla="*/ 2145226 h 4609449"/>
              <a:gd name="connsiteX23" fmla="*/ 446230 w 3906804"/>
              <a:gd name="connsiteY23" fmla="*/ 1828703 h 4609449"/>
              <a:gd name="connsiteX24" fmla="*/ 200045 w 3906804"/>
              <a:gd name="connsiteY24" fmla="*/ 2110057 h 4609449"/>
              <a:gd name="connsiteX25" fmla="*/ 340722 w 3906804"/>
              <a:gd name="connsiteY25" fmla="*/ 1805257 h 4609449"/>
              <a:gd name="connsiteX26" fmla="*/ 176599 w 3906804"/>
              <a:gd name="connsiteY26" fmla="*/ 1945934 h 4609449"/>
              <a:gd name="connsiteX27" fmla="*/ 246937 w 3906804"/>
              <a:gd name="connsiteY27" fmla="*/ 1781811 h 4609449"/>
              <a:gd name="connsiteX28" fmla="*/ 753 w 3906804"/>
              <a:gd name="connsiteY28" fmla="*/ 1723196 h 4609449"/>
              <a:gd name="connsiteX29" fmla="*/ 328999 w 3906804"/>
              <a:gd name="connsiteY29" fmla="*/ 1664580 h 4609449"/>
              <a:gd name="connsiteX0" fmla="*/ 328999 w 3906804"/>
              <a:gd name="connsiteY0" fmla="*/ 1657521 h 4602390"/>
              <a:gd name="connsiteX1" fmla="*/ 1032383 w 3906804"/>
              <a:gd name="connsiteY1" fmla="*/ 274198 h 4602390"/>
              <a:gd name="connsiteX2" fmla="*/ 1747491 w 3906804"/>
              <a:gd name="connsiteY2" fmla="*/ 39737 h 4602390"/>
              <a:gd name="connsiteX3" fmla="*/ 2732230 w 3906804"/>
              <a:gd name="connsiteY3" fmla="*/ 192137 h 4602390"/>
              <a:gd name="connsiteX4" fmla="*/ 3564568 w 3906804"/>
              <a:gd name="connsiteY4" fmla="*/ 1809921 h 4602390"/>
              <a:gd name="connsiteX5" fmla="*/ 3060476 w 3906804"/>
              <a:gd name="connsiteY5" fmla="*/ 1915429 h 4602390"/>
              <a:gd name="connsiteX6" fmla="*/ 2626722 w 3906804"/>
              <a:gd name="connsiteY6" fmla="*/ 848629 h 4602390"/>
              <a:gd name="connsiteX7" fmla="*/ 2591553 w 3906804"/>
              <a:gd name="connsiteY7" fmla="*/ 2290567 h 4602390"/>
              <a:gd name="connsiteX8" fmla="*/ 3294937 w 3906804"/>
              <a:gd name="connsiteY8" fmla="*/ 3896629 h 4602390"/>
              <a:gd name="connsiteX9" fmla="*/ 3904537 w 3906804"/>
              <a:gd name="connsiteY9" fmla="*/ 4131090 h 4602390"/>
              <a:gd name="connsiteX10" fmla="*/ 3072199 w 3906804"/>
              <a:gd name="connsiteY10" fmla="*/ 4365552 h 4602390"/>
              <a:gd name="connsiteX11" fmla="*/ 2826014 w 3906804"/>
              <a:gd name="connsiteY11" fmla="*/ 4177983 h 4602390"/>
              <a:gd name="connsiteX12" fmla="*/ 2028845 w 3906804"/>
              <a:gd name="connsiteY12" fmla="*/ 2665706 h 4602390"/>
              <a:gd name="connsiteX13" fmla="*/ 1079276 w 3906804"/>
              <a:gd name="connsiteY13" fmla="*/ 4271767 h 4602390"/>
              <a:gd name="connsiteX14" fmla="*/ 540014 w 3906804"/>
              <a:gd name="connsiteY14" fmla="*/ 4600014 h 4602390"/>
              <a:gd name="connsiteX15" fmla="*/ 411060 w 3906804"/>
              <a:gd name="connsiteY15" fmla="*/ 4400721 h 4602390"/>
              <a:gd name="connsiteX16" fmla="*/ 680691 w 3906804"/>
              <a:gd name="connsiteY16" fmla="*/ 4049029 h 4602390"/>
              <a:gd name="connsiteX17" fmla="*/ 1219953 w 3906804"/>
              <a:gd name="connsiteY17" fmla="*/ 2607090 h 4602390"/>
              <a:gd name="connsiteX18" fmla="*/ 1302014 w 3906804"/>
              <a:gd name="connsiteY18" fmla="*/ 813460 h 4602390"/>
              <a:gd name="connsiteX19" fmla="*/ 704137 w 3906804"/>
              <a:gd name="connsiteY19" fmla="*/ 1809921 h 4602390"/>
              <a:gd name="connsiteX20" fmla="*/ 622076 w 3906804"/>
              <a:gd name="connsiteY20" fmla="*/ 2196783 h 4602390"/>
              <a:gd name="connsiteX21" fmla="*/ 528291 w 3906804"/>
              <a:gd name="connsiteY21" fmla="*/ 1880260 h 4602390"/>
              <a:gd name="connsiteX22" fmla="*/ 411060 w 3906804"/>
              <a:gd name="connsiteY22" fmla="*/ 2138167 h 4602390"/>
              <a:gd name="connsiteX23" fmla="*/ 446230 w 3906804"/>
              <a:gd name="connsiteY23" fmla="*/ 1821644 h 4602390"/>
              <a:gd name="connsiteX24" fmla="*/ 200045 w 3906804"/>
              <a:gd name="connsiteY24" fmla="*/ 2102998 h 4602390"/>
              <a:gd name="connsiteX25" fmla="*/ 340722 w 3906804"/>
              <a:gd name="connsiteY25" fmla="*/ 1798198 h 4602390"/>
              <a:gd name="connsiteX26" fmla="*/ 176599 w 3906804"/>
              <a:gd name="connsiteY26" fmla="*/ 1938875 h 4602390"/>
              <a:gd name="connsiteX27" fmla="*/ 246937 w 3906804"/>
              <a:gd name="connsiteY27" fmla="*/ 1774752 h 4602390"/>
              <a:gd name="connsiteX28" fmla="*/ 753 w 3906804"/>
              <a:gd name="connsiteY28" fmla="*/ 1716137 h 4602390"/>
              <a:gd name="connsiteX29" fmla="*/ 328999 w 3906804"/>
              <a:gd name="connsiteY29" fmla="*/ 1657521 h 4602390"/>
              <a:gd name="connsiteX0" fmla="*/ 328999 w 3906804"/>
              <a:gd name="connsiteY0" fmla="*/ 1649302 h 4594171"/>
              <a:gd name="connsiteX1" fmla="*/ 1032383 w 3906804"/>
              <a:gd name="connsiteY1" fmla="*/ 265979 h 4594171"/>
              <a:gd name="connsiteX2" fmla="*/ 1747491 w 3906804"/>
              <a:gd name="connsiteY2" fmla="*/ 31518 h 4594171"/>
              <a:gd name="connsiteX3" fmla="*/ 1899891 w 3906804"/>
              <a:gd name="connsiteY3" fmla="*/ 19795 h 4594171"/>
              <a:gd name="connsiteX4" fmla="*/ 2732230 w 3906804"/>
              <a:gd name="connsiteY4" fmla="*/ 183918 h 4594171"/>
              <a:gd name="connsiteX5" fmla="*/ 3564568 w 3906804"/>
              <a:gd name="connsiteY5" fmla="*/ 1801702 h 4594171"/>
              <a:gd name="connsiteX6" fmla="*/ 3060476 w 3906804"/>
              <a:gd name="connsiteY6" fmla="*/ 1907210 h 4594171"/>
              <a:gd name="connsiteX7" fmla="*/ 2626722 w 3906804"/>
              <a:gd name="connsiteY7" fmla="*/ 840410 h 4594171"/>
              <a:gd name="connsiteX8" fmla="*/ 2591553 w 3906804"/>
              <a:gd name="connsiteY8" fmla="*/ 2282348 h 4594171"/>
              <a:gd name="connsiteX9" fmla="*/ 3294937 w 3906804"/>
              <a:gd name="connsiteY9" fmla="*/ 3888410 h 4594171"/>
              <a:gd name="connsiteX10" fmla="*/ 3904537 w 3906804"/>
              <a:gd name="connsiteY10" fmla="*/ 4122871 h 4594171"/>
              <a:gd name="connsiteX11" fmla="*/ 3072199 w 3906804"/>
              <a:gd name="connsiteY11" fmla="*/ 4357333 h 4594171"/>
              <a:gd name="connsiteX12" fmla="*/ 2826014 w 3906804"/>
              <a:gd name="connsiteY12" fmla="*/ 4169764 h 4594171"/>
              <a:gd name="connsiteX13" fmla="*/ 2028845 w 3906804"/>
              <a:gd name="connsiteY13" fmla="*/ 2657487 h 4594171"/>
              <a:gd name="connsiteX14" fmla="*/ 1079276 w 3906804"/>
              <a:gd name="connsiteY14" fmla="*/ 4263548 h 4594171"/>
              <a:gd name="connsiteX15" fmla="*/ 540014 w 3906804"/>
              <a:gd name="connsiteY15" fmla="*/ 4591795 h 4594171"/>
              <a:gd name="connsiteX16" fmla="*/ 411060 w 3906804"/>
              <a:gd name="connsiteY16" fmla="*/ 4392502 h 4594171"/>
              <a:gd name="connsiteX17" fmla="*/ 680691 w 3906804"/>
              <a:gd name="connsiteY17" fmla="*/ 4040810 h 4594171"/>
              <a:gd name="connsiteX18" fmla="*/ 1219953 w 3906804"/>
              <a:gd name="connsiteY18" fmla="*/ 2598871 h 4594171"/>
              <a:gd name="connsiteX19" fmla="*/ 1302014 w 3906804"/>
              <a:gd name="connsiteY19" fmla="*/ 805241 h 4594171"/>
              <a:gd name="connsiteX20" fmla="*/ 704137 w 3906804"/>
              <a:gd name="connsiteY20" fmla="*/ 1801702 h 4594171"/>
              <a:gd name="connsiteX21" fmla="*/ 622076 w 3906804"/>
              <a:gd name="connsiteY21" fmla="*/ 2188564 h 4594171"/>
              <a:gd name="connsiteX22" fmla="*/ 528291 w 3906804"/>
              <a:gd name="connsiteY22" fmla="*/ 1872041 h 4594171"/>
              <a:gd name="connsiteX23" fmla="*/ 411060 w 3906804"/>
              <a:gd name="connsiteY23" fmla="*/ 2129948 h 4594171"/>
              <a:gd name="connsiteX24" fmla="*/ 446230 w 3906804"/>
              <a:gd name="connsiteY24" fmla="*/ 1813425 h 4594171"/>
              <a:gd name="connsiteX25" fmla="*/ 200045 w 3906804"/>
              <a:gd name="connsiteY25" fmla="*/ 2094779 h 4594171"/>
              <a:gd name="connsiteX26" fmla="*/ 340722 w 3906804"/>
              <a:gd name="connsiteY26" fmla="*/ 1789979 h 4594171"/>
              <a:gd name="connsiteX27" fmla="*/ 176599 w 3906804"/>
              <a:gd name="connsiteY27" fmla="*/ 1930656 h 4594171"/>
              <a:gd name="connsiteX28" fmla="*/ 246937 w 3906804"/>
              <a:gd name="connsiteY28" fmla="*/ 1766533 h 4594171"/>
              <a:gd name="connsiteX29" fmla="*/ 753 w 3906804"/>
              <a:gd name="connsiteY29" fmla="*/ 1707918 h 4594171"/>
              <a:gd name="connsiteX30" fmla="*/ 328999 w 3906804"/>
              <a:gd name="connsiteY30" fmla="*/ 1649302 h 4594171"/>
              <a:gd name="connsiteX0" fmla="*/ 328999 w 3906804"/>
              <a:gd name="connsiteY0" fmla="*/ 1959169 h 4904038"/>
              <a:gd name="connsiteX1" fmla="*/ 1032383 w 3906804"/>
              <a:gd name="connsiteY1" fmla="*/ 575846 h 4904038"/>
              <a:gd name="connsiteX2" fmla="*/ 1747491 w 3906804"/>
              <a:gd name="connsiteY2" fmla="*/ 341385 h 4904038"/>
              <a:gd name="connsiteX3" fmla="*/ 1759214 w 3906804"/>
              <a:gd name="connsiteY3" fmla="*/ 1415 h 4904038"/>
              <a:gd name="connsiteX4" fmla="*/ 2732230 w 3906804"/>
              <a:gd name="connsiteY4" fmla="*/ 493785 h 4904038"/>
              <a:gd name="connsiteX5" fmla="*/ 3564568 w 3906804"/>
              <a:gd name="connsiteY5" fmla="*/ 2111569 h 4904038"/>
              <a:gd name="connsiteX6" fmla="*/ 3060476 w 3906804"/>
              <a:gd name="connsiteY6" fmla="*/ 2217077 h 4904038"/>
              <a:gd name="connsiteX7" fmla="*/ 2626722 w 3906804"/>
              <a:gd name="connsiteY7" fmla="*/ 1150277 h 4904038"/>
              <a:gd name="connsiteX8" fmla="*/ 2591553 w 3906804"/>
              <a:gd name="connsiteY8" fmla="*/ 2592215 h 4904038"/>
              <a:gd name="connsiteX9" fmla="*/ 3294937 w 3906804"/>
              <a:gd name="connsiteY9" fmla="*/ 4198277 h 4904038"/>
              <a:gd name="connsiteX10" fmla="*/ 3904537 w 3906804"/>
              <a:gd name="connsiteY10" fmla="*/ 4432738 h 4904038"/>
              <a:gd name="connsiteX11" fmla="*/ 3072199 w 3906804"/>
              <a:gd name="connsiteY11" fmla="*/ 4667200 h 4904038"/>
              <a:gd name="connsiteX12" fmla="*/ 2826014 w 3906804"/>
              <a:gd name="connsiteY12" fmla="*/ 4479631 h 4904038"/>
              <a:gd name="connsiteX13" fmla="*/ 2028845 w 3906804"/>
              <a:gd name="connsiteY13" fmla="*/ 2967354 h 4904038"/>
              <a:gd name="connsiteX14" fmla="*/ 1079276 w 3906804"/>
              <a:gd name="connsiteY14" fmla="*/ 4573415 h 4904038"/>
              <a:gd name="connsiteX15" fmla="*/ 540014 w 3906804"/>
              <a:gd name="connsiteY15" fmla="*/ 4901662 h 4904038"/>
              <a:gd name="connsiteX16" fmla="*/ 411060 w 3906804"/>
              <a:gd name="connsiteY16" fmla="*/ 4702369 h 4904038"/>
              <a:gd name="connsiteX17" fmla="*/ 680691 w 3906804"/>
              <a:gd name="connsiteY17" fmla="*/ 4350677 h 4904038"/>
              <a:gd name="connsiteX18" fmla="*/ 1219953 w 3906804"/>
              <a:gd name="connsiteY18" fmla="*/ 2908738 h 4904038"/>
              <a:gd name="connsiteX19" fmla="*/ 1302014 w 3906804"/>
              <a:gd name="connsiteY19" fmla="*/ 1115108 h 4904038"/>
              <a:gd name="connsiteX20" fmla="*/ 704137 w 3906804"/>
              <a:gd name="connsiteY20" fmla="*/ 2111569 h 4904038"/>
              <a:gd name="connsiteX21" fmla="*/ 622076 w 3906804"/>
              <a:gd name="connsiteY21" fmla="*/ 2498431 h 4904038"/>
              <a:gd name="connsiteX22" fmla="*/ 528291 w 3906804"/>
              <a:gd name="connsiteY22" fmla="*/ 2181908 h 4904038"/>
              <a:gd name="connsiteX23" fmla="*/ 411060 w 3906804"/>
              <a:gd name="connsiteY23" fmla="*/ 2439815 h 4904038"/>
              <a:gd name="connsiteX24" fmla="*/ 446230 w 3906804"/>
              <a:gd name="connsiteY24" fmla="*/ 2123292 h 4904038"/>
              <a:gd name="connsiteX25" fmla="*/ 200045 w 3906804"/>
              <a:gd name="connsiteY25" fmla="*/ 2404646 h 4904038"/>
              <a:gd name="connsiteX26" fmla="*/ 340722 w 3906804"/>
              <a:gd name="connsiteY26" fmla="*/ 2099846 h 4904038"/>
              <a:gd name="connsiteX27" fmla="*/ 176599 w 3906804"/>
              <a:gd name="connsiteY27" fmla="*/ 2240523 h 4904038"/>
              <a:gd name="connsiteX28" fmla="*/ 246937 w 3906804"/>
              <a:gd name="connsiteY28" fmla="*/ 2076400 h 4904038"/>
              <a:gd name="connsiteX29" fmla="*/ 753 w 3906804"/>
              <a:gd name="connsiteY29" fmla="*/ 2017785 h 4904038"/>
              <a:gd name="connsiteX30" fmla="*/ 328999 w 3906804"/>
              <a:gd name="connsiteY30" fmla="*/ 1959169 h 4904038"/>
              <a:gd name="connsiteX0" fmla="*/ 328999 w 3906804"/>
              <a:gd name="connsiteY0" fmla="*/ 2141200 h 5086069"/>
              <a:gd name="connsiteX1" fmla="*/ 1032383 w 3906804"/>
              <a:gd name="connsiteY1" fmla="*/ 757877 h 5086069"/>
              <a:gd name="connsiteX2" fmla="*/ 1747491 w 3906804"/>
              <a:gd name="connsiteY2" fmla="*/ 523416 h 5086069"/>
              <a:gd name="connsiteX3" fmla="*/ 1759214 w 3906804"/>
              <a:gd name="connsiteY3" fmla="*/ 183446 h 5086069"/>
              <a:gd name="connsiteX4" fmla="*/ 2239860 w 3906804"/>
              <a:gd name="connsiteY4" fmla="*/ 19323 h 5086069"/>
              <a:gd name="connsiteX5" fmla="*/ 2732230 w 3906804"/>
              <a:gd name="connsiteY5" fmla="*/ 675816 h 5086069"/>
              <a:gd name="connsiteX6" fmla="*/ 3564568 w 3906804"/>
              <a:gd name="connsiteY6" fmla="*/ 2293600 h 5086069"/>
              <a:gd name="connsiteX7" fmla="*/ 3060476 w 3906804"/>
              <a:gd name="connsiteY7" fmla="*/ 2399108 h 5086069"/>
              <a:gd name="connsiteX8" fmla="*/ 2626722 w 3906804"/>
              <a:gd name="connsiteY8" fmla="*/ 1332308 h 5086069"/>
              <a:gd name="connsiteX9" fmla="*/ 2591553 w 3906804"/>
              <a:gd name="connsiteY9" fmla="*/ 2774246 h 5086069"/>
              <a:gd name="connsiteX10" fmla="*/ 3294937 w 3906804"/>
              <a:gd name="connsiteY10" fmla="*/ 4380308 h 5086069"/>
              <a:gd name="connsiteX11" fmla="*/ 3904537 w 3906804"/>
              <a:gd name="connsiteY11" fmla="*/ 4614769 h 5086069"/>
              <a:gd name="connsiteX12" fmla="*/ 3072199 w 3906804"/>
              <a:gd name="connsiteY12" fmla="*/ 4849231 h 5086069"/>
              <a:gd name="connsiteX13" fmla="*/ 2826014 w 3906804"/>
              <a:gd name="connsiteY13" fmla="*/ 4661662 h 5086069"/>
              <a:gd name="connsiteX14" fmla="*/ 2028845 w 3906804"/>
              <a:gd name="connsiteY14" fmla="*/ 3149385 h 5086069"/>
              <a:gd name="connsiteX15" fmla="*/ 1079276 w 3906804"/>
              <a:gd name="connsiteY15" fmla="*/ 4755446 h 5086069"/>
              <a:gd name="connsiteX16" fmla="*/ 540014 w 3906804"/>
              <a:gd name="connsiteY16" fmla="*/ 5083693 h 5086069"/>
              <a:gd name="connsiteX17" fmla="*/ 411060 w 3906804"/>
              <a:gd name="connsiteY17" fmla="*/ 4884400 h 5086069"/>
              <a:gd name="connsiteX18" fmla="*/ 680691 w 3906804"/>
              <a:gd name="connsiteY18" fmla="*/ 4532708 h 5086069"/>
              <a:gd name="connsiteX19" fmla="*/ 1219953 w 3906804"/>
              <a:gd name="connsiteY19" fmla="*/ 3090769 h 5086069"/>
              <a:gd name="connsiteX20" fmla="*/ 1302014 w 3906804"/>
              <a:gd name="connsiteY20" fmla="*/ 1297139 h 5086069"/>
              <a:gd name="connsiteX21" fmla="*/ 704137 w 3906804"/>
              <a:gd name="connsiteY21" fmla="*/ 2293600 h 5086069"/>
              <a:gd name="connsiteX22" fmla="*/ 622076 w 3906804"/>
              <a:gd name="connsiteY22" fmla="*/ 2680462 h 5086069"/>
              <a:gd name="connsiteX23" fmla="*/ 528291 w 3906804"/>
              <a:gd name="connsiteY23" fmla="*/ 2363939 h 5086069"/>
              <a:gd name="connsiteX24" fmla="*/ 411060 w 3906804"/>
              <a:gd name="connsiteY24" fmla="*/ 2621846 h 5086069"/>
              <a:gd name="connsiteX25" fmla="*/ 446230 w 3906804"/>
              <a:gd name="connsiteY25" fmla="*/ 2305323 h 5086069"/>
              <a:gd name="connsiteX26" fmla="*/ 200045 w 3906804"/>
              <a:gd name="connsiteY26" fmla="*/ 2586677 h 5086069"/>
              <a:gd name="connsiteX27" fmla="*/ 340722 w 3906804"/>
              <a:gd name="connsiteY27" fmla="*/ 2281877 h 5086069"/>
              <a:gd name="connsiteX28" fmla="*/ 176599 w 3906804"/>
              <a:gd name="connsiteY28" fmla="*/ 2422554 h 5086069"/>
              <a:gd name="connsiteX29" fmla="*/ 246937 w 3906804"/>
              <a:gd name="connsiteY29" fmla="*/ 2258431 h 5086069"/>
              <a:gd name="connsiteX30" fmla="*/ 753 w 3906804"/>
              <a:gd name="connsiteY30" fmla="*/ 2199816 h 5086069"/>
              <a:gd name="connsiteX31" fmla="*/ 328999 w 3906804"/>
              <a:gd name="connsiteY31" fmla="*/ 2141200 h 5086069"/>
              <a:gd name="connsiteX0" fmla="*/ 328999 w 3906804"/>
              <a:gd name="connsiteY0" fmla="*/ 2122607 h 5067476"/>
              <a:gd name="connsiteX1" fmla="*/ 1032383 w 3906804"/>
              <a:gd name="connsiteY1" fmla="*/ 739284 h 5067476"/>
              <a:gd name="connsiteX2" fmla="*/ 1747491 w 3906804"/>
              <a:gd name="connsiteY2" fmla="*/ 504823 h 5067476"/>
              <a:gd name="connsiteX3" fmla="*/ 1759214 w 3906804"/>
              <a:gd name="connsiteY3" fmla="*/ 164853 h 5067476"/>
              <a:gd name="connsiteX4" fmla="*/ 2239860 w 3906804"/>
              <a:gd name="connsiteY4" fmla="*/ 730 h 5067476"/>
              <a:gd name="connsiteX5" fmla="*/ 2474322 w 3906804"/>
              <a:gd name="connsiteY5" fmla="*/ 235193 h 5067476"/>
              <a:gd name="connsiteX6" fmla="*/ 2732230 w 3906804"/>
              <a:gd name="connsiteY6" fmla="*/ 657223 h 5067476"/>
              <a:gd name="connsiteX7" fmla="*/ 3564568 w 3906804"/>
              <a:gd name="connsiteY7" fmla="*/ 2275007 h 5067476"/>
              <a:gd name="connsiteX8" fmla="*/ 3060476 w 3906804"/>
              <a:gd name="connsiteY8" fmla="*/ 2380515 h 5067476"/>
              <a:gd name="connsiteX9" fmla="*/ 2626722 w 3906804"/>
              <a:gd name="connsiteY9" fmla="*/ 1313715 h 5067476"/>
              <a:gd name="connsiteX10" fmla="*/ 2591553 w 3906804"/>
              <a:gd name="connsiteY10" fmla="*/ 2755653 h 5067476"/>
              <a:gd name="connsiteX11" fmla="*/ 3294937 w 3906804"/>
              <a:gd name="connsiteY11" fmla="*/ 4361715 h 5067476"/>
              <a:gd name="connsiteX12" fmla="*/ 3904537 w 3906804"/>
              <a:gd name="connsiteY12" fmla="*/ 4596176 h 5067476"/>
              <a:gd name="connsiteX13" fmla="*/ 3072199 w 3906804"/>
              <a:gd name="connsiteY13" fmla="*/ 4830638 h 5067476"/>
              <a:gd name="connsiteX14" fmla="*/ 2826014 w 3906804"/>
              <a:gd name="connsiteY14" fmla="*/ 4643069 h 5067476"/>
              <a:gd name="connsiteX15" fmla="*/ 2028845 w 3906804"/>
              <a:gd name="connsiteY15" fmla="*/ 3130792 h 5067476"/>
              <a:gd name="connsiteX16" fmla="*/ 1079276 w 3906804"/>
              <a:gd name="connsiteY16" fmla="*/ 4736853 h 5067476"/>
              <a:gd name="connsiteX17" fmla="*/ 540014 w 3906804"/>
              <a:gd name="connsiteY17" fmla="*/ 5065100 h 5067476"/>
              <a:gd name="connsiteX18" fmla="*/ 411060 w 3906804"/>
              <a:gd name="connsiteY18" fmla="*/ 4865807 h 5067476"/>
              <a:gd name="connsiteX19" fmla="*/ 680691 w 3906804"/>
              <a:gd name="connsiteY19" fmla="*/ 4514115 h 5067476"/>
              <a:gd name="connsiteX20" fmla="*/ 1219953 w 3906804"/>
              <a:gd name="connsiteY20" fmla="*/ 3072176 h 5067476"/>
              <a:gd name="connsiteX21" fmla="*/ 1302014 w 3906804"/>
              <a:gd name="connsiteY21" fmla="*/ 1278546 h 5067476"/>
              <a:gd name="connsiteX22" fmla="*/ 704137 w 3906804"/>
              <a:gd name="connsiteY22" fmla="*/ 2275007 h 5067476"/>
              <a:gd name="connsiteX23" fmla="*/ 622076 w 3906804"/>
              <a:gd name="connsiteY23" fmla="*/ 2661869 h 5067476"/>
              <a:gd name="connsiteX24" fmla="*/ 528291 w 3906804"/>
              <a:gd name="connsiteY24" fmla="*/ 2345346 h 5067476"/>
              <a:gd name="connsiteX25" fmla="*/ 411060 w 3906804"/>
              <a:gd name="connsiteY25" fmla="*/ 2603253 h 5067476"/>
              <a:gd name="connsiteX26" fmla="*/ 446230 w 3906804"/>
              <a:gd name="connsiteY26" fmla="*/ 2286730 h 5067476"/>
              <a:gd name="connsiteX27" fmla="*/ 200045 w 3906804"/>
              <a:gd name="connsiteY27" fmla="*/ 2568084 h 5067476"/>
              <a:gd name="connsiteX28" fmla="*/ 340722 w 3906804"/>
              <a:gd name="connsiteY28" fmla="*/ 2263284 h 5067476"/>
              <a:gd name="connsiteX29" fmla="*/ 176599 w 3906804"/>
              <a:gd name="connsiteY29" fmla="*/ 2403961 h 5067476"/>
              <a:gd name="connsiteX30" fmla="*/ 246937 w 3906804"/>
              <a:gd name="connsiteY30" fmla="*/ 2239838 h 5067476"/>
              <a:gd name="connsiteX31" fmla="*/ 753 w 3906804"/>
              <a:gd name="connsiteY31" fmla="*/ 2181223 h 5067476"/>
              <a:gd name="connsiteX32" fmla="*/ 328999 w 3906804"/>
              <a:gd name="connsiteY32" fmla="*/ 2122607 h 5067476"/>
              <a:gd name="connsiteX0" fmla="*/ 328999 w 3906804"/>
              <a:gd name="connsiteY0" fmla="*/ 2122607 h 5067476"/>
              <a:gd name="connsiteX1" fmla="*/ 1032383 w 3906804"/>
              <a:gd name="connsiteY1" fmla="*/ 739284 h 5067476"/>
              <a:gd name="connsiteX2" fmla="*/ 1747491 w 3906804"/>
              <a:gd name="connsiteY2" fmla="*/ 504823 h 5067476"/>
              <a:gd name="connsiteX3" fmla="*/ 1759214 w 3906804"/>
              <a:gd name="connsiteY3" fmla="*/ 164853 h 5067476"/>
              <a:gd name="connsiteX4" fmla="*/ 2239860 w 3906804"/>
              <a:gd name="connsiteY4" fmla="*/ 730 h 5067476"/>
              <a:gd name="connsiteX5" fmla="*/ 2286753 w 3906804"/>
              <a:gd name="connsiteY5" fmla="*/ 469655 h 5067476"/>
              <a:gd name="connsiteX6" fmla="*/ 2732230 w 3906804"/>
              <a:gd name="connsiteY6" fmla="*/ 657223 h 5067476"/>
              <a:gd name="connsiteX7" fmla="*/ 3564568 w 3906804"/>
              <a:gd name="connsiteY7" fmla="*/ 2275007 h 5067476"/>
              <a:gd name="connsiteX8" fmla="*/ 3060476 w 3906804"/>
              <a:gd name="connsiteY8" fmla="*/ 2380515 h 5067476"/>
              <a:gd name="connsiteX9" fmla="*/ 2626722 w 3906804"/>
              <a:gd name="connsiteY9" fmla="*/ 1313715 h 5067476"/>
              <a:gd name="connsiteX10" fmla="*/ 2591553 w 3906804"/>
              <a:gd name="connsiteY10" fmla="*/ 2755653 h 5067476"/>
              <a:gd name="connsiteX11" fmla="*/ 3294937 w 3906804"/>
              <a:gd name="connsiteY11" fmla="*/ 4361715 h 5067476"/>
              <a:gd name="connsiteX12" fmla="*/ 3904537 w 3906804"/>
              <a:gd name="connsiteY12" fmla="*/ 4596176 h 5067476"/>
              <a:gd name="connsiteX13" fmla="*/ 3072199 w 3906804"/>
              <a:gd name="connsiteY13" fmla="*/ 4830638 h 5067476"/>
              <a:gd name="connsiteX14" fmla="*/ 2826014 w 3906804"/>
              <a:gd name="connsiteY14" fmla="*/ 4643069 h 5067476"/>
              <a:gd name="connsiteX15" fmla="*/ 2028845 w 3906804"/>
              <a:gd name="connsiteY15" fmla="*/ 3130792 h 5067476"/>
              <a:gd name="connsiteX16" fmla="*/ 1079276 w 3906804"/>
              <a:gd name="connsiteY16" fmla="*/ 4736853 h 5067476"/>
              <a:gd name="connsiteX17" fmla="*/ 540014 w 3906804"/>
              <a:gd name="connsiteY17" fmla="*/ 5065100 h 5067476"/>
              <a:gd name="connsiteX18" fmla="*/ 411060 w 3906804"/>
              <a:gd name="connsiteY18" fmla="*/ 4865807 h 5067476"/>
              <a:gd name="connsiteX19" fmla="*/ 680691 w 3906804"/>
              <a:gd name="connsiteY19" fmla="*/ 4514115 h 5067476"/>
              <a:gd name="connsiteX20" fmla="*/ 1219953 w 3906804"/>
              <a:gd name="connsiteY20" fmla="*/ 3072176 h 5067476"/>
              <a:gd name="connsiteX21" fmla="*/ 1302014 w 3906804"/>
              <a:gd name="connsiteY21" fmla="*/ 1278546 h 5067476"/>
              <a:gd name="connsiteX22" fmla="*/ 704137 w 3906804"/>
              <a:gd name="connsiteY22" fmla="*/ 2275007 h 5067476"/>
              <a:gd name="connsiteX23" fmla="*/ 622076 w 3906804"/>
              <a:gd name="connsiteY23" fmla="*/ 2661869 h 5067476"/>
              <a:gd name="connsiteX24" fmla="*/ 528291 w 3906804"/>
              <a:gd name="connsiteY24" fmla="*/ 2345346 h 5067476"/>
              <a:gd name="connsiteX25" fmla="*/ 411060 w 3906804"/>
              <a:gd name="connsiteY25" fmla="*/ 2603253 h 5067476"/>
              <a:gd name="connsiteX26" fmla="*/ 446230 w 3906804"/>
              <a:gd name="connsiteY26" fmla="*/ 2286730 h 5067476"/>
              <a:gd name="connsiteX27" fmla="*/ 200045 w 3906804"/>
              <a:gd name="connsiteY27" fmla="*/ 2568084 h 5067476"/>
              <a:gd name="connsiteX28" fmla="*/ 340722 w 3906804"/>
              <a:gd name="connsiteY28" fmla="*/ 2263284 h 5067476"/>
              <a:gd name="connsiteX29" fmla="*/ 176599 w 3906804"/>
              <a:gd name="connsiteY29" fmla="*/ 2403961 h 5067476"/>
              <a:gd name="connsiteX30" fmla="*/ 246937 w 3906804"/>
              <a:gd name="connsiteY30" fmla="*/ 2239838 h 5067476"/>
              <a:gd name="connsiteX31" fmla="*/ 753 w 3906804"/>
              <a:gd name="connsiteY31" fmla="*/ 2181223 h 5067476"/>
              <a:gd name="connsiteX32" fmla="*/ 328999 w 3906804"/>
              <a:gd name="connsiteY32" fmla="*/ 2122607 h 5067476"/>
              <a:gd name="connsiteX0" fmla="*/ 328999 w 3906804"/>
              <a:gd name="connsiteY0" fmla="*/ 2142949 h 5087818"/>
              <a:gd name="connsiteX1" fmla="*/ 1032383 w 3906804"/>
              <a:gd name="connsiteY1" fmla="*/ 759626 h 5087818"/>
              <a:gd name="connsiteX2" fmla="*/ 1747491 w 3906804"/>
              <a:gd name="connsiteY2" fmla="*/ 525165 h 5087818"/>
              <a:gd name="connsiteX3" fmla="*/ 1759214 w 3906804"/>
              <a:gd name="connsiteY3" fmla="*/ 185195 h 5087818"/>
              <a:gd name="connsiteX4" fmla="*/ 1935060 w 3906804"/>
              <a:gd name="connsiteY4" fmla="*/ 91411 h 5087818"/>
              <a:gd name="connsiteX5" fmla="*/ 2239860 w 3906804"/>
              <a:gd name="connsiteY5" fmla="*/ 21072 h 5087818"/>
              <a:gd name="connsiteX6" fmla="*/ 2286753 w 3906804"/>
              <a:gd name="connsiteY6" fmla="*/ 489997 h 5087818"/>
              <a:gd name="connsiteX7" fmla="*/ 2732230 w 3906804"/>
              <a:gd name="connsiteY7" fmla="*/ 677565 h 5087818"/>
              <a:gd name="connsiteX8" fmla="*/ 3564568 w 3906804"/>
              <a:gd name="connsiteY8" fmla="*/ 2295349 h 5087818"/>
              <a:gd name="connsiteX9" fmla="*/ 3060476 w 3906804"/>
              <a:gd name="connsiteY9" fmla="*/ 2400857 h 5087818"/>
              <a:gd name="connsiteX10" fmla="*/ 2626722 w 3906804"/>
              <a:gd name="connsiteY10" fmla="*/ 1334057 h 5087818"/>
              <a:gd name="connsiteX11" fmla="*/ 2591553 w 3906804"/>
              <a:gd name="connsiteY11" fmla="*/ 2775995 h 5087818"/>
              <a:gd name="connsiteX12" fmla="*/ 3294937 w 3906804"/>
              <a:gd name="connsiteY12" fmla="*/ 4382057 h 5087818"/>
              <a:gd name="connsiteX13" fmla="*/ 3904537 w 3906804"/>
              <a:gd name="connsiteY13" fmla="*/ 4616518 h 5087818"/>
              <a:gd name="connsiteX14" fmla="*/ 3072199 w 3906804"/>
              <a:gd name="connsiteY14" fmla="*/ 4850980 h 5087818"/>
              <a:gd name="connsiteX15" fmla="*/ 2826014 w 3906804"/>
              <a:gd name="connsiteY15" fmla="*/ 4663411 h 5087818"/>
              <a:gd name="connsiteX16" fmla="*/ 2028845 w 3906804"/>
              <a:gd name="connsiteY16" fmla="*/ 3151134 h 5087818"/>
              <a:gd name="connsiteX17" fmla="*/ 1079276 w 3906804"/>
              <a:gd name="connsiteY17" fmla="*/ 4757195 h 5087818"/>
              <a:gd name="connsiteX18" fmla="*/ 540014 w 3906804"/>
              <a:gd name="connsiteY18" fmla="*/ 5085442 h 5087818"/>
              <a:gd name="connsiteX19" fmla="*/ 411060 w 3906804"/>
              <a:gd name="connsiteY19" fmla="*/ 4886149 h 5087818"/>
              <a:gd name="connsiteX20" fmla="*/ 680691 w 3906804"/>
              <a:gd name="connsiteY20" fmla="*/ 4534457 h 5087818"/>
              <a:gd name="connsiteX21" fmla="*/ 1219953 w 3906804"/>
              <a:gd name="connsiteY21" fmla="*/ 3092518 h 5087818"/>
              <a:gd name="connsiteX22" fmla="*/ 1302014 w 3906804"/>
              <a:gd name="connsiteY22" fmla="*/ 1298888 h 5087818"/>
              <a:gd name="connsiteX23" fmla="*/ 704137 w 3906804"/>
              <a:gd name="connsiteY23" fmla="*/ 2295349 h 5087818"/>
              <a:gd name="connsiteX24" fmla="*/ 622076 w 3906804"/>
              <a:gd name="connsiteY24" fmla="*/ 2682211 h 5087818"/>
              <a:gd name="connsiteX25" fmla="*/ 528291 w 3906804"/>
              <a:gd name="connsiteY25" fmla="*/ 2365688 h 5087818"/>
              <a:gd name="connsiteX26" fmla="*/ 411060 w 3906804"/>
              <a:gd name="connsiteY26" fmla="*/ 2623595 h 5087818"/>
              <a:gd name="connsiteX27" fmla="*/ 446230 w 3906804"/>
              <a:gd name="connsiteY27" fmla="*/ 2307072 h 5087818"/>
              <a:gd name="connsiteX28" fmla="*/ 200045 w 3906804"/>
              <a:gd name="connsiteY28" fmla="*/ 2588426 h 5087818"/>
              <a:gd name="connsiteX29" fmla="*/ 340722 w 3906804"/>
              <a:gd name="connsiteY29" fmla="*/ 2283626 h 5087818"/>
              <a:gd name="connsiteX30" fmla="*/ 176599 w 3906804"/>
              <a:gd name="connsiteY30" fmla="*/ 2424303 h 5087818"/>
              <a:gd name="connsiteX31" fmla="*/ 246937 w 3906804"/>
              <a:gd name="connsiteY31" fmla="*/ 2260180 h 5087818"/>
              <a:gd name="connsiteX32" fmla="*/ 753 w 3906804"/>
              <a:gd name="connsiteY32" fmla="*/ 2201565 h 5087818"/>
              <a:gd name="connsiteX33" fmla="*/ 328999 w 3906804"/>
              <a:gd name="connsiteY33" fmla="*/ 2142949 h 5087818"/>
              <a:gd name="connsiteX0" fmla="*/ 328999 w 3906804"/>
              <a:gd name="connsiteY0" fmla="*/ 2382137 h 5327006"/>
              <a:gd name="connsiteX1" fmla="*/ 1032383 w 3906804"/>
              <a:gd name="connsiteY1" fmla="*/ 998814 h 5327006"/>
              <a:gd name="connsiteX2" fmla="*/ 1747491 w 3906804"/>
              <a:gd name="connsiteY2" fmla="*/ 764353 h 5327006"/>
              <a:gd name="connsiteX3" fmla="*/ 1759214 w 3906804"/>
              <a:gd name="connsiteY3" fmla="*/ 424383 h 5327006"/>
              <a:gd name="connsiteX4" fmla="*/ 1946783 w 3906804"/>
              <a:gd name="connsiteY4" fmla="*/ 2352 h 5327006"/>
              <a:gd name="connsiteX5" fmla="*/ 2239860 w 3906804"/>
              <a:gd name="connsiteY5" fmla="*/ 260260 h 5327006"/>
              <a:gd name="connsiteX6" fmla="*/ 2286753 w 3906804"/>
              <a:gd name="connsiteY6" fmla="*/ 729185 h 5327006"/>
              <a:gd name="connsiteX7" fmla="*/ 2732230 w 3906804"/>
              <a:gd name="connsiteY7" fmla="*/ 916753 h 5327006"/>
              <a:gd name="connsiteX8" fmla="*/ 3564568 w 3906804"/>
              <a:gd name="connsiteY8" fmla="*/ 2534537 h 5327006"/>
              <a:gd name="connsiteX9" fmla="*/ 3060476 w 3906804"/>
              <a:gd name="connsiteY9" fmla="*/ 2640045 h 5327006"/>
              <a:gd name="connsiteX10" fmla="*/ 2626722 w 3906804"/>
              <a:gd name="connsiteY10" fmla="*/ 1573245 h 5327006"/>
              <a:gd name="connsiteX11" fmla="*/ 2591553 w 3906804"/>
              <a:gd name="connsiteY11" fmla="*/ 3015183 h 5327006"/>
              <a:gd name="connsiteX12" fmla="*/ 3294937 w 3906804"/>
              <a:gd name="connsiteY12" fmla="*/ 4621245 h 5327006"/>
              <a:gd name="connsiteX13" fmla="*/ 3904537 w 3906804"/>
              <a:gd name="connsiteY13" fmla="*/ 4855706 h 5327006"/>
              <a:gd name="connsiteX14" fmla="*/ 3072199 w 3906804"/>
              <a:gd name="connsiteY14" fmla="*/ 5090168 h 5327006"/>
              <a:gd name="connsiteX15" fmla="*/ 2826014 w 3906804"/>
              <a:gd name="connsiteY15" fmla="*/ 4902599 h 5327006"/>
              <a:gd name="connsiteX16" fmla="*/ 2028845 w 3906804"/>
              <a:gd name="connsiteY16" fmla="*/ 3390322 h 5327006"/>
              <a:gd name="connsiteX17" fmla="*/ 1079276 w 3906804"/>
              <a:gd name="connsiteY17" fmla="*/ 4996383 h 5327006"/>
              <a:gd name="connsiteX18" fmla="*/ 540014 w 3906804"/>
              <a:gd name="connsiteY18" fmla="*/ 5324630 h 5327006"/>
              <a:gd name="connsiteX19" fmla="*/ 411060 w 3906804"/>
              <a:gd name="connsiteY19" fmla="*/ 5125337 h 5327006"/>
              <a:gd name="connsiteX20" fmla="*/ 680691 w 3906804"/>
              <a:gd name="connsiteY20" fmla="*/ 4773645 h 5327006"/>
              <a:gd name="connsiteX21" fmla="*/ 1219953 w 3906804"/>
              <a:gd name="connsiteY21" fmla="*/ 3331706 h 5327006"/>
              <a:gd name="connsiteX22" fmla="*/ 1302014 w 3906804"/>
              <a:gd name="connsiteY22" fmla="*/ 1538076 h 5327006"/>
              <a:gd name="connsiteX23" fmla="*/ 704137 w 3906804"/>
              <a:gd name="connsiteY23" fmla="*/ 2534537 h 5327006"/>
              <a:gd name="connsiteX24" fmla="*/ 622076 w 3906804"/>
              <a:gd name="connsiteY24" fmla="*/ 2921399 h 5327006"/>
              <a:gd name="connsiteX25" fmla="*/ 528291 w 3906804"/>
              <a:gd name="connsiteY25" fmla="*/ 2604876 h 5327006"/>
              <a:gd name="connsiteX26" fmla="*/ 411060 w 3906804"/>
              <a:gd name="connsiteY26" fmla="*/ 2862783 h 5327006"/>
              <a:gd name="connsiteX27" fmla="*/ 446230 w 3906804"/>
              <a:gd name="connsiteY27" fmla="*/ 2546260 h 5327006"/>
              <a:gd name="connsiteX28" fmla="*/ 200045 w 3906804"/>
              <a:gd name="connsiteY28" fmla="*/ 2827614 h 5327006"/>
              <a:gd name="connsiteX29" fmla="*/ 340722 w 3906804"/>
              <a:gd name="connsiteY29" fmla="*/ 2522814 h 5327006"/>
              <a:gd name="connsiteX30" fmla="*/ 176599 w 3906804"/>
              <a:gd name="connsiteY30" fmla="*/ 2663491 h 5327006"/>
              <a:gd name="connsiteX31" fmla="*/ 246937 w 3906804"/>
              <a:gd name="connsiteY31" fmla="*/ 2499368 h 5327006"/>
              <a:gd name="connsiteX32" fmla="*/ 753 w 3906804"/>
              <a:gd name="connsiteY32" fmla="*/ 2440753 h 5327006"/>
              <a:gd name="connsiteX33" fmla="*/ 328999 w 3906804"/>
              <a:gd name="connsiteY33" fmla="*/ 2382137 h 5327006"/>
              <a:gd name="connsiteX0" fmla="*/ 328999 w 3906804"/>
              <a:gd name="connsiteY0" fmla="*/ 2382137 h 5327006"/>
              <a:gd name="connsiteX1" fmla="*/ 1032383 w 3906804"/>
              <a:gd name="connsiteY1" fmla="*/ 998814 h 5327006"/>
              <a:gd name="connsiteX2" fmla="*/ 1747491 w 3906804"/>
              <a:gd name="connsiteY2" fmla="*/ 764353 h 5327006"/>
              <a:gd name="connsiteX3" fmla="*/ 1653706 w 3906804"/>
              <a:gd name="connsiteY3" fmla="*/ 330599 h 5327006"/>
              <a:gd name="connsiteX4" fmla="*/ 1946783 w 3906804"/>
              <a:gd name="connsiteY4" fmla="*/ 2352 h 5327006"/>
              <a:gd name="connsiteX5" fmla="*/ 2239860 w 3906804"/>
              <a:gd name="connsiteY5" fmla="*/ 260260 h 5327006"/>
              <a:gd name="connsiteX6" fmla="*/ 2286753 w 3906804"/>
              <a:gd name="connsiteY6" fmla="*/ 729185 h 5327006"/>
              <a:gd name="connsiteX7" fmla="*/ 2732230 w 3906804"/>
              <a:gd name="connsiteY7" fmla="*/ 916753 h 5327006"/>
              <a:gd name="connsiteX8" fmla="*/ 3564568 w 3906804"/>
              <a:gd name="connsiteY8" fmla="*/ 2534537 h 5327006"/>
              <a:gd name="connsiteX9" fmla="*/ 3060476 w 3906804"/>
              <a:gd name="connsiteY9" fmla="*/ 2640045 h 5327006"/>
              <a:gd name="connsiteX10" fmla="*/ 2626722 w 3906804"/>
              <a:gd name="connsiteY10" fmla="*/ 1573245 h 5327006"/>
              <a:gd name="connsiteX11" fmla="*/ 2591553 w 3906804"/>
              <a:gd name="connsiteY11" fmla="*/ 3015183 h 5327006"/>
              <a:gd name="connsiteX12" fmla="*/ 3294937 w 3906804"/>
              <a:gd name="connsiteY12" fmla="*/ 4621245 h 5327006"/>
              <a:gd name="connsiteX13" fmla="*/ 3904537 w 3906804"/>
              <a:gd name="connsiteY13" fmla="*/ 4855706 h 5327006"/>
              <a:gd name="connsiteX14" fmla="*/ 3072199 w 3906804"/>
              <a:gd name="connsiteY14" fmla="*/ 5090168 h 5327006"/>
              <a:gd name="connsiteX15" fmla="*/ 2826014 w 3906804"/>
              <a:gd name="connsiteY15" fmla="*/ 4902599 h 5327006"/>
              <a:gd name="connsiteX16" fmla="*/ 2028845 w 3906804"/>
              <a:gd name="connsiteY16" fmla="*/ 3390322 h 5327006"/>
              <a:gd name="connsiteX17" fmla="*/ 1079276 w 3906804"/>
              <a:gd name="connsiteY17" fmla="*/ 4996383 h 5327006"/>
              <a:gd name="connsiteX18" fmla="*/ 540014 w 3906804"/>
              <a:gd name="connsiteY18" fmla="*/ 5324630 h 5327006"/>
              <a:gd name="connsiteX19" fmla="*/ 411060 w 3906804"/>
              <a:gd name="connsiteY19" fmla="*/ 5125337 h 5327006"/>
              <a:gd name="connsiteX20" fmla="*/ 680691 w 3906804"/>
              <a:gd name="connsiteY20" fmla="*/ 4773645 h 5327006"/>
              <a:gd name="connsiteX21" fmla="*/ 1219953 w 3906804"/>
              <a:gd name="connsiteY21" fmla="*/ 3331706 h 5327006"/>
              <a:gd name="connsiteX22" fmla="*/ 1302014 w 3906804"/>
              <a:gd name="connsiteY22" fmla="*/ 1538076 h 5327006"/>
              <a:gd name="connsiteX23" fmla="*/ 704137 w 3906804"/>
              <a:gd name="connsiteY23" fmla="*/ 2534537 h 5327006"/>
              <a:gd name="connsiteX24" fmla="*/ 622076 w 3906804"/>
              <a:gd name="connsiteY24" fmla="*/ 2921399 h 5327006"/>
              <a:gd name="connsiteX25" fmla="*/ 528291 w 3906804"/>
              <a:gd name="connsiteY25" fmla="*/ 2604876 h 5327006"/>
              <a:gd name="connsiteX26" fmla="*/ 411060 w 3906804"/>
              <a:gd name="connsiteY26" fmla="*/ 2862783 h 5327006"/>
              <a:gd name="connsiteX27" fmla="*/ 446230 w 3906804"/>
              <a:gd name="connsiteY27" fmla="*/ 2546260 h 5327006"/>
              <a:gd name="connsiteX28" fmla="*/ 200045 w 3906804"/>
              <a:gd name="connsiteY28" fmla="*/ 2827614 h 5327006"/>
              <a:gd name="connsiteX29" fmla="*/ 340722 w 3906804"/>
              <a:gd name="connsiteY29" fmla="*/ 2522814 h 5327006"/>
              <a:gd name="connsiteX30" fmla="*/ 176599 w 3906804"/>
              <a:gd name="connsiteY30" fmla="*/ 2663491 h 5327006"/>
              <a:gd name="connsiteX31" fmla="*/ 246937 w 3906804"/>
              <a:gd name="connsiteY31" fmla="*/ 2499368 h 5327006"/>
              <a:gd name="connsiteX32" fmla="*/ 753 w 3906804"/>
              <a:gd name="connsiteY32" fmla="*/ 2440753 h 5327006"/>
              <a:gd name="connsiteX33" fmla="*/ 328999 w 3906804"/>
              <a:gd name="connsiteY33" fmla="*/ 2382137 h 53270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564568 w 3906804"/>
              <a:gd name="connsiteY8" fmla="*/ 2534237 h 5326706"/>
              <a:gd name="connsiteX9" fmla="*/ 3060476 w 3906804"/>
              <a:gd name="connsiteY9" fmla="*/ 2639745 h 5326706"/>
              <a:gd name="connsiteX10" fmla="*/ 2626722 w 3906804"/>
              <a:gd name="connsiteY10" fmla="*/ 1572945 h 5326706"/>
              <a:gd name="connsiteX11" fmla="*/ 2591553 w 3906804"/>
              <a:gd name="connsiteY11" fmla="*/ 3014883 h 5326706"/>
              <a:gd name="connsiteX12" fmla="*/ 3294937 w 3906804"/>
              <a:gd name="connsiteY12" fmla="*/ 4620945 h 5326706"/>
              <a:gd name="connsiteX13" fmla="*/ 3904537 w 3906804"/>
              <a:gd name="connsiteY13" fmla="*/ 4855406 h 5326706"/>
              <a:gd name="connsiteX14" fmla="*/ 3072199 w 3906804"/>
              <a:gd name="connsiteY14" fmla="*/ 5089868 h 5326706"/>
              <a:gd name="connsiteX15" fmla="*/ 2826014 w 3906804"/>
              <a:gd name="connsiteY15" fmla="*/ 4902299 h 5326706"/>
              <a:gd name="connsiteX16" fmla="*/ 2028845 w 3906804"/>
              <a:gd name="connsiteY16" fmla="*/ 3390022 h 5326706"/>
              <a:gd name="connsiteX17" fmla="*/ 1079276 w 3906804"/>
              <a:gd name="connsiteY17" fmla="*/ 4996083 h 5326706"/>
              <a:gd name="connsiteX18" fmla="*/ 540014 w 3906804"/>
              <a:gd name="connsiteY18" fmla="*/ 5324330 h 5326706"/>
              <a:gd name="connsiteX19" fmla="*/ 411060 w 3906804"/>
              <a:gd name="connsiteY19" fmla="*/ 5125037 h 5326706"/>
              <a:gd name="connsiteX20" fmla="*/ 680691 w 3906804"/>
              <a:gd name="connsiteY20" fmla="*/ 4773345 h 5326706"/>
              <a:gd name="connsiteX21" fmla="*/ 1219953 w 3906804"/>
              <a:gd name="connsiteY21" fmla="*/ 3331406 h 5326706"/>
              <a:gd name="connsiteX22" fmla="*/ 1302014 w 3906804"/>
              <a:gd name="connsiteY22" fmla="*/ 1537776 h 5326706"/>
              <a:gd name="connsiteX23" fmla="*/ 704137 w 3906804"/>
              <a:gd name="connsiteY23" fmla="*/ 2534237 h 5326706"/>
              <a:gd name="connsiteX24" fmla="*/ 622076 w 3906804"/>
              <a:gd name="connsiteY24" fmla="*/ 2921099 h 5326706"/>
              <a:gd name="connsiteX25" fmla="*/ 528291 w 3906804"/>
              <a:gd name="connsiteY25" fmla="*/ 2604576 h 5326706"/>
              <a:gd name="connsiteX26" fmla="*/ 411060 w 3906804"/>
              <a:gd name="connsiteY26" fmla="*/ 2862483 h 5326706"/>
              <a:gd name="connsiteX27" fmla="*/ 446230 w 3906804"/>
              <a:gd name="connsiteY27" fmla="*/ 2545960 h 5326706"/>
              <a:gd name="connsiteX28" fmla="*/ 200045 w 3906804"/>
              <a:gd name="connsiteY28" fmla="*/ 2827314 h 5326706"/>
              <a:gd name="connsiteX29" fmla="*/ 340722 w 3906804"/>
              <a:gd name="connsiteY29" fmla="*/ 2522514 h 5326706"/>
              <a:gd name="connsiteX30" fmla="*/ 176599 w 3906804"/>
              <a:gd name="connsiteY30" fmla="*/ 2663191 h 5326706"/>
              <a:gd name="connsiteX31" fmla="*/ 246937 w 3906804"/>
              <a:gd name="connsiteY31" fmla="*/ 2499068 h 5326706"/>
              <a:gd name="connsiteX32" fmla="*/ 753 w 3906804"/>
              <a:gd name="connsiteY32" fmla="*/ 2440453 h 5326706"/>
              <a:gd name="connsiteX33" fmla="*/ 328999 w 3906804"/>
              <a:gd name="connsiteY33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564568 w 3906804"/>
              <a:gd name="connsiteY8" fmla="*/ 2534237 h 5326706"/>
              <a:gd name="connsiteX9" fmla="*/ 3517676 w 3906804"/>
              <a:gd name="connsiteY9" fmla="*/ 2721806 h 5326706"/>
              <a:gd name="connsiteX10" fmla="*/ 3060476 w 3906804"/>
              <a:gd name="connsiteY10" fmla="*/ 2639745 h 5326706"/>
              <a:gd name="connsiteX11" fmla="*/ 2626722 w 3906804"/>
              <a:gd name="connsiteY11" fmla="*/ 1572945 h 5326706"/>
              <a:gd name="connsiteX12" fmla="*/ 2591553 w 3906804"/>
              <a:gd name="connsiteY12" fmla="*/ 3014883 h 5326706"/>
              <a:gd name="connsiteX13" fmla="*/ 3294937 w 3906804"/>
              <a:gd name="connsiteY13" fmla="*/ 4620945 h 5326706"/>
              <a:gd name="connsiteX14" fmla="*/ 3904537 w 3906804"/>
              <a:gd name="connsiteY14" fmla="*/ 4855406 h 5326706"/>
              <a:gd name="connsiteX15" fmla="*/ 3072199 w 3906804"/>
              <a:gd name="connsiteY15" fmla="*/ 5089868 h 5326706"/>
              <a:gd name="connsiteX16" fmla="*/ 2826014 w 3906804"/>
              <a:gd name="connsiteY16" fmla="*/ 4902299 h 5326706"/>
              <a:gd name="connsiteX17" fmla="*/ 2028845 w 3906804"/>
              <a:gd name="connsiteY17" fmla="*/ 3390022 h 5326706"/>
              <a:gd name="connsiteX18" fmla="*/ 1079276 w 3906804"/>
              <a:gd name="connsiteY18" fmla="*/ 4996083 h 5326706"/>
              <a:gd name="connsiteX19" fmla="*/ 540014 w 3906804"/>
              <a:gd name="connsiteY19" fmla="*/ 5324330 h 5326706"/>
              <a:gd name="connsiteX20" fmla="*/ 411060 w 3906804"/>
              <a:gd name="connsiteY20" fmla="*/ 5125037 h 5326706"/>
              <a:gd name="connsiteX21" fmla="*/ 680691 w 3906804"/>
              <a:gd name="connsiteY21" fmla="*/ 4773345 h 5326706"/>
              <a:gd name="connsiteX22" fmla="*/ 1219953 w 3906804"/>
              <a:gd name="connsiteY22" fmla="*/ 3331406 h 5326706"/>
              <a:gd name="connsiteX23" fmla="*/ 1302014 w 3906804"/>
              <a:gd name="connsiteY23" fmla="*/ 1537776 h 5326706"/>
              <a:gd name="connsiteX24" fmla="*/ 704137 w 3906804"/>
              <a:gd name="connsiteY24" fmla="*/ 2534237 h 5326706"/>
              <a:gd name="connsiteX25" fmla="*/ 622076 w 3906804"/>
              <a:gd name="connsiteY25" fmla="*/ 2921099 h 5326706"/>
              <a:gd name="connsiteX26" fmla="*/ 528291 w 3906804"/>
              <a:gd name="connsiteY26" fmla="*/ 2604576 h 5326706"/>
              <a:gd name="connsiteX27" fmla="*/ 411060 w 3906804"/>
              <a:gd name="connsiteY27" fmla="*/ 2862483 h 5326706"/>
              <a:gd name="connsiteX28" fmla="*/ 446230 w 3906804"/>
              <a:gd name="connsiteY28" fmla="*/ 2545960 h 5326706"/>
              <a:gd name="connsiteX29" fmla="*/ 200045 w 3906804"/>
              <a:gd name="connsiteY29" fmla="*/ 2827314 h 5326706"/>
              <a:gd name="connsiteX30" fmla="*/ 340722 w 3906804"/>
              <a:gd name="connsiteY30" fmla="*/ 2522514 h 5326706"/>
              <a:gd name="connsiteX31" fmla="*/ 176599 w 3906804"/>
              <a:gd name="connsiteY31" fmla="*/ 2663191 h 5326706"/>
              <a:gd name="connsiteX32" fmla="*/ 246937 w 3906804"/>
              <a:gd name="connsiteY32" fmla="*/ 2499068 h 5326706"/>
              <a:gd name="connsiteX33" fmla="*/ 753 w 3906804"/>
              <a:gd name="connsiteY33" fmla="*/ 2440453 h 5326706"/>
              <a:gd name="connsiteX34" fmla="*/ 328999 w 3906804"/>
              <a:gd name="connsiteY34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564568 w 3906804"/>
              <a:gd name="connsiteY8" fmla="*/ 2534237 h 5326706"/>
              <a:gd name="connsiteX9" fmla="*/ 3517676 w 3906804"/>
              <a:gd name="connsiteY9" fmla="*/ 2721806 h 5326706"/>
              <a:gd name="connsiteX10" fmla="*/ 3365276 w 3906804"/>
              <a:gd name="connsiteY10" fmla="*/ 2745253 h 5326706"/>
              <a:gd name="connsiteX11" fmla="*/ 3060476 w 3906804"/>
              <a:gd name="connsiteY11" fmla="*/ 2639745 h 5326706"/>
              <a:gd name="connsiteX12" fmla="*/ 2626722 w 3906804"/>
              <a:gd name="connsiteY12" fmla="*/ 1572945 h 5326706"/>
              <a:gd name="connsiteX13" fmla="*/ 2591553 w 3906804"/>
              <a:gd name="connsiteY13" fmla="*/ 3014883 h 5326706"/>
              <a:gd name="connsiteX14" fmla="*/ 3294937 w 3906804"/>
              <a:gd name="connsiteY14" fmla="*/ 4620945 h 5326706"/>
              <a:gd name="connsiteX15" fmla="*/ 3904537 w 3906804"/>
              <a:gd name="connsiteY15" fmla="*/ 4855406 h 5326706"/>
              <a:gd name="connsiteX16" fmla="*/ 3072199 w 3906804"/>
              <a:gd name="connsiteY16" fmla="*/ 5089868 h 5326706"/>
              <a:gd name="connsiteX17" fmla="*/ 2826014 w 3906804"/>
              <a:gd name="connsiteY17" fmla="*/ 4902299 h 5326706"/>
              <a:gd name="connsiteX18" fmla="*/ 2028845 w 3906804"/>
              <a:gd name="connsiteY18" fmla="*/ 3390022 h 5326706"/>
              <a:gd name="connsiteX19" fmla="*/ 1079276 w 3906804"/>
              <a:gd name="connsiteY19" fmla="*/ 4996083 h 5326706"/>
              <a:gd name="connsiteX20" fmla="*/ 540014 w 3906804"/>
              <a:gd name="connsiteY20" fmla="*/ 5324330 h 5326706"/>
              <a:gd name="connsiteX21" fmla="*/ 411060 w 3906804"/>
              <a:gd name="connsiteY21" fmla="*/ 5125037 h 5326706"/>
              <a:gd name="connsiteX22" fmla="*/ 680691 w 3906804"/>
              <a:gd name="connsiteY22" fmla="*/ 4773345 h 5326706"/>
              <a:gd name="connsiteX23" fmla="*/ 1219953 w 3906804"/>
              <a:gd name="connsiteY23" fmla="*/ 3331406 h 5326706"/>
              <a:gd name="connsiteX24" fmla="*/ 1302014 w 3906804"/>
              <a:gd name="connsiteY24" fmla="*/ 1537776 h 5326706"/>
              <a:gd name="connsiteX25" fmla="*/ 704137 w 3906804"/>
              <a:gd name="connsiteY25" fmla="*/ 2534237 h 5326706"/>
              <a:gd name="connsiteX26" fmla="*/ 622076 w 3906804"/>
              <a:gd name="connsiteY26" fmla="*/ 2921099 h 5326706"/>
              <a:gd name="connsiteX27" fmla="*/ 528291 w 3906804"/>
              <a:gd name="connsiteY27" fmla="*/ 2604576 h 5326706"/>
              <a:gd name="connsiteX28" fmla="*/ 411060 w 3906804"/>
              <a:gd name="connsiteY28" fmla="*/ 2862483 h 5326706"/>
              <a:gd name="connsiteX29" fmla="*/ 446230 w 3906804"/>
              <a:gd name="connsiteY29" fmla="*/ 2545960 h 5326706"/>
              <a:gd name="connsiteX30" fmla="*/ 200045 w 3906804"/>
              <a:gd name="connsiteY30" fmla="*/ 2827314 h 5326706"/>
              <a:gd name="connsiteX31" fmla="*/ 340722 w 3906804"/>
              <a:gd name="connsiteY31" fmla="*/ 2522514 h 5326706"/>
              <a:gd name="connsiteX32" fmla="*/ 176599 w 3906804"/>
              <a:gd name="connsiteY32" fmla="*/ 2663191 h 5326706"/>
              <a:gd name="connsiteX33" fmla="*/ 246937 w 3906804"/>
              <a:gd name="connsiteY33" fmla="*/ 2499068 h 5326706"/>
              <a:gd name="connsiteX34" fmla="*/ 753 w 3906804"/>
              <a:gd name="connsiteY34" fmla="*/ 2440453 h 5326706"/>
              <a:gd name="connsiteX35" fmla="*/ 328999 w 3906804"/>
              <a:gd name="connsiteY35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564568 w 3906804"/>
              <a:gd name="connsiteY8" fmla="*/ 2534237 h 5326706"/>
              <a:gd name="connsiteX9" fmla="*/ 3517676 w 3906804"/>
              <a:gd name="connsiteY9" fmla="*/ 2721806 h 5326706"/>
              <a:gd name="connsiteX10" fmla="*/ 3365276 w 3906804"/>
              <a:gd name="connsiteY10" fmla="*/ 2745253 h 5326706"/>
              <a:gd name="connsiteX11" fmla="*/ 3154260 w 3906804"/>
              <a:gd name="connsiteY11" fmla="*/ 2733530 h 5326706"/>
              <a:gd name="connsiteX12" fmla="*/ 3060476 w 3906804"/>
              <a:gd name="connsiteY12" fmla="*/ 2639745 h 5326706"/>
              <a:gd name="connsiteX13" fmla="*/ 2626722 w 3906804"/>
              <a:gd name="connsiteY13" fmla="*/ 1572945 h 5326706"/>
              <a:gd name="connsiteX14" fmla="*/ 2591553 w 3906804"/>
              <a:gd name="connsiteY14" fmla="*/ 3014883 h 5326706"/>
              <a:gd name="connsiteX15" fmla="*/ 3294937 w 3906804"/>
              <a:gd name="connsiteY15" fmla="*/ 4620945 h 5326706"/>
              <a:gd name="connsiteX16" fmla="*/ 3904537 w 3906804"/>
              <a:gd name="connsiteY16" fmla="*/ 4855406 h 5326706"/>
              <a:gd name="connsiteX17" fmla="*/ 3072199 w 3906804"/>
              <a:gd name="connsiteY17" fmla="*/ 5089868 h 5326706"/>
              <a:gd name="connsiteX18" fmla="*/ 2826014 w 3906804"/>
              <a:gd name="connsiteY18" fmla="*/ 4902299 h 5326706"/>
              <a:gd name="connsiteX19" fmla="*/ 2028845 w 3906804"/>
              <a:gd name="connsiteY19" fmla="*/ 3390022 h 5326706"/>
              <a:gd name="connsiteX20" fmla="*/ 1079276 w 3906804"/>
              <a:gd name="connsiteY20" fmla="*/ 4996083 h 5326706"/>
              <a:gd name="connsiteX21" fmla="*/ 540014 w 3906804"/>
              <a:gd name="connsiteY21" fmla="*/ 5324330 h 5326706"/>
              <a:gd name="connsiteX22" fmla="*/ 411060 w 3906804"/>
              <a:gd name="connsiteY22" fmla="*/ 5125037 h 5326706"/>
              <a:gd name="connsiteX23" fmla="*/ 680691 w 3906804"/>
              <a:gd name="connsiteY23" fmla="*/ 4773345 h 5326706"/>
              <a:gd name="connsiteX24" fmla="*/ 1219953 w 3906804"/>
              <a:gd name="connsiteY24" fmla="*/ 3331406 h 5326706"/>
              <a:gd name="connsiteX25" fmla="*/ 1302014 w 3906804"/>
              <a:gd name="connsiteY25" fmla="*/ 1537776 h 5326706"/>
              <a:gd name="connsiteX26" fmla="*/ 704137 w 3906804"/>
              <a:gd name="connsiteY26" fmla="*/ 2534237 h 5326706"/>
              <a:gd name="connsiteX27" fmla="*/ 622076 w 3906804"/>
              <a:gd name="connsiteY27" fmla="*/ 2921099 h 5326706"/>
              <a:gd name="connsiteX28" fmla="*/ 528291 w 3906804"/>
              <a:gd name="connsiteY28" fmla="*/ 2604576 h 5326706"/>
              <a:gd name="connsiteX29" fmla="*/ 411060 w 3906804"/>
              <a:gd name="connsiteY29" fmla="*/ 2862483 h 5326706"/>
              <a:gd name="connsiteX30" fmla="*/ 446230 w 3906804"/>
              <a:gd name="connsiteY30" fmla="*/ 2545960 h 5326706"/>
              <a:gd name="connsiteX31" fmla="*/ 200045 w 3906804"/>
              <a:gd name="connsiteY31" fmla="*/ 2827314 h 5326706"/>
              <a:gd name="connsiteX32" fmla="*/ 340722 w 3906804"/>
              <a:gd name="connsiteY32" fmla="*/ 2522514 h 5326706"/>
              <a:gd name="connsiteX33" fmla="*/ 176599 w 3906804"/>
              <a:gd name="connsiteY33" fmla="*/ 2663191 h 5326706"/>
              <a:gd name="connsiteX34" fmla="*/ 246937 w 3906804"/>
              <a:gd name="connsiteY34" fmla="*/ 2499068 h 5326706"/>
              <a:gd name="connsiteX35" fmla="*/ 753 w 3906804"/>
              <a:gd name="connsiteY35" fmla="*/ 2440453 h 5326706"/>
              <a:gd name="connsiteX36" fmla="*/ 328999 w 3906804"/>
              <a:gd name="connsiteY36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412168 w 3906804"/>
              <a:gd name="connsiteY8" fmla="*/ 2428730 h 5326706"/>
              <a:gd name="connsiteX9" fmla="*/ 3517676 w 3906804"/>
              <a:gd name="connsiteY9" fmla="*/ 2721806 h 5326706"/>
              <a:gd name="connsiteX10" fmla="*/ 3365276 w 3906804"/>
              <a:gd name="connsiteY10" fmla="*/ 2745253 h 5326706"/>
              <a:gd name="connsiteX11" fmla="*/ 3154260 w 3906804"/>
              <a:gd name="connsiteY11" fmla="*/ 2733530 h 5326706"/>
              <a:gd name="connsiteX12" fmla="*/ 3060476 w 3906804"/>
              <a:gd name="connsiteY12" fmla="*/ 2639745 h 5326706"/>
              <a:gd name="connsiteX13" fmla="*/ 2626722 w 3906804"/>
              <a:gd name="connsiteY13" fmla="*/ 1572945 h 5326706"/>
              <a:gd name="connsiteX14" fmla="*/ 2591553 w 3906804"/>
              <a:gd name="connsiteY14" fmla="*/ 3014883 h 5326706"/>
              <a:gd name="connsiteX15" fmla="*/ 3294937 w 3906804"/>
              <a:gd name="connsiteY15" fmla="*/ 4620945 h 5326706"/>
              <a:gd name="connsiteX16" fmla="*/ 3904537 w 3906804"/>
              <a:gd name="connsiteY16" fmla="*/ 4855406 h 5326706"/>
              <a:gd name="connsiteX17" fmla="*/ 3072199 w 3906804"/>
              <a:gd name="connsiteY17" fmla="*/ 5089868 h 5326706"/>
              <a:gd name="connsiteX18" fmla="*/ 2826014 w 3906804"/>
              <a:gd name="connsiteY18" fmla="*/ 4902299 h 5326706"/>
              <a:gd name="connsiteX19" fmla="*/ 2028845 w 3906804"/>
              <a:gd name="connsiteY19" fmla="*/ 3390022 h 5326706"/>
              <a:gd name="connsiteX20" fmla="*/ 1079276 w 3906804"/>
              <a:gd name="connsiteY20" fmla="*/ 4996083 h 5326706"/>
              <a:gd name="connsiteX21" fmla="*/ 540014 w 3906804"/>
              <a:gd name="connsiteY21" fmla="*/ 5324330 h 5326706"/>
              <a:gd name="connsiteX22" fmla="*/ 411060 w 3906804"/>
              <a:gd name="connsiteY22" fmla="*/ 5125037 h 5326706"/>
              <a:gd name="connsiteX23" fmla="*/ 680691 w 3906804"/>
              <a:gd name="connsiteY23" fmla="*/ 4773345 h 5326706"/>
              <a:gd name="connsiteX24" fmla="*/ 1219953 w 3906804"/>
              <a:gd name="connsiteY24" fmla="*/ 3331406 h 5326706"/>
              <a:gd name="connsiteX25" fmla="*/ 1302014 w 3906804"/>
              <a:gd name="connsiteY25" fmla="*/ 1537776 h 5326706"/>
              <a:gd name="connsiteX26" fmla="*/ 704137 w 3906804"/>
              <a:gd name="connsiteY26" fmla="*/ 2534237 h 5326706"/>
              <a:gd name="connsiteX27" fmla="*/ 622076 w 3906804"/>
              <a:gd name="connsiteY27" fmla="*/ 2921099 h 5326706"/>
              <a:gd name="connsiteX28" fmla="*/ 528291 w 3906804"/>
              <a:gd name="connsiteY28" fmla="*/ 2604576 h 5326706"/>
              <a:gd name="connsiteX29" fmla="*/ 411060 w 3906804"/>
              <a:gd name="connsiteY29" fmla="*/ 2862483 h 5326706"/>
              <a:gd name="connsiteX30" fmla="*/ 446230 w 3906804"/>
              <a:gd name="connsiteY30" fmla="*/ 2545960 h 5326706"/>
              <a:gd name="connsiteX31" fmla="*/ 200045 w 3906804"/>
              <a:gd name="connsiteY31" fmla="*/ 2827314 h 5326706"/>
              <a:gd name="connsiteX32" fmla="*/ 340722 w 3906804"/>
              <a:gd name="connsiteY32" fmla="*/ 2522514 h 5326706"/>
              <a:gd name="connsiteX33" fmla="*/ 176599 w 3906804"/>
              <a:gd name="connsiteY33" fmla="*/ 2663191 h 5326706"/>
              <a:gd name="connsiteX34" fmla="*/ 246937 w 3906804"/>
              <a:gd name="connsiteY34" fmla="*/ 2499068 h 5326706"/>
              <a:gd name="connsiteX35" fmla="*/ 753 w 3906804"/>
              <a:gd name="connsiteY35" fmla="*/ 2440453 h 5326706"/>
              <a:gd name="connsiteX36" fmla="*/ 328999 w 3906804"/>
              <a:gd name="connsiteY36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412168 w 3906804"/>
              <a:gd name="connsiteY8" fmla="*/ 2428730 h 5326706"/>
              <a:gd name="connsiteX9" fmla="*/ 3482506 w 3906804"/>
              <a:gd name="connsiteY9" fmla="*/ 2569406 h 5326706"/>
              <a:gd name="connsiteX10" fmla="*/ 3517676 w 3906804"/>
              <a:gd name="connsiteY10" fmla="*/ 2721806 h 5326706"/>
              <a:gd name="connsiteX11" fmla="*/ 3365276 w 3906804"/>
              <a:gd name="connsiteY11" fmla="*/ 2745253 h 5326706"/>
              <a:gd name="connsiteX12" fmla="*/ 3154260 w 3906804"/>
              <a:gd name="connsiteY12" fmla="*/ 2733530 h 5326706"/>
              <a:gd name="connsiteX13" fmla="*/ 3060476 w 3906804"/>
              <a:gd name="connsiteY13" fmla="*/ 2639745 h 5326706"/>
              <a:gd name="connsiteX14" fmla="*/ 2626722 w 3906804"/>
              <a:gd name="connsiteY14" fmla="*/ 1572945 h 5326706"/>
              <a:gd name="connsiteX15" fmla="*/ 2591553 w 3906804"/>
              <a:gd name="connsiteY15" fmla="*/ 3014883 h 5326706"/>
              <a:gd name="connsiteX16" fmla="*/ 3294937 w 3906804"/>
              <a:gd name="connsiteY16" fmla="*/ 4620945 h 5326706"/>
              <a:gd name="connsiteX17" fmla="*/ 3904537 w 3906804"/>
              <a:gd name="connsiteY17" fmla="*/ 4855406 h 5326706"/>
              <a:gd name="connsiteX18" fmla="*/ 3072199 w 3906804"/>
              <a:gd name="connsiteY18" fmla="*/ 5089868 h 5326706"/>
              <a:gd name="connsiteX19" fmla="*/ 2826014 w 3906804"/>
              <a:gd name="connsiteY19" fmla="*/ 4902299 h 5326706"/>
              <a:gd name="connsiteX20" fmla="*/ 2028845 w 3906804"/>
              <a:gd name="connsiteY20" fmla="*/ 3390022 h 5326706"/>
              <a:gd name="connsiteX21" fmla="*/ 1079276 w 3906804"/>
              <a:gd name="connsiteY21" fmla="*/ 4996083 h 5326706"/>
              <a:gd name="connsiteX22" fmla="*/ 540014 w 3906804"/>
              <a:gd name="connsiteY22" fmla="*/ 5324330 h 5326706"/>
              <a:gd name="connsiteX23" fmla="*/ 411060 w 3906804"/>
              <a:gd name="connsiteY23" fmla="*/ 5125037 h 5326706"/>
              <a:gd name="connsiteX24" fmla="*/ 680691 w 3906804"/>
              <a:gd name="connsiteY24" fmla="*/ 4773345 h 5326706"/>
              <a:gd name="connsiteX25" fmla="*/ 1219953 w 3906804"/>
              <a:gd name="connsiteY25" fmla="*/ 3331406 h 5326706"/>
              <a:gd name="connsiteX26" fmla="*/ 1302014 w 3906804"/>
              <a:gd name="connsiteY26" fmla="*/ 1537776 h 5326706"/>
              <a:gd name="connsiteX27" fmla="*/ 704137 w 3906804"/>
              <a:gd name="connsiteY27" fmla="*/ 2534237 h 5326706"/>
              <a:gd name="connsiteX28" fmla="*/ 622076 w 3906804"/>
              <a:gd name="connsiteY28" fmla="*/ 2921099 h 5326706"/>
              <a:gd name="connsiteX29" fmla="*/ 528291 w 3906804"/>
              <a:gd name="connsiteY29" fmla="*/ 2604576 h 5326706"/>
              <a:gd name="connsiteX30" fmla="*/ 411060 w 3906804"/>
              <a:gd name="connsiteY30" fmla="*/ 2862483 h 5326706"/>
              <a:gd name="connsiteX31" fmla="*/ 446230 w 3906804"/>
              <a:gd name="connsiteY31" fmla="*/ 2545960 h 5326706"/>
              <a:gd name="connsiteX32" fmla="*/ 200045 w 3906804"/>
              <a:gd name="connsiteY32" fmla="*/ 2827314 h 5326706"/>
              <a:gd name="connsiteX33" fmla="*/ 340722 w 3906804"/>
              <a:gd name="connsiteY33" fmla="*/ 2522514 h 5326706"/>
              <a:gd name="connsiteX34" fmla="*/ 176599 w 3906804"/>
              <a:gd name="connsiteY34" fmla="*/ 2663191 h 5326706"/>
              <a:gd name="connsiteX35" fmla="*/ 246937 w 3906804"/>
              <a:gd name="connsiteY35" fmla="*/ 2499068 h 5326706"/>
              <a:gd name="connsiteX36" fmla="*/ 753 w 3906804"/>
              <a:gd name="connsiteY36" fmla="*/ 2440453 h 5326706"/>
              <a:gd name="connsiteX37" fmla="*/ 328999 w 3906804"/>
              <a:gd name="connsiteY37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412168 w 3906804"/>
              <a:gd name="connsiteY8" fmla="*/ 2428730 h 5326706"/>
              <a:gd name="connsiteX9" fmla="*/ 3763859 w 3906804"/>
              <a:gd name="connsiteY9" fmla="*/ 2487345 h 5326706"/>
              <a:gd name="connsiteX10" fmla="*/ 3517676 w 3906804"/>
              <a:gd name="connsiteY10" fmla="*/ 2721806 h 5326706"/>
              <a:gd name="connsiteX11" fmla="*/ 3365276 w 3906804"/>
              <a:gd name="connsiteY11" fmla="*/ 2745253 h 5326706"/>
              <a:gd name="connsiteX12" fmla="*/ 3154260 w 3906804"/>
              <a:gd name="connsiteY12" fmla="*/ 2733530 h 5326706"/>
              <a:gd name="connsiteX13" fmla="*/ 3060476 w 3906804"/>
              <a:gd name="connsiteY13" fmla="*/ 2639745 h 5326706"/>
              <a:gd name="connsiteX14" fmla="*/ 2626722 w 3906804"/>
              <a:gd name="connsiteY14" fmla="*/ 1572945 h 5326706"/>
              <a:gd name="connsiteX15" fmla="*/ 2591553 w 3906804"/>
              <a:gd name="connsiteY15" fmla="*/ 3014883 h 5326706"/>
              <a:gd name="connsiteX16" fmla="*/ 3294937 w 3906804"/>
              <a:gd name="connsiteY16" fmla="*/ 4620945 h 5326706"/>
              <a:gd name="connsiteX17" fmla="*/ 3904537 w 3906804"/>
              <a:gd name="connsiteY17" fmla="*/ 4855406 h 5326706"/>
              <a:gd name="connsiteX18" fmla="*/ 3072199 w 3906804"/>
              <a:gd name="connsiteY18" fmla="*/ 5089868 h 5326706"/>
              <a:gd name="connsiteX19" fmla="*/ 2826014 w 3906804"/>
              <a:gd name="connsiteY19" fmla="*/ 4902299 h 5326706"/>
              <a:gd name="connsiteX20" fmla="*/ 2028845 w 3906804"/>
              <a:gd name="connsiteY20" fmla="*/ 3390022 h 5326706"/>
              <a:gd name="connsiteX21" fmla="*/ 1079276 w 3906804"/>
              <a:gd name="connsiteY21" fmla="*/ 4996083 h 5326706"/>
              <a:gd name="connsiteX22" fmla="*/ 540014 w 3906804"/>
              <a:gd name="connsiteY22" fmla="*/ 5324330 h 5326706"/>
              <a:gd name="connsiteX23" fmla="*/ 411060 w 3906804"/>
              <a:gd name="connsiteY23" fmla="*/ 5125037 h 5326706"/>
              <a:gd name="connsiteX24" fmla="*/ 680691 w 3906804"/>
              <a:gd name="connsiteY24" fmla="*/ 4773345 h 5326706"/>
              <a:gd name="connsiteX25" fmla="*/ 1219953 w 3906804"/>
              <a:gd name="connsiteY25" fmla="*/ 3331406 h 5326706"/>
              <a:gd name="connsiteX26" fmla="*/ 1302014 w 3906804"/>
              <a:gd name="connsiteY26" fmla="*/ 1537776 h 5326706"/>
              <a:gd name="connsiteX27" fmla="*/ 704137 w 3906804"/>
              <a:gd name="connsiteY27" fmla="*/ 2534237 h 5326706"/>
              <a:gd name="connsiteX28" fmla="*/ 622076 w 3906804"/>
              <a:gd name="connsiteY28" fmla="*/ 2921099 h 5326706"/>
              <a:gd name="connsiteX29" fmla="*/ 528291 w 3906804"/>
              <a:gd name="connsiteY29" fmla="*/ 2604576 h 5326706"/>
              <a:gd name="connsiteX30" fmla="*/ 411060 w 3906804"/>
              <a:gd name="connsiteY30" fmla="*/ 2862483 h 5326706"/>
              <a:gd name="connsiteX31" fmla="*/ 446230 w 3906804"/>
              <a:gd name="connsiteY31" fmla="*/ 2545960 h 5326706"/>
              <a:gd name="connsiteX32" fmla="*/ 200045 w 3906804"/>
              <a:gd name="connsiteY32" fmla="*/ 2827314 h 5326706"/>
              <a:gd name="connsiteX33" fmla="*/ 340722 w 3906804"/>
              <a:gd name="connsiteY33" fmla="*/ 2522514 h 5326706"/>
              <a:gd name="connsiteX34" fmla="*/ 176599 w 3906804"/>
              <a:gd name="connsiteY34" fmla="*/ 2663191 h 5326706"/>
              <a:gd name="connsiteX35" fmla="*/ 246937 w 3906804"/>
              <a:gd name="connsiteY35" fmla="*/ 2499068 h 5326706"/>
              <a:gd name="connsiteX36" fmla="*/ 753 w 3906804"/>
              <a:gd name="connsiteY36" fmla="*/ 2440453 h 5326706"/>
              <a:gd name="connsiteX37" fmla="*/ 328999 w 3906804"/>
              <a:gd name="connsiteY37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412168 w 3906804"/>
              <a:gd name="connsiteY8" fmla="*/ 2428730 h 5326706"/>
              <a:gd name="connsiteX9" fmla="*/ 3763859 w 3906804"/>
              <a:gd name="connsiteY9" fmla="*/ 2487345 h 5326706"/>
              <a:gd name="connsiteX10" fmla="*/ 3634906 w 3906804"/>
              <a:gd name="connsiteY10" fmla="*/ 2897653 h 5326706"/>
              <a:gd name="connsiteX11" fmla="*/ 3365276 w 3906804"/>
              <a:gd name="connsiteY11" fmla="*/ 2745253 h 5326706"/>
              <a:gd name="connsiteX12" fmla="*/ 3154260 w 3906804"/>
              <a:gd name="connsiteY12" fmla="*/ 2733530 h 5326706"/>
              <a:gd name="connsiteX13" fmla="*/ 3060476 w 3906804"/>
              <a:gd name="connsiteY13" fmla="*/ 2639745 h 5326706"/>
              <a:gd name="connsiteX14" fmla="*/ 2626722 w 3906804"/>
              <a:gd name="connsiteY14" fmla="*/ 1572945 h 5326706"/>
              <a:gd name="connsiteX15" fmla="*/ 2591553 w 3906804"/>
              <a:gd name="connsiteY15" fmla="*/ 3014883 h 5326706"/>
              <a:gd name="connsiteX16" fmla="*/ 3294937 w 3906804"/>
              <a:gd name="connsiteY16" fmla="*/ 4620945 h 5326706"/>
              <a:gd name="connsiteX17" fmla="*/ 3904537 w 3906804"/>
              <a:gd name="connsiteY17" fmla="*/ 4855406 h 5326706"/>
              <a:gd name="connsiteX18" fmla="*/ 3072199 w 3906804"/>
              <a:gd name="connsiteY18" fmla="*/ 5089868 h 5326706"/>
              <a:gd name="connsiteX19" fmla="*/ 2826014 w 3906804"/>
              <a:gd name="connsiteY19" fmla="*/ 4902299 h 5326706"/>
              <a:gd name="connsiteX20" fmla="*/ 2028845 w 3906804"/>
              <a:gd name="connsiteY20" fmla="*/ 3390022 h 5326706"/>
              <a:gd name="connsiteX21" fmla="*/ 1079276 w 3906804"/>
              <a:gd name="connsiteY21" fmla="*/ 4996083 h 5326706"/>
              <a:gd name="connsiteX22" fmla="*/ 540014 w 3906804"/>
              <a:gd name="connsiteY22" fmla="*/ 5324330 h 5326706"/>
              <a:gd name="connsiteX23" fmla="*/ 411060 w 3906804"/>
              <a:gd name="connsiteY23" fmla="*/ 5125037 h 5326706"/>
              <a:gd name="connsiteX24" fmla="*/ 680691 w 3906804"/>
              <a:gd name="connsiteY24" fmla="*/ 4773345 h 5326706"/>
              <a:gd name="connsiteX25" fmla="*/ 1219953 w 3906804"/>
              <a:gd name="connsiteY25" fmla="*/ 3331406 h 5326706"/>
              <a:gd name="connsiteX26" fmla="*/ 1302014 w 3906804"/>
              <a:gd name="connsiteY26" fmla="*/ 1537776 h 5326706"/>
              <a:gd name="connsiteX27" fmla="*/ 704137 w 3906804"/>
              <a:gd name="connsiteY27" fmla="*/ 2534237 h 5326706"/>
              <a:gd name="connsiteX28" fmla="*/ 622076 w 3906804"/>
              <a:gd name="connsiteY28" fmla="*/ 2921099 h 5326706"/>
              <a:gd name="connsiteX29" fmla="*/ 528291 w 3906804"/>
              <a:gd name="connsiteY29" fmla="*/ 2604576 h 5326706"/>
              <a:gd name="connsiteX30" fmla="*/ 411060 w 3906804"/>
              <a:gd name="connsiteY30" fmla="*/ 2862483 h 5326706"/>
              <a:gd name="connsiteX31" fmla="*/ 446230 w 3906804"/>
              <a:gd name="connsiteY31" fmla="*/ 2545960 h 5326706"/>
              <a:gd name="connsiteX32" fmla="*/ 200045 w 3906804"/>
              <a:gd name="connsiteY32" fmla="*/ 2827314 h 5326706"/>
              <a:gd name="connsiteX33" fmla="*/ 340722 w 3906804"/>
              <a:gd name="connsiteY33" fmla="*/ 2522514 h 5326706"/>
              <a:gd name="connsiteX34" fmla="*/ 176599 w 3906804"/>
              <a:gd name="connsiteY34" fmla="*/ 2663191 h 5326706"/>
              <a:gd name="connsiteX35" fmla="*/ 246937 w 3906804"/>
              <a:gd name="connsiteY35" fmla="*/ 2499068 h 5326706"/>
              <a:gd name="connsiteX36" fmla="*/ 753 w 3906804"/>
              <a:gd name="connsiteY36" fmla="*/ 2440453 h 5326706"/>
              <a:gd name="connsiteX37" fmla="*/ 328999 w 3906804"/>
              <a:gd name="connsiteY37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412168 w 3906804"/>
              <a:gd name="connsiteY8" fmla="*/ 2428730 h 5326706"/>
              <a:gd name="connsiteX9" fmla="*/ 3763859 w 3906804"/>
              <a:gd name="connsiteY9" fmla="*/ 2487345 h 5326706"/>
              <a:gd name="connsiteX10" fmla="*/ 3634906 w 3906804"/>
              <a:gd name="connsiteY10" fmla="*/ 2897653 h 5326706"/>
              <a:gd name="connsiteX11" fmla="*/ 3470783 w 3906804"/>
              <a:gd name="connsiteY11" fmla="*/ 2792145 h 5326706"/>
              <a:gd name="connsiteX12" fmla="*/ 3365276 w 3906804"/>
              <a:gd name="connsiteY12" fmla="*/ 2745253 h 5326706"/>
              <a:gd name="connsiteX13" fmla="*/ 3154260 w 3906804"/>
              <a:gd name="connsiteY13" fmla="*/ 2733530 h 5326706"/>
              <a:gd name="connsiteX14" fmla="*/ 3060476 w 3906804"/>
              <a:gd name="connsiteY14" fmla="*/ 2639745 h 5326706"/>
              <a:gd name="connsiteX15" fmla="*/ 2626722 w 3906804"/>
              <a:gd name="connsiteY15" fmla="*/ 1572945 h 5326706"/>
              <a:gd name="connsiteX16" fmla="*/ 2591553 w 3906804"/>
              <a:gd name="connsiteY16" fmla="*/ 3014883 h 5326706"/>
              <a:gd name="connsiteX17" fmla="*/ 3294937 w 3906804"/>
              <a:gd name="connsiteY17" fmla="*/ 4620945 h 5326706"/>
              <a:gd name="connsiteX18" fmla="*/ 3904537 w 3906804"/>
              <a:gd name="connsiteY18" fmla="*/ 4855406 h 5326706"/>
              <a:gd name="connsiteX19" fmla="*/ 3072199 w 3906804"/>
              <a:gd name="connsiteY19" fmla="*/ 5089868 h 5326706"/>
              <a:gd name="connsiteX20" fmla="*/ 2826014 w 3906804"/>
              <a:gd name="connsiteY20" fmla="*/ 4902299 h 5326706"/>
              <a:gd name="connsiteX21" fmla="*/ 2028845 w 3906804"/>
              <a:gd name="connsiteY21" fmla="*/ 3390022 h 5326706"/>
              <a:gd name="connsiteX22" fmla="*/ 1079276 w 3906804"/>
              <a:gd name="connsiteY22" fmla="*/ 4996083 h 5326706"/>
              <a:gd name="connsiteX23" fmla="*/ 540014 w 3906804"/>
              <a:gd name="connsiteY23" fmla="*/ 5324330 h 5326706"/>
              <a:gd name="connsiteX24" fmla="*/ 411060 w 3906804"/>
              <a:gd name="connsiteY24" fmla="*/ 5125037 h 5326706"/>
              <a:gd name="connsiteX25" fmla="*/ 680691 w 3906804"/>
              <a:gd name="connsiteY25" fmla="*/ 4773345 h 5326706"/>
              <a:gd name="connsiteX26" fmla="*/ 1219953 w 3906804"/>
              <a:gd name="connsiteY26" fmla="*/ 3331406 h 5326706"/>
              <a:gd name="connsiteX27" fmla="*/ 1302014 w 3906804"/>
              <a:gd name="connsiteY27" fmla="*/ 1537776 h 5326706"/>
              <a:gd name="connsiteX28" fmla="*/ 704137 w 3906804"/>
              <a:gd name="connsiteY28" fmla="*/ 2534237 h 5326706"/>
              <a:gd name="connsiteX29" fmla="*/ 622076 w 3906804"/>
              <a:gd name="connsiteY29" fmla="*/ 2921099 h 5326706"/>
              <a:gd name="connsiteX30" fmla="*/ 528291 w 3906804"/>
              <a:gd name="connsiteY30" fmla="*/ 2604576 h 5326706"/>
              <a:gd name="connsiteX31" fmla="*/ 411060 w 3906804"/>
              <a:gd name="connsiteY31" fmla="*/ 2862483 h 5326706"/>
              <a:gd name="connsiteX32" fmla="*/ 446230 w 3906804"/>
              <a:gd name="connsiteY32" fmla="*/ 2545960 h 5326706"/>
              <a:gd name="connsiteX33" fmla="*/ 200045 w 3906804"/>
              <a:gd name="connsiteY33" fmla="*/ 2827314 h 5326706"/>
              <a:gd name="connsiteX34" fmla="*/ 340722 w 3906804"/>
              <a:gd name="connsiteY34" fmla="*/ 2522514 h 5326706"/>
              <a:gd name="connsiteX35" fmla="*/ 176599 w 3906804"/>
              <a:gd name="connsiteY35" fmla="*/ 2663191 h 5326706"/>
              <a:gd name="connsiteX36" fmla="*/ 246937 w 3906804"/>
              <a:gd name="connsiteY36" fmla="*/ 2499068 h 5326706"/>
              <a:gd name="connsiteX37" fmla="*/ 753 w 3906804"/>
              <a:gd name="connsiteY37" fmla="*/ 2440453 h 5326706"/>
              <a:gd name="connsiteX38" fmla="*/ 328999 w 3906804"/>
              <a:gd name="connsiteY38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412168 w 3906804"/>
              <a:gd name="connsiteY8" fmla="*/ 2428730 h 5326706"/>
              <a:gd name="connsiteX9" fmla="*/ 3763859 w 3906804"/>
              <a:gd name="connsiteY9" fmla="*/ 2487345 h 5326706"/>
              <a:gd name="connsiteX10" fmla="*/ 3634906 w 3906804"/>
              <a:gd name="connsiteY10" fmla="*/ 2897653 h 5326706"/>
              <a:gd name="connsiteX11" fmla="*/ 3412168 w 3906804"/>
              <a:gd name="connsiteY11" fmla="*/ 2674914 h 5326706"/>
              <a:gd name="connsiteX12" fmla="*/ 3365276 w 3906804"/>
              <a:gd name="connsiteY12" fmla="*/ 2745253 h 5326706"/>
              <a:gd name="connsiteX13" fmla="*/ 3154260 w 3906804"/>
              <a:gd name="connsiteY13" fmla="*/ 2733530 h 5326706"/>
              <a:gd name="connsiteX14" fmla="*/ 3060476 w 3906804"/>
              <a:gd name="connsiteY14" fmla="*/ 2639745 h 5326706"/>
              <a:gd name="connsiteX15" fmla="*/ 2626722 w 3906804"/>
              <a:gd name="connsiteY15" fmla="*/ 1572945 h 5326706"/>
              <a:gd name="connsiteX16" fmla="*/ 2591553 w 3906804"/>
              <a:gd name="connsiteY16" fmla="*/ 3014883 h 5326706"/>
              <a:gd name="connsiteX17" fmla="*/ 3294937 w 3906804"/>
              <a:gd name="connsiteY17" fmla="*/ 4620945 h 5326706"/>
              <a:gd name="connsiteX18" fmla="*/ 3904537 w 3906804"/>
              <a:gd name="connsiteY18" fmla="*/ 4855406 h 5326706"/>
              <a:gd name="connsiteX19" fmla="*/ 3072199 w 3906804"/>
              <a:gd name="connsiteY19" fmla="*/ 5089868 h 5326706"/>
              <a:gd name="connsiteX20" fmla="*/ 2826014 w 3906804"/>
              <a:gd name="connsiteY20" fmla="*/ 4902299 h 5326706"/>
              <a:gd name="connsiteX21" fmla="*/ 2028845 w 3906804"/>
              <a:gd name="connsiteY21" fmla="*/ 3390022 h 5326706"/>
              <a:gd name="connsiteX22" fmla="*/ 1079276 w 3906804"/>
              <a:gd name="connsiteY22" fmla="*/ 4996083 h 5326706"/>
              <a:gd name="connsiteX23" fmla="*/ 540014 w 3906804"/>
              <a:gd name="connsiteY23" fmla="*/ 5324330 h 5326706"/>
              <a:gd name="connsiteX24" fmla="*/ 411060 w 3906804"/>
              <a:gd name="connsiteY24" fmla="*/ 5125037 h 5326706"/>
              <a:gd name="connsiteX25" fmla="*/ 680691 w 3906804"/>
              <a:gd name="connsiteY25" fmla="*/ 4773345 h 5326706"/>
              <a:gd name="connsiteX26" fmla="*/ 1219953 w 3906804"/>
              <a:gd name="connsiteY26" fmla="*/ 3331406 h 5326706"/>
              <a:gd name="connsiteX27" fmla="*/ 1302014 w 3906804"/>
              <a:gd name="connsiteY27" fmla="*/ 1537776 h 5326706"/>
              <a:gd name="connsiteX28" fmla="*/ 704137 w 3906804"/>
              <a:gd name="connsiteY28" fmla="*/ 2534237 h 5326706"/>
              <a:gd name="connsiteX29" fmla="*/ 622076 w 3906804"/>
              <a:gd name="connsiteY29" fmla="*/ 2921099 h 5326706"/>
              <a:gd name="connsiteX30" fmla="*/ 528291 w 3906804"/>
              <a:gd name="connsiteY30" fmla="*/ 2604576 h 5326706"/>
              <a:gd name="connsiteX31" fmla="*/ 411060 w 3906804"/>
              <a:gd name="connsiteY31" fmla="*/ 2862483 h 5326706"/>
              <a:gd name="connsiteX32" fmla="*/ 446230 w 3906804"/>
              <a:gd name="connsiteY32" fmla="*/ 2545960 h 5326706"/>
              <a:gd name="connsiteX33" fmla="*/ 200045 w 3906804"/>
              <a:gd name="connsiteY33" fmla="*/ 2827314 h 5326706"/>
              <a:gd name="connsiteX34" fmla="*/ 340722 w 3906804"/>
              <a:gd name="connsiteY34" fmla="*/ 2522514 h 5326706"/>
              <a:gd name="connsiteX35" fmla="*/ 176599 w 3906804"/>
              <a:gd name="connsiteY35" fmla="*/ 2663191 h 5326706"/>
              <a:gd name="connsiteX36" fmla="*/ 246937 w 3906804"/>
              <a:gd name="connsiteY36" fmla="*/ 2499068 h 5326706"/>
              <a:gd name="connsiteX37" fmla="*/ 753 w 3906804"/>
              <a:gd name="connsiteY37" fmla="*/ 2440453 h 5326706"/>
              <a:gd name="connsiteX38" fmla="*/ 328999 w 3906804"/>
              <a:gd name="connsiteY38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412168 w 3906804"/>
              <a:gd name="connsiteY8" fmla="*/ 2428730 h 5326706"/>
              <a:gd name="connsiteX9" fmla="*/ 3763859 w 3906804"/>
              <a:gd name="connsiteY9" fmla="*/ 2487345 h 5326706"/>
              <a:gd name="connsiteX10" fmla="*/ 3634906 w 3906804"/>
              <a:gd name="connsiteY10" fmla="*/ 2897653 h 5326706"/>
              <a:gd name="connsiteX11" fmla="*/ 3412168 w 3906804"/>
              <a:gd name="connsiteY11" fmla="*/ 2674914 h 5326706"/>
              <a:gd name="connsiteX12" fmla="*/ 3353553 w 3906804"/>
              <a:gd name="connsiteY12" fmla="*/ 2862484 h 5326706"/>
              <a:gd name="connsiteX13" fmla="*/ 3154260 w 3906804"/>
              <a:gd name="connsiteY13" fmla="*/ 2733530 h 5326706"/>
              <a:gd name="connsiteX14" fmla="*/ 3060476 w 3906804"/>
              <a:gd name="connsiteY14" fmla="*/ 2639745 h 5326706"/>
              <a:gd name="connsiteX15" fmla="*/ 2626722 w 3906804"/>
              <a:gd name="connsiteY15" fmla="*/ 1572945 h 5326706"/>
              <a:gd name="connsiteX16" fmla="*/ 2591553 w 3906804"/>
              <a:gd name="connsiteY16" fmla="*/ 3014883 h 5326706"/>
              <a:gd name="connsiteX17" fmla="*/ 3294937 w 3906804"/>
              <a:gd name="connsiteY17" fmla="*/ 4620945 h 5326706"/>
              <a:gd name="connsiteX18" fmla="*/ 3904537 w 3906804"/>
              <a:gd name="connsiteY18" fmla="*/ 4855406 h 5326706"/>
              <a:gd name="connsiteX19" fmla="*/ 3072199 w 3906804"/>
              <a:gd name="connsiteY19" fmla="*/ 5089868 h 5326706"/>
              <a:gd name="connsiteX20" fmla="*/ 2826014 w 3906804"/>
              <a:gd name="connsiteY20" fmla="*/ 4902299 h 5326706"/>
              <a:gd name="connsiteX21" fmla="*/ 2028845 w 3906804"/>
              <a:gd name="connsiteY21" fmla="*/ 3390022 h 5326706"/>
              <a:gd name="connsiteX22" fmla="*/ 1079276 w 3906804"/>
              <a:gd name="connsiteY22" fmla="*/ 4996083 h 5326706"/>
              <a:gd name="connsiteX23" fmla="*/ 540014 w 3906804"/>
              <a:gd name="connsiteY23" fmla="*/ 5324330 h 5326706"/>
              <a:gd name="connsiteX24" fmla="*/ 411060 w 3906804"/>
              <a:gd name="connsiteY24" fmla="*/ 5125037 h 5326706"/>
              <a:gd name="connsiteX25" fmla="*/ 680691 w 3906804"/>
              <a:gd name="connsiteY25" fmla="*/ 4773345 h 5326706"/>
              <a:gd name="connsiteX26" fmla="*/ 1219953 w 3906804"/>
              <a:gd name="connsiteY26" fmla="*/ 3331406 h 5326706"/>
              <a:gd name="connsiteX27" fmla="*/ 1302014 w 3906804"/>
              <a:gd name="connsiteY27" fmla="*/ 1537776 h 5326706"/>
              <a:gd name="connsiteX28" fmla="*/ 704137 w 3906804"/>
              <a:gd name="connsiteY28" fmla="*/ 2534237 h 5326706"/>
              <a:gd name="connsiteX29" fmla="*/ 622076 w 3906804"/>
              <a:gd name="connsiteY29" fmla="*/ 2921099 h 5326706"/>
              <a:gd name="connsiteX30" fmla="*/ 528291 w 3906804"/>
              <a:gd name="connsiteY30" fmla="*/ 2604576 h 5326706"/>
              <a:gd name="connsiteX31" fmla="*/ 411060 w 3906804"/>
              <a:gd name="connsiteY31" fmla="*/ 2862483 h 5326706"/>
              <a:gd name="connsiteX32" fmla="*/ 446230 w 3906804"/>
              <a:gd name="connsiteY32" fmla="*/ 2545960 h 5326706"/>
              <a:gd name="connsiteX33" fmla="*/ 200045 w 3906804"/>
              <a:gd name="connsiteY33" fmla="*/ 2827314 h 5326706"/>
              <a:gd name="connsiteX34" fmla="*/ 340722 w 3906804"/>
              <a:gd name="connsiteY34" fmla="*/ 2522514 h 5326706"/>
              <a:gd name="connsiteX35" fmla="*/ 176599 w 3906804"/>
              <a:gd name="connsiteY35" fmla="*/ 2663191 h 5326706"/>
              <a:gd name="connsiteX36" fmla="*/ 246937 w 3906804"/>
              <a:gd name="connsiteY36" fmla="*/ 2499068 h 5326706"/>
              <a:gd name="connsiteX37" fmla="*/ 753 w 3906804"/>
              <a:gd name="connsiteY37" fmla="*/ 2440453 h 5326706"/>
              <a:gd name="connsiteX38" fmla="*/ 328999 w 3906804"/>
              <a:gd name="connsiteY38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412168 w 3906804"/>
              <a:gd name="connsiteY8" fmla="*/ 2428730 h 5326706"/>
              <a:gd name="connsiteX9" fmla="*/ 3763859 w 3906804"/>
              <a:gd name="connsiteY9" fmla="*/ 2487345 h 5326706"/>
              <a:gd name="connsiteX10" fmla="*/ 3634906 w 3906804"/>
              <a:gd name="connsiteY10" fmla="*/ 2897653 h 5326706"/>
              <a:gd name="connsiteX11" fmla="*/ 3412168 w 3906804"/>
              <a:gd name="connsiteY11" fmla="*/ 2674914 h 5326706"/>
              <a:gd name="connsiteX12" fmla="*/ 3353553 w 3906804"/>
              <a:gd name="connsiteY12" fmla="*/ 2862484 h 5326706"/>
              <a:gd name="connsiteX13" fmla="*/ 3154260 w 3906804"/>
              <a:gd name="connsiteY13" fmla="*/ 2733530 h 5326706"/>
              <a:gd name="connsiteX14" fmla="*/ 3212876 w 3906804"/>
              <a:gd name="connsiteY14" fmla="*/ 2792145 h 5326706"/>
              <a:gd name="connsiteX15" fmla="*/ 3060476 w 3906804"/>
              <a:gd name="connsiteY15" fmla="*/ 2639745 h 5326706"/>
              <a:gd name="connsiteX16" fmla="*/ 2626722 w 3906804"/>
              <a:gd name="connsiteY16" fmla="*/ 1572945 h 5326706"/>
              <a:gd name="connsiteX17" fmla="*/ 2591553 w 3906804"/>
              <a:gd name="connsiteY17" fmla="*/ 3014883 h 5326706"/>
              <a:gd name="connsiteX18" fmla="*/ 3294937 w 3906804"/>
              <a:gd name="connsiteY18" fmla="*/ 4620945 h 5326706"/>
              <a:gd name="connsiteX19" fmla="*/ 3904537 w 3906804"/>
              <a:gd name="connsiteY19" fmla="*/ 4855406 h 5326706"/>
              <a:gd name="connsiteX20" fmla="*/ 3072199 w 3906804"/>
              <a:gd name="connsiteY20" fmla="*/ 5089868 h 5326706"/>
              <a:gd name="connsiteX21" fmla="*/ 2826014 w 3906804"/>
              <a:gd name="connsiteY21" fmla="*/ 4902299 h 5326706"/>
              <a:gd name="connsiteX22" fmla="*/ 2028845 w 3906804"/>
              <a:gd name="connsiteY22" fmla="*/ 3390022 h 5326706"/>
              <a:gd name="connsiteX23" fmla="*/ 1079276 w 3906804"/>
              <a:gd name="connsiteY23" fmla="*/ 4996083 h 5326706"/>
              <a:gd name="connsiteX24" fmla="*/ 540014 w 3906804"/>
              <a:gd name="connsiteY24" fmla="*/ 5324330 h 5326706"/>
              <a:gd name="connsiteX25" fmla="*/ 411060 w 3906804"/>
              <a:gd name="connsiteY25" fmla="*/ 5125037 h 5326706"/>
              <a:gd name="connsiteX26" fmla="*/ 680691 w 3906804"/>
              <a:gd name="connsiteY26" fmla="*/ 4773345 h 5326706"/>
              <a:gd name="connsiteX27" fmla="*/ 1219953 w 3906804"/>
              <a:gd name="connsiteY27" fmla="*/ 3331406 h 5326706"/>
              <a:gd name="connsiteX28" fmla="*/ 1302014 w 3906804"/>
              <a:gd name="connsiteY28" fmla="*/ 1537776 h 5326706"/>
              <a:gd name="connsiteX29" fmla="*/ 704137 w 3906804"/>
              <a:gd name="connsiteY29" fmla="*/ 2534237 h 5326706"/>
              <a:gd name="connsiteX30" fmla="*/ 622076 w 3906804"/>
              <a:gd name="connsiteY30" fmla="*/ 2921099 h 5326706"/>
              <a:gd name="connsiteX31" fmla="*/ 528291 w 3906804"/>
              <a:gd name="connsiteY31" fmla="*/ 2604576 h 5326706"/>
              <a:gd name="connsiteX32" fmla="*/ 411060 w 3906804"/>
              <a:gd name="connsiteY32" fmla="*/ 2862483 h 5326706"/>
              <a:gd name="connsiteX33" fmla="*/ 446230 w 3906804"/>
              <a:gd name="connsiteY33" fmla="*/ 2545960 h 5326706"/>
              <a:gd name="connsiteX34" fmla="*/ 200045 w 3906804"/>
              <a:gd name="connsiteY34" fmla="*/ 2827314 h 5326706"/>
              <a:gd name="connsiteX35" fmla="*/ 340722 w 3906804"/>
              <a:gd name="connsiteY35" fmla="*/ 2522514 h 5326706"/>
              <a:gd name="connsiteX36" fmla="*/ 176599 w 3906804"/>
              <a:gd name="connsiteY36" fmla="*/ 2663191 h 5326706"/>
              <a:gd name="connsiteX37" fmla="*/ 246937 w 3906804"/>
              <a:gd name="connsiteY37" fmla="*/ 2499068 h 5326706"/>
              <a:gd name="connsiteX38" fmla="*/ 753 w 3906804"/>
              <a:gd name="connsiteY38" fmla="*/ 2440453 h 5326706"/>
              <a:gd name="connsiteX39" fmla="*/ 328999 w 3906804"/>
              <a:gd name="connsiteY39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412168 w 3906804"/>
              <a:gd name="connsiteY8" fmla="*/ 2428730 h 5326706"/>
              <a:gd name="connsiteX9" fmla="*/ 3763859 w 3906804"/>
              <a:gd name="connsiteY9" fmla="*/ 2487345 h 5326706"/>
              <a:gd name="connsiteX10" fmla="*/ 3634906 w 3906804"/>
              <a:gd name="connsiteY10" fmla="*/ 2897653 h 5326706"/>
              <a:gd name="connsiteX11" fmla="*/ 3412168 w 3906804"/>
              <a:gd name="connsiteY11" fmla="*/ 2674914 h 5326706"/>
              <a:gd name="connsiteX12" fmla="*/ 3353553 w 3906804"/>
              <a:gd name="connsiteY12" fmla="*/ 2862484 h 5326706"/>
              <a:gd name="connsiteX13" fmla="*/ 3154260 w 3906804"/>
              <a:gd name="connsiteY13" fmla="*/ 2733530 h 5326706"/>
              <a:gd name="connsiteX14" fmla="*/ 3236322 w 3906804"/>
              <a:gd name="connsiteY14" fmla="*/ 2639745 h 5326706"/>
              <a:gd name="connsiteX15" fmla="*/ 3060476 w 3906804"/>
              <a:gd name="connsiteY15" fmla="*/ 2639745 h 5326706"/>
              <a:gd name="connsiteX16" fmla="*/ 2626722 w 3906804"/>
              <a:gd name="connsiteY16" fmla="*/ 1572945 h 5326706"/>
              <a:gd name="connsiteX17" fmla="*/ 2591553 w 3906804"/>
              <a:gd name="connsiteY17" fmla="*/ 3014883 h 5326706"/>
              <a:gd name="connsiteX18" fmla="*/ 3294937 w 3906804"/>
              <a:gd name="connsiteY18" fmla="*/ 4620945 h 5326706"/>
              <a:gd name="connsiteX19" fmla="*/ 3904537 w 3906804"/>
              <a:gd name="connsiteY19" fmla="*/ 4855406 h 5326706"/>
              <a:gd name="connsiteX20" fmla="*/ 3072199 w 3906804"/>
              <a:gd name="connsiteY20" fmla="*/ 5089868 h 5326706"/>
              <a:gd name="connsiteX21" fmla="*/ 2826014 w 3906804"/>
              <a:gd name="connsiteY21" fmla="*/ 4902299 h 5326706"/>
              <a:gd name="connsiteX22" fmla="*/ 2028845 w 3906804"/>
              <a:gd name="connsiteY22" fmla="*/ 3390022 h 5326706"/>
              <a:gd name="connsiteX23" fmla="*/ 1079276 w 3906804"/>
              <a:gd name="connsiteY23" fmla="*/ 4996083 h 5326706"/>
              <a:gd name="connsiteX24" fmla="*/ 540014 w 3906804"/>
              <a:gd name="connsiteY24" fmla="*/ 5324330 h 5326706"/>
              <a:gd name="connsiteX25" fmla="*/ 411060 w 3906804"/>
              <a:gd name="connsiteY25" fmla="*/ 5125037 h 5326706"/>
              <a:gd name="connsiteX26" fmla="*/ 680691 w 3906804"/>
              <a:gd name="connsiteY26" fmla="*/ 4773345 h 5326706"/>
              <a:gd name="connsiteX27" fmla="*/ 1219953 w 3906804"/>
              <a:gd name="connsiteY27" fmla="*/ 3331406 h 5326706"/>
              <a:gd name="connsiteX28" fmla="*/ 1302014 w 3906804"/>
              <a:gd name="connsiteY28" fmla="*/ 1537776 h 5326706"/>
              <a:gd name="connsiteX29" fmla="*/ 704137 w 3906804"/>
              <a:gd name="connsiteY29" fmla="*/ 2534237 h 5326706"/>
              <a:gd name="connsiteX30" fmla="*/ 622076 w 3906804"/>
              <a:gd name="connsiteY30" fmla="*/ 2921099 h 5326706"/>
              <a:gd name="connsiteX31" fmla="*/ 528291 w 3906804"/>
              <a:gd name="connsiteY31" fmla="*/ 2604576 h 5326706"/>
              <a:gd name="connsiteX32" fmla="*/ 411060 w 3906804"/>
              <a:gd name="connsiteY32" fmla="*/ 2862483 h 5326706"/>
              <a:gd name="connsiteX33" fmla="*/ 446230 w 3906804"/>
              <a:gd name="connsiteY33" fmla="*/ 2545960 h 5326706"/>
              <a:gd name="connsiteX34" fmla="*/ 200045 w 3906804"/>
              <a:gd name="connsiteY34" fmla="*/ 2827314 h 5326706"/>
              <a:gd name="connsiteX35" fmla="*/ 340722 w 3906804"/>
              <a:gd name="connsiteY35" fmla="*/ 2522514 h 5326706"/>
              <a:gd name="connsiteX36" fmla="*/ 176599 w 3906804"/>
              <a:gd name="connsiteY36" fmla="*/ 2663191 h 5326706"/>
              <a:gd name="connsiteX37" fmla="*/ 246937 w 3906804"/>
              <a:gd name="connsiteY37" fmla="*/ 2499068 h 5326706"/>
              <a:gd name="connsiteX38" fmla="*/ 753 w 3906804"/>
              <a:gd name="connsiteY38" fmla="*/ 2440453 h 5326706"/>
              <a:gd name="connsiteX39" fmla="*/ 328999 w 3906804"/>
              <a:gd name="connsiteY39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412168 w 3906804"/>
              <a:gd name="connsiteY8" fmla="*/ 2428730 h 5326706"/>
              <a:gd name="connsiteX9" fmla="*/ 3763859 w 3906804"/>
              <a:gd name="connsiteY9" fmla="*/ 2487345 h 5326706"/>
              <a:gd name="connsiteX10" fmla="*/ 3634906 w 3906804"/>
              <a:gd name="connsiteY10" fmla="*/ 2897653 h 5326706"/>
              <a:gd name="connsiteX11" fmla="*/ 3412168 w 3906804"/>
              <a:gd name="connsiteY11" fmla="*/ 2674914 h 5326706"/>
              <a:gd name="connsiteX12" fmla="*/ 3353553 w 3906804"/>
              <a:gd name="connsiteY12" fmla="*/ 2862484 h 5326706"/>
              <a:gd name="connsiteX13" fmla="*/ 3154260 w 3906804"/>
              <a:gd name="connsiteY13" fmla="*/ 2885930 h 5326706"/>
              <a:gd name="connsiteX14" fmla="*/ 3236322 w 3906804"/>
              <a:gd name="connsiteY14" fmla="*/ 2639745 h 5326706"/>
              <a:gd name="connsiteX15" fmla="*/ 3060476 w 3906804"/>
              <a:gd name="connsiteY15" fmla="*/ 2639745 h 5326706"/>
              <a:gd name="connsiteX16" fmla="*/ 2626722 w 3906804"/>
              <a:gd name="connsiteY16" fmla="*/ 1572945 h 5326706"/>
              <a:gd name="connsiteX17" fmla="*/ 2591553 w 3906804"/>
              <a:gd name="connsiteY17" fmla="*/ 3014883 h 5326706"/>
              <a:gd name="connsiteX18" fmla="*/ 3294937 w 3906804"/>
              <a:gd name="connsiteY18" fmla="*/ 4620945 h 5326706"/>
              <a:gd name="connsiteX19" fmla="*/ 3904537 w 3906804"/>
              <a:gd name="connsiteY19" fmla="*/ 4855406 h 5326706"/>
              <a:gd name="connsiteX20" fmla="*/ 3072199 w 3906804"/>
              <a:gd name="connsiteY20" fmla="*/ 5089868 h 5326706"/>
              <a:gd name="connsiteX21" fmla="*/ 2826014 w 3906804"/>
              <a:gd name="connsiteY21" fmla="*/ 4902299 h 5326706"/>
              <a:gd name="connsiteX22" fmla="*/ 2028845 w 3906804"/>
              <a:gd name="connsiteY22" fmla="*/ 3390022 h 5326706"/>
              <a:gd name="connsiteX23" fmla="*/ 1079276 w 3906804"/>
              <a:gd name="connsiteY23" fmla="*/ 4996083 h 5326706"/>
              <a:gd name="connsiteX24" fmla="*/ 540014 w 3906804"/>
              <a:gd name="connsiteY24" fmla="*/ 5324330 h 5326706"/>
              <a:gd name="connsiteX25" fmla="*/ 411060 w 3906804"/>
              <a:gd name="connsiteY25" fmla="*/ 5125037 h 5326706"/>
              <a:gd name="connsiteX26" fmla="*/ 680691 w 3906804"/>
              <a:gd name="connsiteY26" fmla="*/ 4773345 h 5326706"/>
              <a:gd name="connsiteX27" fmla="*/ 1219953 w 3906804"/>
              <a:gd name="connsiteY27" fmla="*/ 3331406 h 5326706"/>
              <a:gd name="connsiteX28" fmla="*/ 1302014 w 3906804"/>
              <a:gd name="connsiteY28" fmla="*/ 1537776 h 5326706"/>
              <a:gd name="connsiteX29" fmla="*/ 704137 w 3906804"/>
              <a:gd name="connsiteY29" fmla="*/ 2534237 h 5326706"/>
              <a:gd name="connsiteX30" fmla="*/ 622076 w 3906804"/>
              <a:gd name="connsiteY30" fmla="*/ 2921099 h 5326706"/>
              <a:gd name="connsiteX31" fmla="*/ 528291 w 3906804"/>
              <a:gd name="connsiteY31" fmla="*/ 2604576 h 5326706"/>
              <a:gd name="connsiteX32" fmla="*/ 411060 w 3906804"/>
              <a:gd name="connsiteY32" fmla="*/ 2862483 h 5326706"/>
              <a:gd name="connsiteX33" fmla="*/ 446230 w 3906804"/>
              <a:gd name="connsiteY33" fmla="*/ 2545960 h 5326706"/>
              <a:gd name="connsiteX34" fmla="*/ 200045 w 3906804"/>
              <a:gd name="connsiteY34" fmla="*/ 2827314 h 5326706"/>
              <a:gd name="connsiteX35" fmla="*/ 340722 w 3906804"/>
              <a:gd name="connsiteY35" fmla="*/ 2522514 h 5326706"/>
              <a:gd name="connsiteX36" fmla="*/ 176599 w 3906804"/>
              <a:gd name="connsiteY36" fmla="*/ 2663191 h 5326706"/>
              <a:gd name="connsiteX37" fmla="*/ 246937 w 3906804"/>
              <a:gd name="connsiteY37" fmla="*/ 2499068 h 5326706"/>
              <a:gd name="connsiteX38" fmla="*/ 753 w 3906804"/>
              <a:gd name="connsiteY38" fmla="*/ 2440453 h 5326706"/>
              <a:gd name="connsiteX39" fmla="*/ 328999 w 3906804"/>
              <a:gd name="connsiteY39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412168 w 3906804"/>
              <a:gd name="connsiteY8" fmla="*/ 2428730 h 5326706"/>
              <a:gd name="connsiteX9" fmla="*/ 3763859 w 3906804"/>
              <a:gd name="connsiteY9" fmla="*/ 2487345 h 5326706"/>
              <a:gd name="connsiteX10" fmla="*/ 3634906 w 3906804"/>
              <a:gd name="connsiteY10" fmla="*/ 2897653 h 5326706"/>
              <a:gd name="connsiteX11" fmla="*/ 3412168 w 3906804"/>
              <a:gd name="connsiteY11" fmla="*/ 2674914 h 5326706"/>
              <a:gd name="connsiteX12" fmla="*/ 3353553 w 3906804"/>
              <a:gd name="connsiteY12" fmla="*/ 2862484 h 5326706"/>
              <a:gd name="connsiteX13" fmla="*/ 3154260 w 3906804"/>
              <a:gd name="connsiteY13" fmla="*/ 2885930 h 5326706"/>
              <a:gd name="connsiteX14" fmla="*/ 3236322 w 3906804"/>
              <a:gd name="connsiteY14" fmla="*/ 2639745 h 5326706"/>
              <a:gd name="connsiteX15" fmla="*/ 3060476 w 3906804"/>
              <a:gd name="connsiteY15" fmla="*/ 2639745 h 5326706"/>
              <a:gd name="connsiteX16" fmla="*/ 3025306 w 3906804"/>
              <a:gd name="connsiteY16" fmla="*/ 2522514 h 5326706"/>
              <a:gd name="connsiteX17" fmla="*/ 2626722 w 3906804"/>
              <a:gd name="connsiteY17" fmla="*/ 1572945 h 5326706"/>
              <a:gd name="connsiteX18" fmla="*/ 2591553 w 3906804"/>
              <a:gd name="connsiteY18" fmla="*/ 3014883 h 5326706"/>
              <a:gd name="connsiteX19" fmla="*/ 3294937 w 3906804"/>
              <a:gd name="connsiteY19" fmla="*/ 4620945 h 5326706"/>
              <a:gd name="connsiteX20" fmla="*/ 3904537 w 3906804"/>
              <a:gd name="connsiteY20" fmla="*/ 4855406 h 5326706"/>
              <a:gd name="connsiteX21" fmla="*/ 3072199 w 3906804"/>
              <a:gd name="connsiteY21" fmla="*/ 5089868 h 5326706"/>
              <a:gd name="connsiteX22" fmla="*/ 2826014 w 3906804"/>
              <a:gd name="connsiteY22" fmla="*/ 4902299 h 5326706"/>
              <a:gd name="connsiteX23" fmla="*/ 2028845 w 3906804"/>
              <a:gd name="connsiteY23" fmla="*/ 3390022 h 5326706"/>
              <a:gd name="connsiteX24" fmla="*/ 1079276 w 3906804"/>
              <a:gd name="connsiteY24" fmla="*/ 4996083 h 5326706"/>
              <a:gd name="connsiteX25" fmla="*/ 540014 w 3906804"/>
              <a:gd name="connsiteY25" fmla="*/ 5324330 h 5326706"/>
              <a:gd name="connsiteX26" fmla="*/ 411060 w 3906804"/>
              <a:gd name="connsiteY26" fmla="*/ 5125037 h 5326706"/>
              <a:gd name="connsiteX27" fmla="*/ 680691 w 3906804"/>
              <a:gd name="connsiteY27" fmla="*/ 4773345 h 5326706"/>
              <a:gd name="connsiteX28" fmla="*/ 1219953 w 3906804"/>
              <a:gd name="connsiteY28" fmla="*/ 3331406 h 5326706"/>
              <a:gd name="connsiteX29" fmla="*/ 1302014 w 3906804"/>
              <a:gd name="connsiteY29" fmla="*/ 1537776 h 5326706"/>
              <a:gd name="connsiteX30" fmla="*/ 704137 w 3906804"/>
              <a:gd name="connsiteY30" fmla="*/ 2534237 h 5326706"/>
              <a:gd name="connsiteX31" fmla="*/ 622076 w 3906804"/>
              <a:gd name="connsiteY31" fmla="*/ 2921099 h 5326706"/>
              <a:gd name="connsiteX32" fmla="*/ 528291 w 3906804"/>
              <a:gd name="connsiteY32" fmla="*/ 2604576 h 5326706"/>
              <a:gd name="connsiteX33" fmla="*/ 411060 w 3906804"/>
              <a:gd name="connsiteY33" fmla="*/ 2862483 h 5326706"/>
              <a:gd name="connsiteX34" fmla="*/ 446230 w 3906804"/>
              <a:gd name="connsiteY34" fmla="*/ 2545960 h 5326706"/>
              <a:gd name="connsiteX35" fmla="*/ 200045 w 3906804"/>
              <a:gd name="connsiteY35" fmla="*/ 2827314 h 5326706"/>
              <a:gd name="connsiteX36" fmla="*/ 340722 w 3906804"/>
              <a:gd name="connsiteY36" fmla="*/ 2522514 h 5326706"/>
              <a:gd name="connsiteX37" fmla="*/ 176599 w 3906804"/>
              <a:gd name="connsiteY37" fmla="*/ 2663191 h 5326706"/>
              <a:gd name="connsiteX38" fmla="*/ 246937 w 3906804"/>
              <a:gd name="connsiteY38" fmla="*/ 2499068 h 5326706"/>
              <a:gd name="connsiteX39" fmla="*/ 753 w 3906804"/>
              <a:gd name="connsiteY39" fmla="*/ 2440453 h 5326706"/>
              <a:gd name="connsiteX40" fmla="*/ 328999 w 3906804"/>
              <a:gd name="connsiteY40" fmla="*/ 2381837 h 5326706"/>
              <a:gd name="connsiteX0" fmla="*/ 305219 w 3883024"/>
              <a:gd name="connsiteY0" fmla="*/ 2381837 h 5326706"/>
              <a:gd name="connsiteX1" fmla="*/ 1008603 w 3883024"/>
              <a:gd name="connsiteY1" fmla="*/ 998514 h 5326706"/>
              <a:gd name="connsiteX2" fmla="*/ 1723711 w 3883024"/>
              <a:gd name="connsiteY2" fmla="*/ 764053 h 5326706"/>
              <a:gd name="connsiteX3" fmla="*/ 1629926 w 3883024"/>
              <a:gd name="connsiteY3" fmla="*/ 330299 h 5326706"/>
              <a:gd name="connsiteX4" fmla="*/ 1923003 w 3883024"/>
              <a:gd name="connsiteY4" fmla="*/ 2052 h 5326706"/>
              <a:gd name="connsiteX5" fmla="*/ 2368480 w 3883024"/>
              <a:gd name="connsiteY5" fmla="*/ 295130 h 5326706"/>
              <a:gd name="connsiteX6" fmla="*/ 2262973 w 3883024"/>
              <a:gd name="connsiteY6" fmla="*/ 728885 h 5326706"/>
              <a:gd name="connsiteX7" fmla="*/ 2708450 w 3883024"/>
              <a:gd name="connsiteY7" fmla="*/ 916453 h 5326706"/>
              <a:gd name="connsiteX8" fmla="*/ 3388388 w 3883024"/>
              <a:gd name="connsiteY8" fmla="*/ 2428730 h 5326706"/>
              <a:gd name="connsiteX9" fmla="*/ 3740079 w 3883024"/>
              <a:gd name="connsiteY9" fmla="*/ 2487345 h 5326706"/>
              <a:gd name="connsiteX10" fmla="*/ 3611126 w 3883024"/>
              <a:gd name="connsiteY10" fmla="*/ 2897653 h 5326706"/>
              <a:gd name="connsiteX11" fmla="*/ 3388388 w 3883024"/>
              <a:gd name="connsiteY11" fmla="*/ 2674914 h 5326706"/>
              <a:gd name="connsiteX12" fmla="*/ 3329773 w 3883024"/>
              <a:gd name="connsiteY12" fmla="*/ 2862484 h 5326706"/>
              <a:gd name="connsiteX13" fmla="*/ 3130480 w 3883024"/>
              <a:gd name="connsiteY13" fmla="*/ 2885930 h 5326706"/>
              <a:gd name="connsiteX14" fmla="*/ 3212542 w 3883024"/>
              <a:gd name="connsiteY14" fmla="*/ 2639745 h 5326706"/>
              <a:gd name="connsiteX15" fmla="*/ 3036696 w 3883024"/>
              <a:gd name="connsiteY15" fmla="*/ 2639745 h 5326706"/>
              <a:gd name="connsiteX16" fmla="*/ 3001526 w 3883024"/>
              <a:gd name="connsiteY16" fmla="*/ 2522514 h 5326706"/>
              <a:gd name="connsiteX17" fmla="*/ 2602942 w 3883024"/>
              <a:gd name="connsiteY17" fmla="*/ 1572945 h 5326706"/>
              <a:gd name="connsiteX18" fmla="*/ 2567773 w 3883024"/>
              <a:gd name="connsiteY18" fmla="*/ 3014883 h 5326706"/>
              <a:gd name="connsiteX19" fmla="*/ 3271157 w 3883024"/>
              <a:gd name="connsiteY19" fmla="*/ 4620945 h 5326706"/>
              <a:gd name="connsiteX20" fmla="*/ 3880757 w 3883024"/>
              <a:gd name="connsiteY20" fmla="*/ 4855406 h 5326706"/>
              <a:gd name="connsiteX21" fmla="*/ 3048419 w 3883024"/>
              <a:gd name="connsiteY21" fmla="*/ 5089868 h 5326706"/>
              <a:gd name="connsiteX22" fmla="*/ 2802234 w 3883024"/>
              <a:gd name="connsiteY22" fmla="*/ 4902299 h 5326706"/>
              <a:gd name="connsiteX23" fmla="*/ 2005065 w 3883024"/>
              <a:gd name="connsiteY23" fmla="*/ 3390022 h 5326706"/>
              <a:gd name="connsiteX24" fmla="*/ 1055496 w 3883024"/>
              <a:gd name="connsiteY24" fmla="*/ 4996083 h 5326706"/>
              <a:gd name="connsiteX25" fmla="*/ 516234 w 3883024"/>
              <a:gd name="connsiteY25" fmla="*/ 5324330 h 5326706"/>
              <a:gd name="connsiteX26" fmla="*/ 387280 w 3883024"/>
              <a:gd name="connsiteY26" fmla="*/ 5125037 h 5326706"/>
              <a:gd name="connsiteX27" fmla="*/ 656911 w 3883024"/>
              <a:gd name="connsiteY27" fmla="*/ 4773345 h 5326706"/>
              <a:gd name="connsiteX28" fmla="*/ 1196173 w 3883024"/>
              <a:gd name="connsiteY28" fmla="*/ 3331406 h 5326706"/>
              <a:gd name="connsiteX29" fmla="*/ 1278234 w 3883024"/>
              <a:gd name="connsiteY29" fmla="*/ 1537776 h 5326706"/>
              <a:gd name="connsiteX30" fmla="*/ 680357 w 3883024"/>
              <a:gd name="connsiteY30" fmla="*/ 2534237 h 5326706"/>
              <a:gd name="connsiteX31" fmla="*/ 598296 w 3883024"/>
              <a:gd name="connsiteY31" fmla="*/ 2921099 h 5326706"/>
              <a:gd name="connsiteX32" fmla="*/ 504511 w 3883024"/>
              <a:gd name="connsiteY32" fmla="*/ 2604576 h 5326706"/>
              <a:gd name="connsiteX33" fmla="*/ 387280 w 3883024"/>
              <a:gd name="connsiteY33" fmla="*/ 2862483 h 5326706"/>
              <a:gd name="connsiteX34" fmla="*/ 422450 w 3883024"/>
              <a:gd name="connsiteY34" fmla="*/ 2545960 h 5326706"/>
              <a:gd name="connsiteX35" fmla="*/ 176265 w 3883024"/>
              <a:gd name="connsiteY35" fmla="*/ 2827314 h 5326706"/>
              <a:gd name="connsiteX36" fmla="*/ 316942 w 3883024"/>
              <a:gd name="connsiteY36" fmla="*/ 2522514 h 5326706"/>
              <a:gd name="connsiteX37" fmla="*/ 152819 w 3883024"/>
              <a:gd name="connsiteY37" fmla="*/ 2663191 h 5326706"/>
              <a:gd name="connsiteX38" fmla="*/ 223157 w 3883024"/>
              <a:gd name="connsiteY38" fmla="*/ 2499068 h 5326706"/>
              <a:gd name="connsiteX39" fmla="*/ 834 w 3883024"/>
              <a:gd name="connsiteY39" fmla="*/ 2546776 h 5326706"/>
              <a:gd name="connsiteX40" fmla="*/ 305219 w 3883024"/>
              <a:gd name="connsiteY40" fmla="*/ 2381837 h 5326706"/>
              <a:gd name="connsiteX0" fmla="*/ 304546 w 3882351"/>
              <a:gd name="connsiteY0" fmla="*/ 2381837 h 5326706"/>
              <a:gd name="connsiteX1" fmla="*/ 1007930 w 3882351"/>
              <a:gd name="connsiteY1" fmla="*/ 998514 h 5326706"/>
              <a:gd name="connsiteX2" fmla="*/ 1723038 w 3882351"/>
              <a:gd name="connsiteY2" fmla="*/ 764053 h 5326706"/>
              <a:gd name="connsiteX3" fmla="*/ 1629253 w 3882351"/>
              <a:gd name="connsiteY3" fmla="*/ 330299 h 5326706"/>
              <a:gd name="connsiteX4" fmla="*/ 1922330 w 3882351"/>
              <a:gd name="connsiteY4" fmla="*/ 2052 h 5326706"/>
              <a:gd name="connsiteX5" fmla="*/ 2367807 w 3882351"/>
              <a:gd name="connsiteY5" fmla="*/ 295130 h 5326706"/>
              <a:gd name="connsiteX6" fmla="*/ 2262300 w 3882351"/>
              <a:gd name="connsiteY6" fmla="*/ 728885 h 5326706"/>
              <a:gd name="connsiteX7" fmla="*/ 2707777 w 3882351"/>
              <a:gd name="connsiteY7" fmla="*/ 916453 h 5326706"/>
              <a:gd name="connsiteX8" fmla="*/ 3387715 w 3882351"/>
              <a:gd name="connsiteY8" fmla="*/ 2428730 h 5326706"/>
              <a:gd name="connsiteX9" fmla="*/ 3739406 w 3882351"/>
              <a:gd name="connsiteY9" fmla="*/ 2487345 h 5326706"/>
              <a:gd name="connsiteX10" fmla="*/ 3610453 w 3882351"/>
              <a:gd name="connsiteY10" fmla="*/ 2897653 h 5326706"/>
              <a:gd name="connsiteX11" fmla="*/ 3387715 w 3882351"/>
              <a:gd name="connsiteY11" fmla="*/ 2674914 h 5326706"/>
              <a:gd name="connsiteX12" fmla="*/ 3329100 w 3882351"/>
              <a:gd name="connsiteY12" fmla="*/ 2862484 h 5326706"/>
              <a:gd name="connsiteX13" fmla="*/ 3129807 w 3882351"/>
              <a:gd name="connsiteY13" fmla="*/ 2885930 h 5326706"/>
              <a:gd name="connsiteX14" fmla="*/ 3211869 w 3882351"/>
              <a:gd name="connsiteY14" fmla="*/ 2639745 h 5326706"/>
              <a:gd name="connsiteX15" fmla="*/ 3036023 w 3882351"/>
              <a:gd name="connsiteY15" fmla="*/ 2639745 h 5326706"/>
              <a:gd name="connsiteX16" fmla="*/ 3000853 w 3882351"/>
              <a:gd name="connsiteY16" fmla="*/ 2522514 h 5326706"/>
              <a:gd name="connsiteX17" fmla="*/ 2602269 w 3882351"/>
              <a:gd name="connsiteY17" fmla="*/ 1572945 h 5326706"/>
              <a:gd name="connsiteX18" fmla="*/ 2567100 w 3882351"/>
              <a:gd name="connsiteY18" fmla="*/ 3014883 h 5326706"/>
              <a:gd name="connsiteX19" fmla="*/ 3270484 w 3882351"/>
              <a:gd name="connsiteY19" fmla="*/ 4620945 h 5326706"/>
              <a:gd name="connsiteX20" fmla="*/ 3880084 w 3882351"/>
              <a:gd name="connsiteY20" fmla="*/ 4855406 h 5326706"/>
              <a:gd name="connsiteX21" fmla="*/ 3047746 w 3882351"/>
              <a:gd name="connsiteY21" fmla="*/ 5089868 h 5326706"/>
              <a:gd name="connsiteX22" fmla="*/ 2801561 w 3882351"/>
              <a:gd name="connsiteY22" fmla="*/ 4902299 h 5326706"/>
              <a:gd name="connsiteX23" fmla="*/ 2004392 w 3882351"/>
              <a:gd name="connsiteY23" fmla="*/ 3390022 h 5326706"/>
              <a:gd name="connsiteX24" fmla="*/ 1054823 w 3882351"/>
              <a:gd name="connsiteY24" fmla="*/ 4996083 h 5326706"/>
              <a:gd name="connsiteX25" fmla="*/ 515561 w 3882351"/>
              <a:gd name="connsiteY25" fmla="*/ 5324330 h 5326706"/>
              <a:gd name="connsiteX26" fmla="*/ 386607 w 3882351"/>
              <a:gd name="connsiteY26" fmla="*/ 5125037 h 5326706"/>
              <a:gd name="connsiteX27" fmla="*/ 656238 w 3882351"/>
              <a:gd name="connsiteY27" fmla="*/ 4773345 h 5326706"/>
              <a:gd name="connsiteX28" fmla="*/ 1195500 w 3882351"/>
              <a:gd name="connsiteY28" fmla="*/ 3331406 h 5326706"/>
              <a:gd name="connsiteX29" fmla="*/ 1277561 w 3882351"/>
              <a:gd name="connsiteY29" fmla="*/ 1537776 h 5326706"/>
              <a:gd name="connsiteX30" fmla="*/ 679684 w 3882351"/>
              <a:gd name="connsiteY30" fmla="*/ 2534237 h 5326706"/>
              <a:gd name="connsiteX31" fmla="*/ 597623 w 3882351"/>
              <a:gd name="connsiteY31" fmla="*/ 2921099 h 5326706"/>
              <a:gd name="connsiteX32" fmla="*/ 503838 w 3882351"/>
              <a:gd name="connsiteY32" fmla="*/ 2604576 h 5326706"/>
              <a:gd name="connsiteX33" fmla="*/ 386607 w 3882351"/>
              <a:gd name="connsiteY33" fmla="*/ 2862483 h 5326706"/>
              <a:gd name="connsiteX34" fmla="*/ 421777 w 3882351"/>
              <a:gd name="connsiteY34" fmla="*/ 2545960 h 5326706"/>
              <a:gd name="connsiteX35" fmla="*/ 175592 w 3882351"/>
              <a:gd name="connsiteY35" fmla="*/ 2827314 h 5326706"/>
              <a:gd name="connsiteX36" fmla="*/ 316269 w 3882351"/>
              <a:gd name="connsiteY36" fmla="*/ 2522514 h 5326706"/>
              <a:gd name="connsiteX37" fmla="*/ 152146 w 3882351"/>
              <a:gd name="connsiteY37" fmla="*/ 2663191 h 5326706"/>
              <a:gd name="connsiteX38" fmla="*/ 261258 w 3882351"/>
              <a:gd name="connsiteY38" fmla="*/ 2532484 h 5326706"/>
              <a:gd name="connsiteX39" fmla="*/ 161 w 3882351"/>
              <a:gd name="connsiteY39" fmla="*/ 2546776 h 5326706"/>
              <a:gd name="connsiteX40" fmla="*/ 304546 w 3882351"/>
              <a:gd name="connsiteY40" fmla="*/ 2381837 h 5326706"/>
              <a:gd name="connsiteX0" fmla="*/ 305999 w 3883804"/>
              <a:gd name="connsiteY0" fmla="*/ 2381837 h 5326706"/>
              <a:gd name="connsiteX1" fmla="*/ 1009383 w 3883804"/>
              <a:gd name="connsiteY1" fmla="*/ 998514 h 5326706"/>
              <a:gd name="connsiteX2" fmla="*/ 1724491 w 3883804"/>
              <a:gd name="connsiteY2" fmla="*/ 764053 h 5326706"/>
              <a:gd name="connsiteX3" fmla="*/ 1630706 w 3883804"/>
              <a:gd name="connsiteY3" fmla="*/ 330299 h 5326706"/>
              <a:gd name="connsiteX4" fmla="*/ 1923783 w 3883804"/>
              <a:gd name="connsiteY4" fmla="*/ 2052 h 5326706"/>
              <a:gd name="connsiteX5" fmla="*/ 2369260 w 3883804"/>
              <a:gd name="connsiteY5" fmla="*/ 295130 h 5326706"/>
              <a:gd name="connsiteX6" fmla="*/ 2263753 w 3883804"/>
              <a:gd name="connsiteY6" fmla="*/ 728885 h 5326706"/>
              <a:gd name="connsiteX7" fmla="*/ 2709230 w 3883804"/>
              <a:gd name="connsiteY7" fmla="*/ 916453 h 5326706"/>
              <a:gd name="connsiteX8" fmla="*/ 3389168 w 3883804"/>
              <a:gd name="connsiteY8" fmla="*/ 2428730 h 5326706"/>
              <a:gd name="connsiteX9" fmla="*/ 3740859 w 3883804"/>
              <a:gd name="connsiteY9" fmla="*/ 2487345 h 5326706"/>
              <a:gd name="connsiteX10" fmla="*/ 3611906 w 3883804"/>
              <a:gd name="connsiteY10" fmla="*/ 2897653 h 5326706"/>
              <a:gd name="connsiteX11" fmla="*/ 3389168 w 3883804"/>
              <a:gd name="connsiteY11" fmla="*/ 2674914 h 5326706"/>
              <a:gd name="connsiteX12" fmla="*/ 3330553 w 3883804"/>
              <a:gd name="connsiteY12" fmla="*/ 2862484 h 5326706"/>
              <a:gd name="connsiteX13" fmla="*/ 3131260 w 3883804"/>
              <a:gd name="connsiteY13" fmla="*/ 2885930 h 5326706"/>
              <a:gd name="connsiteX14" fmla="*/ 3213322 w 3883804"/>
              <a:gd name="connsiteY14" fmla="*/ 2639745 h 5326706"/>
              <a:gd name="connsiteX15" fmla="*/ 3037476 w 3883804"/>
              <a:gd name="connsiteY15" fmla="*/ 2639745 h 5326706"/>
              <a:gd name="connsiteX16" fmla="*/ 3002306 w 3883804"/>
              <a:gd name="connsiteY16" fmla="*/ 2522514 h 5326706"/>
              <a:gd name="connsiteX17" fmla="*/ 2603722 w 3883804"/>
              <a:gd name="connsiteY17" fmla="*/ 1572945 h 5326706"/>
              <a:gd name="connsiteX18" fmla="*/ 2568553 w 3883804"/>
              <a:gd name="connsiteY18" fmla="*/ 3014883 h 5326706"/>
              <a:gd name="connsiteX19" fmla="*/ 3271937 w 3883804"/>
              <a:gd name="connsiteY19" fmla="*/ 4620945 h 5326706"/>
              <a:gd name="connsiteX20" fmla="*/ 3881537 w 3883804"/>
              <a:gd name="connsiteY20" fmla="*/ 4855406 h 5326706"/>
              <a:gd name="connsiteX21" fmla="*/ 3049199 w 3883804"/>
              <a:gd name="connsiteY21" fmla="*/ 5089868 h 5326706"/>
              <a:gd name="connsiteX22" fmla="*/ 2803014 w 3883804"/>
              <a:gd name="connsiteY22" fmla="*/ 4902299 h 5326706"/>
              <a:gd name="connsiteX23" fmla="*/ 2005845 w 3883804"/>
              <a:gd name="connsiteY23" fmla="*/ 3390022 h 5326706"/>
              <a:gd name="connsiteX24" fmla="*/ 1056276 w 3883804"/>
              <a:gd name="connsiteY24" fmla="*/ 4996083 h 5326706"/>
              <a:gd name="connsiteX25" fmla="*/ 517014 w 3883804"/>
              <a:gd name="connsiteY25" fmla="*/ 5324330 h 5326706"/>
              <a:gd name="connsiteX26" fmla="*/ 388060 w 3883804"/>
              <a:gd name="connsiteY26" fmla="*/ 5125037 h 5326706"/>
              <a:gd name="connsiteX27" fmla="*/ 657691 w 3883804"/>
              <a:gd name="connsiteY27" fmla="*/ 4773345 h 5326706"/>
              <a:gd name="connsiteX28" fmla="*/ 1196953 w 3883804"/>
              <a:gd name="connsiteY28" fmla="*/ 3331406 h 5326706"/>
              <a:gd name="connsiteX29" fmla="*/ 1279014 w 3883804"/>
              <a:gd name="connsiteY29" fmla="*/ 1537776 h 5326706"/>
              <a:gd name="connsiteX30" fmla="*/ 681137 w 3883804"/>
              <a:gd name="connsiteY30" fmla="*/ 2534237 h 5326706"/>
              <a:gd name="connsiteX31" fmla="*/ 599076 w 3883804"/>
              <a:gd name="connsiteY31" fmla="*/ 2921099 h 5326706"/>
              <a:gd name="connsiteX32" fmla="*/ 505291 w 3883804"/>
              <a:gd name="connsiteY32" fmla="*/ 2604576 h 5326706"/>
              <a:gd name="connsiteX33" fmla="*/ 388060 w 3883804"/>
              <a:gd name="connsiteY33" fmla="*/ 2862483 h 5326706"/>
              <a:gd name="connsiteX34" fmla="*/ 423230 w 3883804"/>
              <a:gd name="connsiteY34" fmla="*/ 2545960 h 5326706"/>
              <a:gd name="connsiteX35" fmla="*/ 177045 w 3883804"/>
              <a:gd name="connsiteY35" fmla="*/ 2827314 h 5326706"/>
              <a:gd name="connsiteX36" fmla="*/ 317722 w 3883804"/>
              <a:gd name="connsiteY36" fmla="*/ 2522514 h 5326706"/>
              <a:gd name="connsiteX37" fmla="*/ 153599 w 3883804"/>
              <a:gd name="connsiteY37" fmla="*/ 2663191 h 5326706"/>
              <a:gd name="connsiteX38" fmla="*/ 185164 w 3883804"/>
              <a:gd name="connsiteY38" fmla="*/ 2578050 h 5326706"/>
              <a:gd name="connsiteX39" fmla="*/ 1614 w 3883804"/>
              <a:gd name="connsiteY39" fmla="*/ 2546776 h 5326706"/>
              <a:gd name="connsiteX40" fmla="*/ 305999 w 3883804"/>
              <a:gd name="connsiteY40" fmla="*/ 2381837 h 5326706"/>
              <a:gd name="connsiteX0" fmla="*/ 305906 w 3883711"/>
              <a:gd name="connsiteY0" fmla="*/ 2381837 h 5326706"/>
              <a:gd name="connsiteX1" fmla="*/ 1009290 w 3883711"/>
              <a:gd name="connsiteY1" fmla="*/ 998514 h 5326706"/>
              <a:gd name="connsiteX2" fmla="*/ 1724398 w 3883711"/>
              <a:gd name="connsiteY2" fmla="*/ 764053 h 5326706"/>
              <a:gd name="connsiteX3" fmla="*/ 1630613 w 3883711"/>
              <a:gd name="connsiteY3" fmla="*/ 330299 h 5326706"/>
              <a:gd name="connsiteX4" fmla="*/ 1923690 w 3883711"/>
              <a:gd name="connsiteY4" fmla="*/ 2052 h 5326706"/>
              <a:gd name="connsiteX5" fmla="*/ 2369167 w 3883711"/>
              <a:gd name="connsiteY5" fmla="*/ 295130 h 5326706"/>
              <a:gd name="connsiteX6" fmla="*/ 2263660 w 3883711"/>
              <a:gd name="connsiteY6" fmla="*/ 728885 h 5326706"/>
              <a:gd name="connsiteX7" fmla="*/ 2709137 w 3883711"/>
              <a:gd name="connsiteY7" fmla="*/ 916453 h 5326706"/>
              <a:gd name="connsiteX8" fmla="*/ 3389075 w 3883711"/>
              <a:gd name="connsiteY8" fmla="*/ 2428730 h 5326706"/>
              <a:gd name="connsiteX9" fmla="*/ 3740766 w 3883711"/>
              <a:gd name="connsiteY9" fmla="*/ 2487345 h 5326706"/>
              <a:gd name="connsiteX10" fmla="*/ 3611813 w 3883711"/>
              <a:gd name="connsiteY10" fmla="*/ 2897653 h 5326706"/>
              <a:gd name="connsiteX11" fmla="*/ 3389075 w 3883711"/>
              <a:gd name="connsiteY11" fmla="*/ 2674914 h 5326706"/>
              <a:gd name="connsiteX12" fmla="*/ 3330460 w 3883711"/>
              <a:gd name="connsiteY12" fmla="*/ 2862484 h 5326706"/>
              <a:gd name="connsiteX13" fmla="*/ 3131167 w 3883711"/>
              <a:gd name="connsiteY13" fmla="*/ 2885930 h 5326706"/>
              <a:gd name="connsiteX14" fmla="*/ 3213229 w 3883711"/>
              <a:gd name="connsiteY14" fmla="*/ 2639745 h 5326706"/>
              <a:gd name="connsiteX15" fmla="*/ 3037383 w 3883711"/>
              <a:gd name="connsiteY15" fmla="*/ 2639745 h 5326706"/>
              <a:gd name="connsiteX16" fmla="*/ 3002213 w 3883711"/>
              <a:gd name="connsiteY16" fmla="*/ 2522514 h 5326706"/>
              <a:gd name="connsiteX17" fmla="*/ 2603629 w 3883711"/>
              <a:gd name="connsiteY17" fmla="*/ 1572945 h 5326706"/>
              <a:gd name="connsiteX18" fmla="*/ 2568460 w 3883711"/>
              <a:gd name="connsiteY18" fmla="*/ 3014883 h 5326706"/>
              <a:gd name="connsiteX19" fmla="*/ 3271844 w 3883711"/>
              <a:gd name="connsiteY19" fmla="*/ 4620945 h 5326706"/>
              <a:gd name="connsiteX20" fmla="*/ 3881444 w 3883711"/>
              <a:gd name="connsiteY20" fmla="*/ 4855406 h 5326706"/>
              <a:gd name="connsiteX21" fmla="*/ 3049106 w 3883711"/>
              <a:gd name="connsiteY21" fmla="*/ 5089868 h 5326706"/>
              <a:gd name="connsiteX22" fmla="*/ 2802921 w 3883711"/>
              <a:gd name="connsiteY22" fmla="*/ 4902299 h 5326706"/>
              <a:gd name="connsiteX23" fmla="*/ 2005752 w 3883711"/>
              <a:gd name="connsiteY23" fmla="*/ 3390022 h 5326706"/>
              <a:gd name="connsiteX24" fmla="*/ 1056183 w 3883711"/>
              <a:gd name="connsiteY24" fmla="*/ 4996083 h 5326706"/>
              <a:gd name="connsiteX25" fmla="*/ 516921 w 3883711"/>
              <a:gd name="connsiteY25" fmla="*/ 5324330 h 5326706"/>
              <a:gd name="connsiteX26" fmla="*/ 387967 w 3883711"/>
              <a:gd name="connsiteY26" fmla="*/ 5125037 h 5326706"/>
              <a:gd name="connsiteX27" fmla="*/ 657598 w 3883711"/>
              <a:gd name="connsiteY27" fmla="*/ 4773345 h 5326706"/>
              <a:gd name="connsiteX28" fmla="*/ 1196860 w 3883711"/>
              <a:gd name="connsiteY28" fmla="*/ 3331406 h 5326706"/>
              <a:gd name="connsiteX29" fmla="*/ 1278921 w 3883711"/>
              <a:gd name="connsiteY29" fmla="*/ 1537776 h 5326706"/>
              <a:gd name="connsiteX30" fmla="*/ 681044 w 3883711"/>
              <a:gd name="connsiteY30" fmla="*/ 2534237 h 5326706"/>
              <a:gd name="connsiteX31" fmla="*/ 598983 w 3883711"/>
              <a:gd name="connsiteY31" fmla="*/ 2921099 h 5326706"/>
              <a:gd name="connsiteX32" fmla="*/ 505198 w 3883711"/>
              <a:gd name="connsiteY32" fmla="*/ 2604576 h 5326706"/>
              <a:gd name="connsiteX33" fmla="*/ 387967 w 3883711"/>
              <a:gd name="connsiteY33" fmla="*/ 2862483 h 5326706"/>
              <a:gd name="connsiteX34" fmla="*/ 423137 w 3883711"/>
              <a:gd name="connsiteY34" fmla="*/ 2545960 h 5326706"/>
              <a:gd name="connsiteX35" fmla="*/ 176952 w 3883711"/>
              <a:gd name="connsiteY35" fmla="*/ 2827314 h 5326706"/>
              <a:gd name="connsiteX36" fmla="*/ 317629 w 3883711"/>
              <a:gd name="connsiteY36" fmla="*/ 2522514 h 5326706"/>
              <a:gd name="connsiteX37" fmla="*/ 153506 w 3883711"/>
              <a:gd name="connsiteY37" fmla="*/ 2663191 h 5326706"/>
              <a:gd name="connsiteX38" fmla="*/ 185071 w 3883711"/>
              <a:gd name="connsiteY38" fmla="*/ 2578050 h 5326706"/>
              <a:gd name="connsiteX39" fmla="*/ 1521 w 3883711"/>
              <a:gd name="connsiteY39" fmla="*/ 2546776 h 5326706"/>
              <a:gd name="connsiteX40" fmla="*/ 305906 w 3883711"/>
              <a:gd name="connsiteY40" fmla="*/ 2381837 h 5326706"/>
              <a:gd name="connsiteX0" fmla="*/ 306024 w 3883829"/>
              <a:gd name="connsiteY0" fmla="*/ 2381837 h 5326706"/>
              <a:gd name="connsiteX1" fmla="*/ 1009408 w 3883829"/>
              <a:gd name="connsiteY1" fmla="*/ 998514 h 5326706"/>
              <a:gd name="connsiteX2" fmla="*/ 1724516 w 3883829"/>
              <a:gd name="connsiteY2" fmla="*/ 764053 h 5326706"/>
              <a:gd name="connsiteX3" fmla="*/ 1630731 w 3883829"/>
              <a:gd name="connsiteY3" fmla="*/ 330299 h 5326706"/>
              <a:gd name="connsiteX4" fmla="*/ 1923808 w 3883829"/>
              <a:gd name="connsiteY4" fmla="*/ 2052 h 5326706"/>
              <a:gd name="connsiteX5" fmla="*/ 2369285 w 3883829"/>
              <a:gd name="connsiteY5" fmla="*/ 295130 h 5326706"/>
              <a:gd name="connsiteX6" fmla="*/ 2263778 w 3883829"/>
              <a:gd name="connsiteY6" fmla="*/ 728885 h 5326706"/>
              <a:gd name="connsiteX7" fmla="*/ 2709255 w 3883829"/>
              <a:gd name="connsiteY7" fmla="*/ 916453 h 5326706"/>
              <a:gd name="connsiteX8" fmla="*/ 3389193 w 3883829"/>
              <a:gd name="connsiteY8" fmla="*/ 2428730 h 5326706"/>
              <a:gd name="connsiteX9" fmla="*/ 3740884 w 3883829"/>
              <a:gd name="connsiteY9" fmla="*/ 2487345 h 5326706"/>
              <a:gd name="connsiteX10" fmla="*/ 3611931 w 3883829"/>
              <a:gd name="connsiteY10" fmla="*/ 2897653 h 5326706"/>
              <a:gd name="connsiteX11" fmla="*/ 3389193 w 3883829"/>
              <a:gd name="connsiteY11" fmla="*/ 2674914 h 5326706"/>
              <a:gd name="connsiteX12" fmla="*/ 3330578 w 3883829"/>
              <a:gd name="connsiteY12" fmla="*/ 2862484 h 5326706"/>
              <a:gd name="connsiteX13" fmla="*/ 3131285 w 3883829"/>
              <a:gd name="connsiteY13" fmla="*/ 2885930 h 5326706"/>
              <a:gd name="connsiteX14" fmla="*/ 3213347 w 3883829"/>
              <a:gd name="connsiteY14" fmla="*/ 2639745 h 5326706"/>
              <a:gd name="connsiteX15" fmla="*/ 3037501 w 3883829"/>
              <a:gd name="connsiteY15" fmla="*/ 2639745 h 5326706"/>
              <a:gd name="connsiteX16" fmla="*/ 3002331 w 3883829"/>
              <a:gd name="connsiteY16" fmla="*/ 2522514 h 5326706"/>
              <a:gd name="connsiteX17" fmla="*/ 2603747 w 3883829"/>
              <a:gd name="connsiteY17" fmla="*/ 1572945 h 5326706"/>
              <a:gd name="connsiteX18" fmla="*/ 2568578 w 3883829"/>
              <a:gd name="connsiteY18" fmla="*/ 3014883 h 5326706"/>
              <a:gd name="connsiteX19" fmla="*/ 3271962 w 3883829"/>
              <a:gd name="connsiteY19" fmla="*/ 4620945 h 5326706"/>
              <a:gd name="connsiteX20" fmla="*/ 3881562 w 3883829"/>
              <a:gd name="connsiteY20" fmla="*/ 4855406 h 5326706"/>
              <a:gd name="connsiteX21" fmla="*/ 3049224 w 3883829"/>
              <a:gd name="connsiteY21" fmla="*/ 5089868 h 5326706"/>
              <a:gd name="connsiteX22" fmla="*/ 2803039 w 3883829"/>
              <a:gd name="connsiteY22" fmla="*/ 4902299 h 5326706"/>
              <a:gd name="connsiteX23" fmla="*/ 2005870 w 3883829"/>
              <a:gd name="connsiteY23" fmla="*/ 3390022 h 5326706"/>
              <a:gd name="connsiteX24" fmla="*/ 1056301 w 3883829"/>
              <a:gd name="connsiteY24" fmla="*/ 4996083 h 5326706"/>
              <a:gd name="connsiteX25" fmla="*/ 517039 w 3883829"/>
              <a:gd name="connsiteY25" fmla="*/ 5324330 h 5326706"/>
              <a:gd name="connsiteX26" fmla="*/ 388085 w 3883829"/>
              <a:gd name="connsiteY26" fmla="*/ 5125037 h 5326706"/>
              <a:gd name="connsiteX27" fmla="*/ 657716 w 3883829"/>
              <a:gd name="connsiteY27" fmla="*/ 4773345 h 5326706"/>
              <a:gd name="connsiteX28" fmla="*/ 1196978 w 3883829"/>
              <a:gd name="connsiteY28" fmla="*/ 3331406 h 5326706"/>
              <a:gd name="connsiteX29" fmla="*/ 1279039 w 3883829"/>
              <a:gd name="connsiteY29" fmla="*/ 1537776 h 5326706"/>
              <a:gd name="connsiteX30" fmla="*/ 681162 w 3883829"/>
              <a:gd name="connsiteY30" fmla="*/ 2534237 h 5326706"/>
              <a:gd name="connsiteX31" fmla="*/ 599101 w 3883829"/>
              <a:gd name="connsiteY31" fmla="*/ 2921099 h 5326706"/>
              <a:gd name="connsiteX32" fmla="*/ 505316 w 3883829"/>
              <a:gd name="connsiteY32" fmla="*/ 2604576 h 5326706"/>
              <a:gd name="connsiteX33" fmla="*/ 388085 w 3883829"/>
              <a:gd name="connsiteY33" fmla="*/ 2862483 h 5326706"/>
              <a:gd name="connsiteX34" fmla="*/ 423255 w 3883829"/>
              <a:gd name="connsiteY34" fmla="*/ 2545960 h 5326706"/>
              <a:gd name="connsiteX35" fmla="*/ 177070 w 3883829"/>
              <a:gd name="connsiteY35" fmla="*/ 2827314 h 5326706"/>
              <a:gd name="connsiteX36" fmla="*/ 317747 w 3883829"/>
              <a:gd name="connsiteY36" fmla="*/ 2522514 h 5326706"/>
              <a:gd name="connsiteX37" fmla="*/ 153624 w 3883829"/>
              <a:gd name="connsiteY37" fmla="*/ 2663191 h 5326706"/>
              <a:gd name="connsiteX38" fmla="*/ 185189 w 3883829"/>
              <a:gd name="connsiteY38" fmla="*/ 2578050 h 5326706"/>
              <a:gd name="connsiteX39" fmla="*/ 1639 w 3883829"/>
              <a:gd name="connsiteY39" fmla="*/ 2546776 h 5326706"/>
              <a:gd name="connsiteX40" fmla="*/ 306024 w 3883829"/>
              <a:gd name="connsiteY40" fmla="*/ 2381837 h 5326706"/>
              <a:gd name="connsiteX0" fmla="*/ 307195 w 3885000"/>
              <a:gd name="connsiteY0" fmla="*/ 2381837 h 5326706"/>
              <a:gd name="connsiteX1" fmla="*/ 1010579 w 3885000"/>
              <a:gd name="connsiteY1" fmla="*/ 998514 h 5326706"/>
              <a:gd name="connsiteX2" fmla="*/ 1725687 w 3885000"/>
              <a:gd name="connsiteY2" fmla="*/ 764053 h 5326706"/>
              <a:gd name="connsiteX3" fmla="*/ 1631902 w 3885000"/>
              <a:gd name="connsiteY3" fmla="*/ 330299 h 5326706"/>
              <a:gd name="connsiteX4" fmla="*/ 1924979 w 3885000"/>
              <a:gd name="connsiteY4" fmla="*/ 2052 h 5326706"/>
              <a:gd name="connsiteX5" fmla="*/ 2370456 w 3885000"/>
              <a:gd name="connsiteY5" fmla="*/ 295130 h 5326706"/>
              <a:gd name="connsiteX6" fmla="*/ 2264949 w 3885000"/>
              <a:gd name="connsiteY6" fmla="*/ 728885 h 5326706"/>
              <a:gd name="connsiteX7" fmla="*/ 2710426 w 3885000"/>
              <a:gd name="connsiteY7" fmla="*/ 916453 h 5326706"/>
              <a:gd name="connsiteX8" fmla="*/ 3390364 w 3885000"/>
              <a:gd name="connsiteY8" fmla="*/ 2428730 h 5326706"/>
              <a:gd name="connsiteX9" fmla="*/ 3742055 w 3885000"/>
              <a:gd name="connsiteY9" fmla="*/ 2487345 h 5326706"/>
              <a:gd name="connsiteX10" fmla="*/ 3613102 w 3885000"/>
              <a:gd name="connsiteY10" fmla="*/ 2897653 h 5326706"/>
              <a:gd name="connsiteX11" fmla="*/ 3390364 w 3885000"/>
              <a:gd name="connsiteY11" fmla="*/ 2674914 h 5326706"/>
              <a:gd name="connsiteX12" fmla="*/ 3331749 w 3885000"/>
              <a:gd name="connsiteY12" fmla="*/ 2862484 h 5326706"/>
              <a:gd name="connsiteX13" fmla="*/ 3132456 w 3885000"/>
              <a:gd name="connsiteY13" fmla="*/ 2885930 h 5326706"/>
              <a:gd name="connsiteX14" fmla="*/ 3214518 w 3885000"/>
              <a:gd name="connsiteY14" fmla="*/ 2639745 h 5326706"/>
              <a:gd name="connsiteX15" fmla="*/ 3038672 w 3885000"/>
              <a:gd name="connsiteY15" fmla="*/ 2639745 h 5326706"/>
              <a:gd name="connsiteX16" fmla="*/ 3003502 w 3885000"/>
              <a:gd name="connsiteY16" fmla="*/ 2522514 h 5326706"/>
              <a:gd name="connsiteX17" fmla="*/ 2604918 w 3885000"/>
              <a:gd name="connsiteY17" fmla="*/ 1572945 h 5326706"/>
              <a:gd name="connsiteX18" fmla="*/ 2569749 w 3885000"/>
              <a:gd name="connsiteY18" fmla="*/ 3014883 h 5326706"/>
              <a:gd name="connsiteX19" fmla="*/ 3273133 w 3885000"/>
              <a:gd name="connsiteY19" fmla="*/ 4620945 h 5326706"/>
              <a:gd name="connsiteX20" fmla="*/ 3882733 w 3885000"/>
              <a:gd name="connsiteY20" fmla="*/ 4855406 h 5326706"/>
              <a:gd name="connsiteX21" fmla="*/ 3050395 w 3885000"/>
              <a:gd name="connsiteY21" fmla="*/ 5089868 h 5326706"/>
              <a:gd name="connsiteX22" fmla="*/ 2804210 w 3885000"/>
              <a:gd name="connsiteY22" fmla="*/ 4902299 h 5326706"/>
              <a:gd name="connsiteX23" fmla="*/ 2007041 w 3885000"/>
              <a:gd name="connsiteY23" fmla="*/ 3390022 h 5326706"/>
              <a:gd name="connsiteX24" fmla="*/ 1057472 w 3885000"/>
              <a:gd name="connsiteY24" fmla="*/ 4996083 h 5326706"/>
              <a:gd name="connsiteX25" fmla="*/ 518210 w 3885000"/>
              <a:gd name="connsiteY25" fmla="*/ 5324330 h 5326706"/>
              <a:gd name="connsiteX26" fmla="*/ 389256 w 3885000"/>
              <a:gd name="connsiteY26" fmla="*/ 5125037 h 5326706"/>
              <a:gd name="connsiteX27" fmla="*/ 658887 w 3885000"/>
              <a:gd name="connsiteY27" fmla="*/ 4773345 h 5326706"/>
              <a:gd name="connsiteX28" fmla="*/ 1198149 w 3885000"/>
              <a:gd name="connsiteY28" fmla="*/ 3331406 h 5326706"/>
              <a:gd name="connsiteX29" fmla="*/ 1280210 w 3885000"/>
              <a:gd name="connsiteY29" fmla="*/ 1537776 h 5326706"/>
              <a:gd name="connsiteX30" fmla="*/ 682333 w 3885000"/>
              <a:gd name="connsiteY30" fmla="*/ 2534237 h 5326706"/>
              <a:gd name="connsiteX31" fmla="*/ 600272 w 3885000"/>
              <a:gd name="connsiteY31" fmla="*/ 2921099 h 5326706"/>
              <a:gd name="connsiteX32" fmla="*/ 506487 w 3885000"/>
              <a:gd name="connsiteY32" fmla="*/ 2604576 h 5326706"/>
              <a:gd name="connsiteX33" fmla="*/ 389256 w 3885000"/>
              <a:gd name="connsiteY33" fmla="*/ 2862483 h 5326706"/>
              <a:gd name="connsiteX34" fmla="*/ 424426 w 3885000"/>
              <a:gd name="connsiteY34" fmla="*/ 2545960 h 5326706"/>
              <a:gd name="connsiteX35" fmla="*/ 178241 w 3885000"/>
              <a:gd name="connsiteY35" fmla="*/ 2827314 h 5326706"/>
              <a:gd name="connsiteX36" fmla="*/ 318918 w 3885000"/>
              <a:gd name="connsiteY36" fmla="*/ 2522514 h 5326706"/>
              <a:gd name="connsiteX37" fmla="*/ 154795 w 3885000"/>
              <a:gd name="connsiteY37" fmla="*/ 2663191 h 5326706"/>
              <a:gd name="connsiteX38" fmla="*/ 186360 w 3885000"/>
              <a:gd name="connsiteY38" fmla="*/ 2578050 h 5326706"/>
              <a:gd name="connsiteX39" fmla="*/ 2810 w 3885000"/>
              <a:gd name="connsiteY39" fmla="*/ 2546776 h 5326706"/>
              <a:gd name="connsiteX40" fmla="*/ 307195 w 3885000"/>
              <a:gd name="connsiteY40" fmla="*/ 2381837 h 5326706"/>
              <a:gd name="connsiteX0" fmla="*/ 307195 w 3885000"/>
              <a:gd name="connsiteY0" fmla="*/ 2381837 h 5326706"/>
              <a:gd name="connsiteX1" fmla="*/ 1010579 w 3885000"/>
              <a:gd name="connsiteY1" fmla="*/ 998514 h 5326706"/>
              <a:gd name="connsiteX2" fmla="*/ 1725687 w 3885000"/>
              <a:gd name="connsiteY2" fmla="*/ 764053 h 5326706"/>
              <a:gd name="connsiteX3" fmla="*/ 1631902 w 3885000"/>
              <a:gd name="connsiteY3" fmla="*/ 330299 h 5326706"/>
              <a:gd name="connsiteX4" fmla="*/ 1924979 w 3885000"/>
              <a:gd name="connsiteY4" fmla="*/ 2052 h 5326706"/>
              <a:gd name="connsiteX5" fmla="*/ 2370456 w 3885000"/>
              <a:gd name="connsiteY5" fmla="*/ 295130 h 5326706"/>
              <a:gd name="connsiteX6" fmla="*/ 2264949 w 3885000"/>
              <a:gd name="connsiteY6" fmla="*/ 728885 h 5326706"/>
              <a:gd name="connsiteX7" fmla="*/ 2710426 w 3885000"/>
              <a:gd name="connsiteY7" fmla="*/ 916453 h 5326706"/>
              <a:gd name="connsiteX8" fmla="*/ 3390364 w 3885000"/>
              <a:gd name="connsiteY8" fmla="*/ 2428730 h 5326706"/>
              <a:gd name="connsiteX9" fmla="*/ 3742055 w 3885000"/>
              <a:gd name="connsiteY9" fmla="*/ 2487345 h 5326706"/>
              <a:gd name="connsiteX10" fmla="*/ 3613102 w 3885000"/>
              <a:gd name="connsiteY10" fmla="*/ 2897653 h 5326706"/>
              <a:gd name="connsiteX11" fmla="*/ 3390364 w 3885000"/>
              <a:gd name="connsiteY11" fmla="*/ 2674914 h 5326706"/>
              <a:gd name="connsiteX12" fmla="*/ 3331749 w 3885000"/>
              <a:gd name="connsiteY12" fmla="*/ 2862484 h 5326706"/>
              <a:gd name="connsiteX13" fmla="*/ 3132456 w 3885000"/>
              <a:gd name="connsiteY13" fmla="*/ 2885930 h 5326706"/>
              <a:gd name="connsiteX14" fmla="*/ 3214518 w 3885000"/>
              <a:gd name="connsiteY14" fmla="*/ 2639745 h 5326706"/>
              <a:gd name="connsiteX15" fmla="*/ 3038672 w 3885000"/>
              <a:gd name="connsiteY15" fmla="*/ 2639745 h 5326706"/>
              <a:gd name="connsiteX16" fmla="*/ 3003502 w 3885000"/>
              <a:gd name="connsiteY16" fmla="*/ 2522514 h 5326706"/>
              <a:gd name="connsiteX17" fmla="*/ 2604918 w 3885000"/>
              <a:gd name="connsiteY17" fmla="*/ 1572945 h 5326706"/>
              <a:gd name="connsiteX18" fmla="*/ 2569749 w 3885000"/>
              <a:gd name="connsiteY18" fmla="*/ 3014883 h 5326706"/>
              <a:gd name="connsiteX19" fmla="*/ 3273133 w 3885000"/>
              <a:gd name="connsiteY19" fmla="*/ 4620945 h 5326706"/>
              <a:gd name="connsiteX20" fmla="*/ 3882733 w 3885000"/>
              <a:gd name="connsiteY20" fmla="*/ 4855406 h 5326706"/>
              <a:gd name="connsiteX21" fmla="*/ 3050395 w 3885000"/>
              <a:gd name="connsiteY21" fmla="*/ 5089868 h 5326706"/>
              <a:gd name="connsiteX22" fmla="*/ 2804210 w 3885000"/>
              <a:gd name="connsiteY22" fmla="*/ 4902299 h 5326706"/>
              <a:gd name="connsiteX23" fmla="*/ 2007041 w 3885000"/>
              <a:gd name="connsiteY23" fmla="*/ 3390022 h 5326706"/>
              <a:gd name="connsiteX24" fmla="*/ 1057472 w 3885000"/>
              <a:gd name="connsiteY24" fmla="*/ 4996083 h 5326706"/>
              <a:gd name="connsiteX25" fmla="*/ 518210 w 3885000"/>
              <a:gd name="connsiteY25" fmla="*/ 5324330 h 5326706"/>
              <a:gd name="connsiteX26" fmla="*/ 389256 w 3885000"/>
              <a:gd name="connsiteY26" fmla="*/ 5125037 h 5326706"/>
              <a:gd name="connsiteX27" fmla="*/ 658887 w 3885000"/>
              <a:gd name="connsiteY27" fmla="*/ 4773345 h 5326706"/>
              <a:gd name="connsiteX28" fmla="*/ 1198149 w 3885000"/>
              <a:gd name="connsiteY28" fmla="*/ 3331406 h 5326706"/>
              <a:gd name="connsiteX29" fmla="*/ 1280210 w 3885000"/>
              <a:gd name="connsiteY29" fmla="*/ 1537776 h 5326706"/>
              <a:gd name="connsiteX30" fmla="*/ 682333 w 3885000"/>
              <a:gd name="connsiteY30" fmla="*/ 2534237 h 5326706"/>
              <a:gd name="connsiteX31" fmla="*/ 600272 w 3885000"/>
              <a:gd name="connsiteY31" fmla="*/ 2921099 h 5326706"/>
              <a:gd name="connsiteX32" fmla="*/ 506487 w 3885000"/>
              <a:gd name="connsiteY32" fmla="*/ 2604576 h 5326706"/>
              <a:gd name="connsiteX33" fmla="*/ 389256 w 3885000"/>
              <a:gd name="connsiteY33" fmla="*/ 2862483 h 5326706"/>
              <a:gd name="connsiteX34" fmla="*/ 424426 w 3885000"/>
              <a:gd name="connsiteY34" fmla="*/ 2545960 h 5326706"/>
              <a:gd name="connsiteX35" fmla="*/ 178241 w 3885000"/>
              <a:gd name="connsiteY35" fmla="*/ 2827314 h 5326706"/>
              <a:gd name="connsiteX36" fmla="*/ 318918 w 3885000"/>
              <a:gd name="connsiteY36" fmla="*/ 2522514 h 5326706"/>
              <a:gd name="connsiteX37" fmla="*/ 154795 w 3885000"/>
              <a:gd name="connsiteY37" fmla="*/ 2663191 h 5326706"/>
              <a:gd name="connsiteX38" fmla="*/ 186360 w 3885000"/>
              <a:gd name="connsiteY38" fmla="*/ 2578050 h 5326706"/>
              <a:gd name="connsiteX39" fmla="*/ 2810 w 3885000"/>
              <a:gd name="connsiteY39" fmla="*/ 2546776 h 5326706"/>
              <a:gd name="connsiteX40" fmla="*/ 307195 w 3885000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538144 w 3822872"/>
              <a:gd name="connsiteY31" fmla="*/ 2921099 h 5326706"/>
              <a:gd name="connsiteX32" fmla="*/ 444359 w 3822872"/>
              <a:gd name="connsiteY32" fmla="*/ 2604576 h 5326706"/>
              <a:gd name="connsiteX33" fmla="*/ 327128 w 3822872"/>
              <a:gd name="connsiteY33" fmla="*/ 2862483 h 5326706"/>
              <a:gd name="connsiteX34" fmla="*/ 362298 w 3822872"/>
              <a:gd name="connsiteY34" fmla="*/ 2545960 h 5326706"/>
              <a:gd name="connsiteX35" fmla="*/ 116113 w 3822872"/>
              <a:gd name="connsiteY35" fmla="*/ 2827314 h 5326706"/>
              <a:gd name="connsiteX36" fmla="*/ 256790 w 3822872"/>
              <a:gd name="connsiteY36" fmla="*/ 2522514 h 5326706"/>
              <a:gd name="connsiteX37" fmla="*/ 92667 w 3822872"/>
              <a:gd name="connsiteY37" fmla="*/ 2663191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538144 w 3822872"/>
              <a:gd name="connsiteY31" fmla="*/ 2921099 h 5326706"/>
              <a:gd name="connsiteX32" fmla="*/ 444359 w 3822872"/>
              <a:gd name="connsiteY32" fmla="*/ 2604576 h 5326706"/>
              <a:gd name="connsiteX33" fmla="*/ 327128 w 3822872"/>
              <a:gd name="connsiteY33" fmla="*/ 2862483 h 5326706"/>
              <a:gd name="connsiteX34" fmla="*/ 362298 w 3822872"/>
              <a:gd name="connsiteY34" fmla="*/ 2545960 h 5326706"/>
              <a:gd name="connsiteX35" fmla="*/ 116113 w 3822872"/>
              <a:gd name="connsiteY35" fmla="*/ 2827314 h 5326706"/>
              <a:gd name="connsiteX36" fmla="*/ 256790 w 3822872"/>
              <a:gd name="connsiteY36" fmla="*/ 2522514 h 5326706"/>
              <a:gd name="connsiteX37" fmla="*/ 86701 w 3822872"/>
              <a:gd name="connsiteY37" fmla="*/ 2720909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538144 w 3822872"/>
              <a:gd name="connsiteY31" fmla="*/ 2921099 h 5326706"/>
              <a:gd name="connsiteX32" fmla="*/ 444359 w 3822872"/>
              <a:gd name="connsiteY32" fmla="*/ 2604576 h 5326706"/>
              <a:gd name="connsiteX33" fmla="*/ 327128 w 3822872"/>
              <a:gd name="connsiteY33" fmla="*/ 2862483 h 5326706"/>
              <a:gd name="connsiteX34" fmla="*/ 362298 w 3822872"/>
              <a:gd name="connsiteY34" fmla="*/ 2545960 h 5326706"/>
              <a:gd name="connsiteX35" fmla="*/ 116113 w 3822872"/>
              <a:gd name="connsiteY35" fmla="*/ 2827314 h 5326706"/>
              <a:gd name="connsiteX36" fmla="*/ 256790 w 3822872"/>
              <a:gd name="connsiteY36" fmla="*/ 2522514 h 5326706"/>
              <a:gd name="connsiteX37" fmla="*/ 56874 w 3822872"/>
              <a:gd name="connsiteY37" fmla="*/ 2778628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538144 w 3822872"/>
              <a:gd name="connsiteY31" fmla="*/ 2921099 h 5326706"/>
              <a:gd name="connsiteX32" fmla="*/ 444359 w 3822872"/>
              <a:gd name="connsiteY32" fmla="*/ 2604576 h 5326706"/>
              <a:gd name="connsiteX33" fmla="*/ 327128 w 3822872"/>
              <a:gd name="connsiteY33" fmla="*/ 2862483 h 5326706"/>
              <a:gd name="connsiteX34" fmla="*/ 362298 w 3822872"/>
              <a:gd name="connsiteY34" fmla="*/ 2545960 h 5326706"/>
              <a:gd name="connsiteX35" fmla="*/ 202609 w 3822872"/>
              <a:gd name="connsiteY35" fmla="*/ 2754407 h 5326706"/>
              <a:gd name="connsiteX36" fmla="*/ 256790 w 3822872"/>
              <a:gd name="connsiteY36" fmla="*/ 2522514 h 5326706"/>
              <a:gd name="connsiteX37" fmla="*/ 56874 w 3822872"/>
              <a:gd name="connsiteY37" fmla="*/ 2778628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538144 w 3822872"/>
              <a:gd name="connsiteY31" fmla="*/ 2921099 h 5326706"/>
              <a:gd name="connsiteX32" fmla="*/ 444359 w 3822872"/>
              <a:gd name="connsiteY32" fmla="*/ 2604576 h 5326706"/>
              <a:gd name="connsiteX33" fmla="*/ 312216 w 3822872"/>
              <a:gd name="connsiteY33" fmla="*/ 2780462 h 5326706"/>
              <a:gd name="connsiteX34" fmla="*/ 362298 w 3822872"/>
              <a:gd name="connsiteY34" fmla="*/ 2545960 h 5326706"/>
              <a:gd name="connsiteX35" fmla="*/ 202609 w 3822872"/>
              <a:gd name="connsiteY35" fmla="*/ 2754407 h 5326706"/>
              <a:gd name="connsiteX36" fmla="*/ 256790 w 3822872"/>
              <a:gd name="connsiteY36" fmla="*/ 2522514 h 5326706"/>
              <a:gd name="connsiteX37" fmla="*/ 56874 w 3822872"/>
              <a:gd name="connsiteY37" fmla="*/ 2778628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520248 w 3822872"/>
              <a:gd name="connsiteY31" fmla="*/ 2741869 h 5326706"/>
              <a:gd name="connsiteX32" fmla="*/ 444359 w 3822872"/>
              <a:gd name="connsiteY32" fmla="*/ 2604576 h 5326706"/>
              <a:gd name="connsiteX33" fmla="*/ 312216 w 3822872"/>
              <a:gd name="connsiteY33" fmla="*/ 2780462 h 5326706"/>
              <a:gd name="connsiteX34" fmla="*/ 362298 w 3822872"/>
              <a:gd name="connsiteY34" fmla="*/ 2545960 h 5326706"/>
              <a:gd name="connsiteX35" fmla="*/ 202609 w 3822872"/>
              <a:gd name="connsiteY35" fmla="*/ 2754407 h 5326706"/>
              <a:gd name="connsiteX36" fmla="*/ 256790 w 3822872"/>
              <a:gd name="connsiteY36" fmla="*/ 2522514 h 5326706"/>
              <a:gd name="connsiteX37" fmla="*/ 56874 w 3822872"/>
              <a:gd name="connsiteY37" fmla="*/ 2778628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520248 w 3822872"/>
              <a:gd name="connsiteY31" fmla="*/ 2741869 h 5326706"/>
              <a:gd name="connsiteX32" fmla="*/ 444359 w 3822872"/>
              <a:gd name="connsiteY32" fmla="*/ 2604576 h 5326706"/>
              <a:gd name="connsiteX33" fmla="*/ 348007 w 3822872"/>
              <a:gd name="connsiteY33" fmla="*/ 2810841 h 5326706"/>
              <a:gd name="connsiteX34" fmla="*/ 362298 w 3822872"/>
              <a:gd name="connsiteY34" fmla="*/ 2545960 h 5326706"/>
              <a:gd name="connsiteX35" fmla="*/ 202609 w 3822872"/>
              <a:gd name="connsiteY35" fmla="*/ 2754407 h 5326706"/>
              <a:gd name="connsiteX36" fmla="*/ 256790 w 3822872"/>
              <a:gd name="connsiteY36" fmla="*/ 2522514 h 5326706"/>
              <a:gd name="connsiteX37" fmla="*/ 56874 w 3822872"/>
              <a:gd name="connsiteY37" fmla="*/ 2778628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493405 w 3822872"/>
              <a:gd name="connsiteY31" fmla="*/ 2738832 h 5326706"/>
              <a:gd name="connsiteX32" fmla="*/ 444359 w 3822872"/>
              <a:gd name="connsiteY32" fmla="*/ 2604576 h 5326706"/>
              <a:gd name="connsiteX33" fmla="*/ 348007 w 3822872"/>
              <a:gd name="connsiteY33" fmla="*/ 2810841 h 5326706"/>
              <a:gd name="connsiteX34" fmla="*/ 362298 w 3822872"/>
              <a:gd name="connsiteY34" fmla="*/ 2545960 h 5326706"/>
              <a:gd name="connsiteX35" fmla="*/ 202609 w 3822872"/>
              <a:gd name="connsiteY35" fmla="*/ 2754407 h 5326706"/>
              <a:gd name="connsiteX36" fmla="*/ 256790 w 3822872"/>
              <a:gd name="connsiteY36" fmla="*/ 2522514 h 5326706"/>
              <a:gd name="connsiteX37" fmla="*/ 56874 w 3822872"/>
              <a:gd name="connsiteY37" fmla="*/ 2778628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493405 w 3822872"/>
              <a:gd name="connsiteY31" fmla="*/ 2738832 h 5326706"/>
              <a:gd name="connsiteX32" fmla="*/ 459273 w 3822872"/>
              <a:gd name="connsiteY32" fmla="*/ 2607613 h 5326706"/>
              <a:gd name="connsiteX33" fmla="*/ 348007 w 3822872"/>
              <a:gd name="connsiteY33" fmla="*/ 2810841 h 5326706"/>
              <a:gd name="connsiteX34" fmla="*/ 362298 w 3822872"/>
              <a:gd name="connsiteY34" fmla="*/ 2545960 h 5326706"/>
              <a:gd name="connsiteX35" fmla="*/ 202609 w 3822872"/>
              <a:gd name="connsiteY35" fmla="*/ 2754407 h 5326706"/>
              <a:gd name="connsiteX36" fmla="*/ 256790 w 3822872"/>
              <a:gd name="connsiteY36" fmla="*/ 2522514 h 5326706"/>
              <a:gd name="connsiteX37" fmla="*/ 56874 w 3822872"/>
              <a:gd name="connsiteY37" fmla="*/ 2778628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493405 w 3822872"/>
              <a:gd name="connsiteY31" fmla="*/ 2738832 h 5326706"/>
              <a:gd name="connsiteX32" fmla="*/ 459273 w 3822872"/>
              <a:gd name="connsiteY32" fmla="*/ 2607613 h 5326706"/>
              <a:gd name="connsiteX33" fmla="*/ 348007 w 3822872"/>
              <a:gd name="connsiteY33" fmla="*/ 2810841 h 5326706"/>
              <a:gd name="connsiteX34" fmla="*/ 362298 w 3822872"/>
              <a:gd name="connsiteY34" fmla="*/ 2545960 h 5326706"/>
              <a:gd name="connsiteX35" fmla="*/ 211556 w 3822872"/>
              <a:gd name="connsiteY35" fmla="*/ 2821238 h 5326706"/>
              <a:gd name="connsiteX36" fmla="*/ 256790 w 3822872"/>
              <a:gd name="connsiteY36" fmla="*/ 2522514 h 5326706"/>
              <a:gd name="connsiteX37" fmla="*/ 56874 w 3822872"/>
              <a:gd name="connsiteY37" fmla="*/ 2778628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493405 w 3822872"/>
              <a:gd name="connsiteY31" fmla="*/ 2738832 h 5326706"/>
              <a:gd name="connsiteX32" fmla="*/ 459273 w 3822872"/>
              <a:gd name="connsiteY32" fmla="*/ 2607613 h 5326706"/>
              <a:gd name="connsiteX33" fmla="*/ 348007 w 3822872"/>
              <a:gd name="connsiteY33" fmla="*/ 2810841 h 5326706"/>
              <a:gd name="connsiteX34" fmla="*/ 362298 w 3822872"/>
              <a:gd name="connsiteY34" fmla="*/ 2545960 h 5326706"/>
              <a:gd name="connsiteX35" fmla="*/ 211556 w 3822872"/>
              <a:gd name="connsiteY35" fmla="*/ 2821238 h 5326706"/>
              <a:gd name="connsiteX36" fmla="*/ 256790 w 3822872"/>
              <a:gd name="connsiteY36" fmla="*/ 2522514 h 5326706"/>
              <a:gd name="connsiteX37" fmla="*/ 107579 w 3822872"/>
              <a:gd name="connsiteY37" fmla="*/ 2748251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493405 w 3822872"/>
              <a:gd name="connsiteY31" fmla="*/ 2738832 h 5326706"/>
              <a:gd name="connsiteX32" fmla="*/ 459273 w 3822872"/>
              <a:gd name="connsiteY32" fmla="*/ 2607613 h 5326706"/>
              <a:gd name="connsiteX33" fmla="*/ 348007 w 3822872"/>
              <a:gd name="connsiteY33" fmla="*/ 2810841 h 5326706"/>
              <a:gd name="connsiteX34" fmla="*/ 362298 w 3822872"/>
              <a:gd name="connsiteY34" fmla="*/ 2545960 h 5326706"/>
              <a:gd name="connsiteX35" fmla="*/ 166816 w 3822872"/>
              <a:gd name="connsiteY35" fmla="*/ 2845540 h 5326706"/>
              <a:gd name="connsiteX36" fmla="*/ 256790 w 3822872"/>
              <a:gd name="connsiteY36" fmla="*/ 2522514 h 5326706"/>
              <a:gd name="connsiteX37" fmla="*/ 107579 w 3822872"/>
              <a:gd name="connsiteY37" fmla="*/ 2748251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1673 w 3819478"/>
              <a:gd name="connsiteY0" fmla="*/ 2381837 h 5326706"/>
              <a:gd name="connsiteX1" fmla="*/ 945057 w 3819478"/>
              <a:gd name="connsiteY1" fmla="*/ 998514 h 5326706"/>
              <a:gd name="connsiteX2" fmla="*/ 1660165 w 3819478"/>
              <a:gd name="connsiteY2" fmla="*/ 764053 h 5326706"/>
              <a:gd name="connsiteX3" fmla="*/ 1566380 w 3819478"/>
              <a:gd name="connsiteY3" fmla="*/ 330299 h 5326706"/>
              <a:gd name="connsiteX4" fmla="*/ 1859457 w 3819478"/>
              <a:gd name="connsiteY4" fmla="*/ 2052 h 5326706"/>
              <a:gd name="connsiteX5" fmla="*/ 2304934 w 3819478"/>
              <a:gd name="connsiteY5" fmla="*/ 295130 h 5326706"/>
              <a:gd name="connsiteX6" fmla="*/ 2199427 w 3819478"/>
              <a:gd name="connsiteY6" fmla="*/ 728885 h 5326706"/>
              <a:gd name="connsiteX7" fmla="*/ 2644904 w 3819478"/>
              <a:gd name="connsiteY7" fmla="*/ 916453 h 5326706"/>
              <a:gd name="connsiteX8" fmla="*/ 3324842 w 3819478"/>
              <a:gd name="connsiteY8" fmla="*/ 2428730 h 5326706"/>
              <a:gd name="connsiteX9" fmla="*/ 3676533 w 3819478"/>
              <a:gd name="connsiteY9" fmla="*/ 2487345 h 5326706"/>
              <a:gd name="connsiteX10" fmla="*/ 3547580 w 3819478"/>
              <a:gd name="connsiteY10" fmla="*/ 2897653 h 5326706"/>
              <a:gd name="connsiteX11" fmla="*/ 3324842 w 3819478"/>
              <a:gd name="connsiteY11" fmla="*/ 2674914 h 5326706"/>
              <a:gd name="connsiteX12" fmla="*/ 3266227 w 3819478"/>
              <a:gd name="connsiteY12" fmla="*/ 2862484 h 5326706"/>
              <a:gd name="connsiteX13" fmla="*/ 3066934 w 3819478"/>
              <a:gd name="connsiteY13" fmla="*/ 2885930 h 5326706"/>
              <a:gd name="connsiteX14" fmla="*/ 3148996 w 3819478"/>
              <a:gd name="connsiteY14" fmla="*/ 2639745 h 5326706"/>
              <a:gd name="connsiteX15" fmla="*/ 2973150 w 3819478"/>
              <a:gd name="connsiteY15" fmla="*/ 2639745 h 5326706"/>
              <a:gd name="connsiteX16" fmla="*/ 2937980 w 3819478"/>
              <a:gd name="connsiteY16" fmla="*/ 2522514 h 5326706"/>
              <a:gd name="connsiteX17" fmla="*/ 2539396 w 3819478"/>
              <a:gd name="connsiteY17" fmla="*/ 1572945 h 5326706"/>
              <a:gd name="connsiteX18" fmla="*/ 2504227 w 3819478"/>
              <a:gd name="connsiteY18" fmla="*/ 3014883 h 5326706"/>
              <a:gd name="connsiteX19" fmla="*/ 3207611 w 3819478"/>
              <a:gd name="connsiteY19" fmla="*/ 4620945 h 5326706"/>
              <a:gd name="connsiteX20" fmla="*/ 3817211 w 3819478"/>
              <a:gd name="connsiteY20" fmla="*/ 4855406 h 5326706"/>
              <a:gd name="connsiteX21" fmla="*/ 2984873 w 3819478"/>
              <a:gd name="connsiteY21" fmla="*/ 5089868 h 5326706"/>
              <a:gd name="connsiteX22" fmla="*/ 2738688 w 3819478"/>
              <a:gd name="connsiteY22" fmla="*/ 4902299 h 5326706"/>
              <a:gd name="connsiteX23" fmla="*/ 1941519 w 3819478"/>
              <a:gd name="connsiteY23" fmla="*/ 3390022 h 5326706"/>
              <a:gd name="connsiteX24" fmla="*/ 991950 w 3819478"/>
              <a:gd name="connsiteY24" fmla="*/ 4996083 h 5326706"/>
              <a:gd name="connsiteX25" fmla="*/ 452688 w 3819478"/>
              <a:gd name="connsiteY25" fmla="*/ 5324330 h 5326706"/>
              <a:gd name="connsiteX26" fmla="*/ 323734 w 3819478"/>
              <a:gd name="connsiteY26" fmla="*/ 5125037 h 5326706"/>
              <a:gd name="connsiteX27" fmla="*/ 593365 w 3819478"/>
              <a:gd name="connsiteY27" fmla="*/ 4773345 h 5326706"/>
              <a:gd name="connsiteX28" fmla="*/ 1132627 w 3819478"/>
              <a:gd name="connsiteY28" fmla="*/ 3331406 h 5326706"/>
              <a:gd name="connsiteX29" fmla="*/ 1214688 w 3819478"/>
              <a:gd name="connsiteY29" fmla="*/ 1537776 h 5326706"/>
              <a:gd name="connsiteX30" fmla="*/ 616811 w 3819478"/>
              <a:gd name="connsiteY30" fmla="*/ 2534237 h 5326706"/>
              <a:gd name="connsiteX31" fmla="*/ 490011 w 3819478"/>
              <a:gd name="connsiteY31" fmla="*/ 2738832 h 5326706"/>
              <a:gd name="connsiteX32" fmla="*/ 455879 w 3819478"/>
              <a:gd name="connsiteY32" fmla="*/ 2607613 h 5326706"/>
              <a:gd name="connsiteX33" fmla="*/ 344613 w 3819478"/>
              <a:gd name="connsiteY33" fmla="*/ 2810841 h 5326706"/>
              <a:gd name="connsiteX34" fmla="*/ 358904 w 3819478"/>
              <a:gd name="connsiteY34" fmla="*/ 2545960 h 5326706"/>
              <a:gd name="connsiteX35" fmla="*/ 163422 w 3819478"/>
              <a:gd name="connsiteY35" fmla="*/ 2845540 h 5326706"/>
              <a:gd name="connsiteX36" fmla="*/ 253396 w 3819478"/>
              <a:gd name="connsiteY36" fmla="*/ 2522514 h 5326706"/>
              <a:gd name="connsiteX37" fmla="*/ 104185 w 3819478"/>
              <a:gd name="connsiteY37" fmla="*/ 2748251 h 5326706"/>
              <a:gd name="connsiteX38" fmla="*/ 147682 w 3819478"/>
              <a:gd name="connsiteY38" fmla="*/ 2559822 h 5326706"/>
              <a:gd name="connsiteX39" fmla="*/ 2906 w 3819478"/>
              <a:gd name="connsiteY39" fmla="*/ 2489057 h 5326706"/>
              <a:gd name="connsiteX40" fmla="*/ 241673 w 3819478"/>
              <a:gd name="connsiteY40" fmla="*/ 2381837 h 5326706"/>
              <a:gd name="connsiteX0" fmla="*/ 198415 w 3776220"/>
              <a:gd name="connsiteY0" fmla="*/ 2381837 h 5326706"/>
              <a:gd name="connsiteX1" fmla="*/ 901799 w 3776220"/>
              <a:gd name="connsiteY1" fmla="*/ 998514 h 5326706"/>
              <a:gd name="connsiteX2" fmla="*/ 1616907 w 3776220"/>
              <a:gd name="connsiteY2" fmla="*/ 764053 h 5326706"/>
              <a:gd name="connsiteX3" fmla="*/ 1523122 w 3776220"/>
              <a:gd name="connsiteY3" fmla="*/ 330299 h 5326706"/>
              <a:gd name="connsiteX4" fmla="*/ 1816199 w 3776220"/>
              <a:gd name="connsiteY4" fmla="*/ 2052 h 5326706"/>
              <a:gd name="connsiteX5" fmla="*/ 2261676 w 3776220"/>
              <a:gd name="connsiteY5" fmla="*/ 295130 h 5326706"/>
              <a:gd name="connsiteX6" fmla="*/ 2156169 w 3776220"/>
              <a:gd name="connsiteY6" fmla="*/ 728885 h 5326706"/>
              <a:gd name="connsiteX7" fmla="*/ 2601646 w 3776220"/>
              <a:gd name="connsiteY7" fmla="*/ 916453 h 5326706"/>
              <a:gd name="connsiteX8" fmla="*/ 3281584 w 3776220"/>
              <a:gd name="connsiteY8" fmla="*/ 2428730 h 5326706"/>
              <a:gd name="connsiteX9" fmla="*/ 3633275 w 3776220"/>
              <a:gd name="connsiteY9" fmla="*/ 2487345 h 5326706"/>
              <a:gd name="connsiteX10" fmla="*/ 3504322 w 3776220"/>
              <a:gd name="connsiteY10" fmla="*/ 2897653 h 5326706"/>
              <a:gd name="connsiteX11" fmla="*/ 3281584 w 3776220"/>
              <a:gd name="connsiteY11" fmla="*/ 2674914 h 5326706"/>
              <a:gd name="connsiteX12" fmla="*/ 3222969 w 3776220"/>
              <a:gd name="connsiteY12" fmla="*/ 2862484 h 5326706"/>
              <a:gd name="connsiteX13" fmla="*/ 3023676 w 3776220"/>
              <a:gd name="connsiteY13" fmla="*/ 2885930 h 5326706"/>
              <a:gd name="connsiteX14" fmla="*/ 3105738 w 3776220"/>
              <a:gd name="connsiteY14" fmla="*/ 2639745 h 5326706"/>
              <a:gd name="connsiteX15" fmla="*/ 2929892 w 3776220"/>
              <a:gd name="connsiteY15" fmla="*/ 2639745 h 5326706"/>
              <a:gd name="connsiteX16" fmla="*/ 2894722 w 3776220"/>
              <a:gd name="connsiteY16" fmla="*/ 2522514 h 5326706"/>
              <a:gd name="connsiteX17" fmla="*/ 2496138 w 3776220"/>
              <a:gd name="connsiteY17" fmla="*/ 1572945 h 5326706"/>
              <a:gd name="connsiteX18" fmla="*/ 2460969 w 3776220"/>
              <a:gd name="connsiteY18" fmla="*/ 3014883 h 5326706"/>
              <a:gd name="connsiteX19" fmla="*/ 3164353 w 3776220"/>
              <a:gd name="connsiteY19" fmla="*/ 4620945 h 5326706"/>
              <a:gd name="connsiteX20" fmla="*/ 3773953 w 3776220"/>
              <a:gd name="connsiteY20" fmla="*/ 4855406 h 5326706"/>
              <a:gd name="connsiteX21" fmla="*/ 2941615 w 3776220"/>
              <a:gd name="connsiteY21" fmla="*/ 5089868 h 5326706"/>
              <a:gd name="connsiteX22" fmla="*/ 2695430 w 3776220"/>
              <a:gd name="connsiteY22" fmla="*/ 4902299 h 5326706"/>
              <a:gd name="connsiteX23" fmla="*/ 1898261 w 3776220"/>
              <a:gd name="connsiteY23" fmla="*/ 3390022 h 5326706"/>
              <a:gd name="connsiteX24" fmla="*/ 948692 w 3776220"/>
              <a:gd name="connsiteY24" fmla="*/ 4996083 h 5326706"/>
              <a:gd name="connsiteX25" fmla="*/ 409430 w 3776220"/>
              <a:gd name="connsiteY25" fmla="*/ 5324330 h 5326706"/>
              <a:gd name="connsiteX26" fmla="*/ 280476 w 3776220"/>
              <a:gd name="connsiteY26" fmla="*/ 5125037 h 5326706"/>
              <a:gd name="connsiteX27" fmla="*/ 550107 w 3776220"/>
              <a:gd name="connsiteY27" fmla="*/ 4773345 h 5326706"/>
              <a:gd name="connsiteX28" fmla="*/ 1089369 w 3776220"/>
              <a:gd name="connsiteY28" fmla="*/ 3331406 h 5326706"/>
              <a:gd name="connsiteX29" fmla="*/ 1171430 w 3776220"/>
              <a:gd name="connsiteY29" fmla="*/ 1537776 h 5326706"/>
              <a:gd name="connsiteX30" fmla="*/ 573553 w 3776220"/>
              <a:gd name="connsiteY30" fmla="*/ 2534237 h 5326706"/>
              <a:gd name="connsiteX31" fmla="*/ 446753 w 3776220"/>
              <a:gd name="connsiteY31" fmla="*/ 2738832 h 5326706"/>
              <a:gd name="connsiteX32" fmla="*/ 412621 w 3776220"/>
              <a:gd name="connsiteY32" fmla="*/ 2607613 h 5326706"/>
              <a:gd name="connsiteX33" fmla="*/ 301355 w 3776220"/>
              <a:gd name="connsiteY33" fmla="*/ 2810841 h 5326706"/>
              <a:gd name="connsiteX34" fmla="*/ 315646 w 3776220"/>
              <a:gd name="connsiteY34" fmla="*/ 2545960 h 5326706"/>
              <a:gd name="connsiteX35" fmla="*/ 120164 w 3776220"/>
              <a:gd name="connsiteY35" fmla="*/ 2845540 h 5326706"/>
              <a:gd name="connsiteX36" fmla="*/ 210138 w 3776220"/>
              <a:gd name="connsiteY36" fmla="*/ 2522514 h 5326706"/>
              <a:gd name="connsiteX37" fmla="*/ 60927 w 3776220"/>
              <a:gd name="connsiteY37" fmla="*/ 2748251 h 5326706"/>
              <a:gd name="connsiteX38" fmla="*/ 104424 w 3776220"/>
              <a:gd name="connsiteY38" fmla="*/ 2559822 h 5326706"/>
              <a:gd name="connsiteX39" fmla="*/ 7370 w 3776220"/>
              <a:gd name="connsiteY39" fmla="*/ 2449566 h 5326706"/>
              <a:gd name="connsiteX40" fmla="*/ 198415 w 3776220"/>
              <a:gd name="connsiteY40" fmla="*/ 2381837 h 5326706"/>
              <a:gd name="connsiteX0" fmla="*/ 215413 w 3793218"/>
              <a:gd name="connsiteY0" fmla="*/ 2381837 h 5326706"/>
              <a:gd name="connsiteX1" fmla="*/ 918797 w 3793218"/>
              <a:gd name="connsiteY1" fmla="*/ 998514 h 5326706"/>
              <a:gd name="connsiteX2" fmla="*/ 1633905 w 3793218"/>
              <a:gd name="connsiteY2" fmla="*/ 764053 h 5326706"/>
              <a:gd name="connsiteX3" fmla="*/ 1540120 w 3793218"/>
              <a:gd name="connsiteY3" fmla="*/ 330299 h 5326706"/>
              <a:gd name="connsiteX4" fmla="*/ 1833197 w 3793218"/>
              <a:gd name="connsiteY4" fmla="*/ 2052 h 5326706"/>
              <a:gd name="connsiteX5" fmla="*/ 2278674 w 3793218"/>
              <a:gd name="connsiteY5" fmla="*/ 295130 h 5326706"/>
              <a:gd name="connsiteX6" fmla="*/ 2173167 w 3793218"/>
              <a:gd name="connsiteY6" fmla="*/ 728885 h 5326706"/>
              <a:gd name="connsiteX7" fmla="*/ 2618644 w 3793218"/>
              <a:gd name="connsiteY7" fmla="*/ 916453 h 5326706"/>
              <a:gd name="connsiteX8" fmla="*/ 3298582 w 3793218"/>
              <a:gd name="connsiteY8" fmla="*/ 2428730 h 5326706"/>
              <a:gd name="connsiteX9" fmla="*/ 3650273 w 3793218"/>
              <a:gd name="connsiteY9" fmla="*/ 2487345 h 5326706"/>
              <a:gd name="connsiteX10" fmla="*/ 3521320 w 3793218"/>
              <a:gd name="connsiteY10" fmla="*/ 2897653 h 5326706"/>
              <a:gd name="connsiteX11" fmla="*/ 3298582 w 3793218"/>
              <a:gd name="connsiteY11" fmla="*/ 2674914 h 5326706"/>
              <a:gd name="connsiteX12" fmla="*/ 3239967 w 3793218"/>
              <a:gd name="connsiteY12" fmla="*/ 2862484 h 5326706"/>
              <a:gd name="connsiteX13" fmla="*/ 3040674 w 3793218"/>
              <a:gd name="connsiteY13" fmla="*/ 2885930 h 5326706"/>
              <a:gd name="connsiteX14" fmla="*/ 3122736 w 3793218"/>
              <a:gd name="connsiteY14" fmla="*/ 2639745 h 5326706"/>
              <a:gd name="connsiteX15" fmla="*/ 2946890 w 3793218"/>
              <a:gd name="connsiteY15" fmla="*/ 2639745 h 5326706"/>
              <a:gd name="connsiteX16" fmla="*/ 2911720 w 3793218"/>
              <a:gd name="connsiteY16" fmla="*/ 2522514 h 5326706"/>
              <a:gd name="connsiteX17" fmla="*/ 2513136 w 3793218"/>
              <a:gd name="connsiteY17" fmla="*/ 1572945 h 5326706"/>
              <a:gd name="connsiteX18" fmla="*/ 2477967 w 3793218"/>
              <a:gd name="connsiteY18" fmla="*/ 3014883 h 5326706"/>
              <a:gd name="connsiteX19" fmla="*/ 3181351 w 3793218"/>
              <a:gd name="connsiteY19" fmla="*/ 4620945 h 5326706"/>
              <a:gd name="connsiteX20" fmla="*/ 3790951 w 3793218"/>
              <a:gd name="connsiteY20" fmla="*/ 4855406 h 5326706"/>
              <a:gd name="connsiteX21" fmla="*/ 2958613 w 3793218"/>
              <a:gd name="connsiteY21" fmla="*/ 5089868 h 5326706"/>
              <a:gd name="connsiteX22" fmla="*/ 2712428 w 3793218"/>
              <a:gd name="connsiteY22" fmla="*/ 4902299 h 5326706"/>
              <a:gd name="connsiteX23" fmla="*/ 1915259 w 3793218"/>
              <a:gd name="connsiteY23" fmla="*/ 3390022 h 5326706"/>
              <a:gd name="connsiteX24" fmla="*/ 965690 w 3793218"/>
              <a:gd name="connsiteY24" fmla="*/ 4996083 h 5326706"/>
              <a:gd name="connsiteX25" fmla="*/ 426428 w 3793218"/>
              <a:gd name="connsiteY25" fmla="*/ 5324330 h 5326706"/>
              <a:gd name="connsiteX26" fmla="*/ 297474 w 3793218"/>
              <a:gd name="connsiteY26" fmla="*/ 5125037 h 5326706"/>
              <a:gd name="connsiteX27" fmla="*/ 567105 w 3793218"/>
              <a:gd name="connsiteY27" fmla="*/ 4773345 h 5326706"/>
              <a:gd name="connsiteX28" fmla="*/ 1106367 w 3793218"/>
              <a:gd name="connsiteY28" fmla="*/ 3331406 h 5326706"/>
              <a:gd name="connsiteX29" fmla="*/ 1188428 w 3793218"/>
              <a:gd name="connsiteY29" fmla="*/ 1537776 h 5326706"/>
              <a:gd name="connsiteX30" fmla="*/ 590551 w 3793218"/>
              <a:gd name="connsiteY30" fmla="*/ 2534237 h 5326706"/>
              <a:gd name="connsiteX31" fmla="*/ 463751 w 3793218"/>
              <a:gd name="connsiteY31" fmla="*/ 2738832 h 5326706"/>
              <a:gd name="connsiteX32" fmla="*/ 429619 w 3793218"/>
              <a:gd name="connsiteY32" fmla="*/ 2607613 h 5326706"/>
              <a:gd name="connsiteX33" fmla="*/ 318353 w 3793218"/>
              <a:gd name="connsiteY33" fmla="*/ 2810841 h 5326706"/>
              <a:gd name="connsiteX34" fmla="*/ 332644 w 3793218"/>
              <a:gd name="connsiteY34" fmla="*/ 2545960 h 5326706"/>
              <a:gd name="connsiteX35" fmla="*/ 137162 w 3793218"/>
              <a:gd name="connsiteY35" fmla="*/ 2845540 h 5326706"/>
              <a:gd name="connsiteX36" fmla="*/ 227136 w 3793218"/>
              <a:gd name="connsiteY36" fmla="*/ 2522514 h 5326706"/>
              <a:gd name="connsiteX37" fmla="*/ 77925 w 3793218"/>
              <a:gd name="connsiteY37" fmla="*/ 2748251 h 5326706"/>
              <a:gd name="connsiteX38" fmla="*/ 121422 w 3793218"/>
              <a:gd name="connsiteY38" fmla="*/ 2559822 h 5326706"/>
              <a:gd name="connsiteX39" fmla="*/ 24368 w 3793218"/>
              <a:gd name="connsiteY39" fmla="*/ 2449566 h 5326706"/>
              <a:gd name="connsiteX40" fmla="*/ 215413 w 3793218"/>
              <a:gd name="connsiteY40" fmla="*/ 2381837 h 5326706"/>
              <a:gd name="connsiteX0" fmla="*/ 215413 w 3793218"/>
              <a:gd name="connsiteY0" fmla="*/ 2381837 h 5326706"/>
              <a:gd name="connsiteX1" fmla="*/ 918797 w 3793218"/>
              <a:gd name="connsiteY1" fmla="*/ 998514 h 5326706"/>
              <a:gd name="connsiteX2" fmla="*/ 1633905 w 3793218"/>
              <a:gd name="connsiteY2" fmla="*/ 764053 h 5326706"/>
              <a:gd name="connsiteX3" fmla="*/ 1540120 w 3793218"/>
              <a:gd name="connsiteY3" fmla="*/ 330299 h 5326706"/>
              <a:gd name="connsiteX4" fmla="*/ 1833197 w 3793218"/>
              <a:gd name="connsiteY4" fmla="*/ 2052 h 5326706"/>
              <a:gd name="connsiteX5" fmla="*/ 2278674 w 3793218"/>
              <a:gd name="connsiteY5" fmla="*/ 295130 h 5326706"/>
              <a:gd name="connsiteX6" fmla="*/ 2173167 w 3793218"/>
              <a:gd name="connsiteY6" fmla="*/ 728885 h 5326706"/>
              <a:gd name="connsiteX7" fmla="*/ 2618644 w 3793218"/>
              <a:gd name="connsiteY7" fmla="*/ 916453 h 5326706"/>
              <a:gd name="connsiteX8" fmla="*/ 3298582 w 3793218"/>
              <a:gd name="connsiteY8" fmla="*/ 2428730 h 5326706"/>
              <a:gd name="connsiteX9" fmla="*/ 3650273 w 3793218"/>
              <a:gd name="connsiteY9" fmla="*/ 2487345 h 5326706"/>
              <a:gd name="connsiteX10" fmla="*/ 3521320 w 3793218"/>
              <a:gd name="connsiteY10" fmla="*/ 2897653 h 5326706"/>
              <a:gd name="connsiteX11" fmla="*/ 3298582 w 3793218"/>
              <a:gd name="connsiteY11" fmla="*/ 2674914 h 5326706"/>
              <a:gd name="connsiteX12" fmla="*/ 3239967 w 3793218"/>
              <a:gd name="connsiteY12" fmla="*/ 2862484 h 5326706"/>
              <a:gd name="connsiteX13" fmla="*/ 3040674 w 3793218"/>
              <a:gd name="connsiteY13" fmla="*/ 2885930 h 5326706"/>
              <a:gd name="connsiteX14" fmla="*/ 3122736 w 3793218"/>
              <a:gd name="connsiteY14" fmla="*/ 2639745 h 5326706"/>
              <a:gd name="connsiteX15" fmla="*/ 2946890 w 3793218"/>
              <a:gd name="connsiteY15" fmla="*/ 2639745 h 5326706"/>
              <a:gd name="connsiteX16" fmla="*/ 2911720 w 3793218"/>
              <a:gd name="connsiteY16" fmla="*/ 2522514 h 5326706"/>
              <a:gd name="connsiteX17" fmla="*/ 2513136 w 3793218"/>
              <a:gd name="connsiteY17" fmla="*/ 1572945 h 5326706"/>
              <a:gd name="connsiteX18" fmla="*/ 2477967 w 3793218"/>
              <a:gd name="connsiteY18" fmla="*/ 3014883 h 5326706"/>
              <a:gd name="connsiteX19" fmla="*/ 3181351 w 3793218"/>
              <a:gd name="connsiteY19" fmla="*/ 4620945 h 5326706"/>
              <a:gd name="connsiteX20" fmla="*/ 3790951 w 3793218"/>
              <a:gd name="connsiteY20" fmla="*/ 4855406 h 5326706"/>
              <a:gd name="connsiteX21" fmla="*/ 2958613 w 3793218"/>
              <a:gd name="connsiteY21" fmla="*/ 5089868 h 5326706"/>
              <a:gd name="connsiteX22" fmla="*/ 2712428 w 3793218"/>
              <a:gd name="connsiteY22" fmla="*/ 4902299 h 5326706"/>
              <a:gd name="connsiteX23" fmla="*/ 1915259 w 3793218"/>
              <a:gd name="connsiteY23" fmla="*/ 3390022 h 5326706"/>
              <a:gd name="connsiteX24" fmla="*/ 965690 w 3793218"/>
              <a:gd name="connsiteY24" fmla="*/ 4996083 h 5326706"/>
              <a:gd name="connsiteX25" fmla="*/ 426428 w 3793218"/>
              <a:gd name="connsiteY25" fmla="*/ 5324330 h 5326706"/>
              <a:gd name="connsiteX26" fmla="*/ 297474 w 3793218"/>
              <a:gd name="connsiteY26" fmla="*/ 5125037 h 5326706"/>
              <a:gd name="connsiteX27" fmla="*/ 567105 w 3793218"/>
              <a:gd name="connsiteY27" fmla="*/ 4773345 h 5326706"/>
              <a:gd name="connsiteX28" fmla="*/ 1106367 w 3793218"/>
              <a:gd name="connsiteY28" fmla="*/ 3331406 h 5326706"/>
              <a:gd name="connsiteX29" fmla="*/ 1188428 w 3793218"/>
              <a:gd name="connsiteY29" fmla="*/ 1537776 h 5326706"/>
              <a:gd name="connsiteX30" fmla="*/ 590551 w 3793218"/>
              <a:gd name="connsiteY30" fmla="*/ 2534237 h 5326706"/>
              <a:gd name="connsiteX31" fmla="*/ 463751 w 3793218"/>
              <a:gd name="connsiteY31" fmla="*/ 2738832 h 5326706"/>
              <a:gd name="connsiteX32" fmla="*/ 429619 w 3793218"/>
              <a:gd name="connsiteY32" fmla="*/ 2607613 h 5326706"/>
              <a:gd name="connsiteX33" fmla="*/ 318353 w 3793218"/>
              <a:gd name="connsiteY33" fmla="*/ 2810841 h 5326706"/>
              <a:gd name="connsiteX34" fmla="*/ 332644 w 3793218"/>
              <a:gd name="connsiteY34" fmla="*/ 2545960 h 5326706"/>
              <a:gd name="connsiteX35" fmla="*/ 137162 w 3793218"/>
              <a:gd name="connsiteY35" fmla="*/ 2845540 h 5326706"/>
              <a:gd name="connsiteX36" fmla="*/ 227136 w 3793218"/>
              <a:gd name="connsiteY36" fmla="*/ 2522514 h 5326706"/>
              <a:gd name="connsiteX37" fmla="*/ 77925 w 3793218"/>
              <a:gd name="connsiteY37" fmla="*/ 2748251 h 5326706"/>
              <a:gd name="connsiteX38" fmla="*/ 121422 w 3793218"/>
              <a:gd name="connsiteY38" fmla="*/ 2559822 h 5326706"/>
              <a:gd name="connsiteX39" fmla="*/ 24368 w 3793218"/>
              <a:gd name="connsiteY39" fmla="*/ 2449566 h 5326706"/>
              <a:gd name="connsiteX40" fmla="*/ 215413 w 3793218"/>
              <a:gd name="connsiteY40" fmla="*/ 2381837 h 5326706"/>
              <a:gd name="connsiteX0" fmla="*/ 215413 w 3793218"/>
              <a:gd name="connsiteY0" fmla="*/ 2381837 h 5326706"/>
              <a:gd name="connsiteX1" fmla="*/ 918797 w 3793218"/>
              <a:gd name="connsiteY1" fmla="*/ 998514 h 5326706"/>
              <a:gd name="connsiteX2" fmla="*/ 1633905 w 3793218"/>
              <a:gd name="connsiteY2" fmla="*/ 764053 h 5326706"/>
              <a:gd name="connsiteX3" fmla="*/ 1540120 w 3793218"/>
              <a:gd name="connsiteY3" fmla="*/ 330299 h 5326706"/>
              <a:gd name="connsiteX4" fmla="*/ 1833197 w 3793218"/>
              <a:gd name="connsiteY4" fmla="*/ 2052 h 5326706"/>
              <a:gd name="connsiteX5" fmla="*/ 2278674 w 3793218"/>
              <a:gd name="connsiteY5" fmla="*/ 295130 h 5326706"/>
              <a:gd name="connsiteX6" fmla="*/ 2173167 w 3793218"/>
              <a:gd name="connsiteY6" fmla="*/ 728885 h 5326706"/>
              <a:gd name="connsiteX7" fmla="*/ 2618644 w 3793218"/>
              <a:gd name="connsiteY7" fmla="*/ 916453 h 5326706"/>
              <a:gd name="connsiteX8" fmla="*/ 3298582 w 3793218"/>
              <a:gd name="connsiteY8" fmla="*/ 2428730 h 5326706"/>
              <a:gd name="connsiteX9" fmla="*/ 3650273 w 3793218"/>
              <a:gd name="connsiteY9" fmla="*/ 2487345 h 5326706"/>
              <a:gd name="connsiteX10" fmla="*/ 3521320 w 3793218"/>
              <a:gd name="connsiteY10" fmla="*/ 2897653 h 5326706"/>
              <a:gd name="connsiteX11" fmla="*/ 3298582 w 3793218"/>
              <a:gd name="connsiteY11" fmla="*/ 2674914 h 5326706"/>
              <a:gd name="connsiteX12" fmla="*/ 3239967 w 3793218"/>
              <a:gd name="connsiteY12" fmla="*/ 2862484 h 5326706"/>
              <a:gd name="connsiteX13" fmla="*/ 3040674 w 3793218"/>
              <a:gd name="connsiteY13" fmla="*/ 2885930 h 5326706"/>
              <a:gd name="connsiteX14" fmla="*/ 3122736 w 3793218"/>
              <a:gd name="connsiteY14" fmla="*/ 2639745 h 5326706"/>
              <a:gd name="connsiteX15" fmla="*/ 2946890 w 3793218"/>
              <a:gd name="connsiteY15" fmla="*/ 2639745 h 5326706"/>
              <a:gd name="connsiteX16" fmla="*/ 2911720 w 3793218"/>
              <a:gd name="connsiteY16" fmla="*/ 2522514 h 5326706"/>
              <a:gd name="connsiteX17" fmla="*/ 2513136 w 3793218"/>
              <a:gd name="connsiteY17" fmla="*/ 1572945 h 5326706"/>
              <a:gd name="connsiteX18" fmla="*/ 2477967 w 3793218"/>
              <a:gd name="connsiteY18" fmla="*/ 3014883 h 5326706"/>
              <a:gd name="connsiteX19" fmla="*/ 3181351 w 3793218"/>
              <a:gd name="connsiteY19" fmla="*/ 4620945 h 5326706"/>
              <a:gd name="connsiteX20" fmla="*/ 3790951 w 3793218"/>
              <a:gd name="connsiteY20" fmla="*/ 4855406 h 5326706"/>
              <a:gd name="connsiteX21" fmla="*/ 2958613 w 3793218"/>
              <a:gd name="connsiteY21" fmla="*/ 5089868 h 5326706"/>
              <a:gd name="connsiteX22" fmla="*/ 2712428 w 3793218"/>
              <a:gd name="connsiteY22" fmla="*/ 4902299 h 5326706"/>
              <a:gd name="connsiteX23" fmla="*/ 1915259 w 3793218"/>
              <a:gd name="connsiteY23" fmla="*/ 3390022 h 5326706"/>
              <a:gd name="connsiteX24" fmla="*/ 965690 w 3793218"/>
              <a:gd name="connsiteY24" fmla="*/ 4996083 h 5326706"/>
              <a:gd name="connsiteX25" fmla="*/ 426428 w 3793218"/>
              <a:gd name="connsiteY25" fmla="*/ 5324330 h 5326706"/>
              <a:gd name="connsiteX26" fmla="*/ 297474 w 3793218"/>
              <a:gd name="connsiteY26" fmla="*/ 5125037 h 5326706"/>
              <a:gd name="connsiteX27" fmla="*/ 567105 w 3793218"/>
              <a:gd name="connsiteY27" fmla="*/ 4773345 h 5326706"/>
              <a:gd name="connsiteX28" fmla="*/ 1106367 w 3793218"/>
              <a:gd name="connsiteY28" fmla="*/ 3331406 h 5326706"/>
              <a:gd name="connsiteX29" fmla="*/ 1188428 w 3793218"/>
              <a:gd name="connsiteY29" fmla="*/ 1537776 h 5326706"/>
              <a:gd name="connsiteX30" fmla="*/ 590551 w 3793218"/>
              <a:gd name="connsiteY30" fmla="*/ 2534237 h 5326706"/>
              <a:gd name="connsiteX31" fmla="*/ 463751 w 3793218"/>
              <a:gd name="connsiteY31" fmla="*/ 2738832 h 5326706"/>
              <a:gd name="connsiteX32" fmla="*/ 429619 w 3793218"/>
              <a:gd name="connsiteY32" fmla="*/ 2607613 h 5326706"/>
              <a:gd name="connsiteX33" fmla="*/ 318353 w 3793218"/>
              <a:gd name="connsiteY33" fmla="*/ 2810841 h 5326706"/>
              <a:gd name="connsiteX34" fmla="*/ 332644 w 3793218"/>
              <a:gd name="connsiteY34" fmla="*/ 2545960 h 5326706"/>
              <a:gd name="connsiteX35" fmla="*/ 137162 w 3793218"/>
              <a:gd name="connsiteY35" fmla="*/ 2845540 h 5326706"/>
              <a:gd name="connsiteX36" fmla="*/ 227136 w 3793218"/>
              <a:gd name="connsiteY36" fmla="*/ 2522514 h 5326706"/>
              <a:gd name="connsiteX37" fmla="*/ 77925 w 3793218"/>
              <a:gd name="connsiteY37" fmla="*/ 2748251 h 5326706"/>
              <a:gd name="connsiteX38" fmla="*/ 121422 w 3793218"/>
              <a:gd name="connsiteY38" fmla="*/ 2559822 h 5326706"/>
              <a:gd name="connsiteX39" fmla="*/ 24368 w 3793218"/>
              <a:gd name="connsiteY39" fmla="*/ 2449566 h 5326706"/>
              <a:gd name="connsiteX40" fmla="*/ 215413 w 3793218"/>
              <a:gd name="connsiteY40" fmla="*/ 2381837 h 5326706"/>
              <a:gd name="connsiteX0" fmla="*/ 195849 w 3773654"/>
              <a:gd name="connsiteY0" fmla="*/ 2381837 h 5326706"/>
              <a:gd name="connsiteX1" fmla="*/ 899233 w 3773654"/>
              <a:gd name="connsiteY1" fmla="*/ 998514 h 5326706"/>
              <a:gd name="connsiteX2" fmla="*/ 1614341 w 3773654"/>
              <a:gd name="connsiteY2" fmla="*/ 764053 h 5326706"/>
              <a:gd name="connsiteX3" fmla="*/ 1520556 w 3773654"/>
              <a:gd name="connsiteY3" fmla="*/ 330299 h 5326706"/>
              <a:gd name="connsiteX4" fmla="*/ 1813633 w 3773654"/>
              <a:gd name="connsiteY4" fmla="*/ 2052 h 5326706"/>
              <a:gd name="connsiteX5" fmla="*/ 2259110 w 3773654"/>
              <a:gd name="connsiteY5" fmla="*/ 295130 h 5326706"/>
              <a:gd name="connsiteX6" fmla="*/ 2153603 w 3773654"/>
              <a:gd name="connsiteY6" fmla="*/ 728885 h 5326706"/>
              <a:gd name="connsiteX7" fmla="*/ 2599080 w 3773654"/>
              <a:gd name="connsiteY7" fmla="*/ 916453 h 5326706"/>
              <a:gd name="connsiteX8" fmla="*/ 3279018 w 3773654"/>
              <a:gd name="connsiteY8" fmla="*/ 2428730 h 5326706"/>
              <a:gd name="connsiteX9" fmla="*/ 3630709 w 3773654"/>
              <a:gd name="connsiteY9" fmla="*/ 2487345 h 5326706"/>
              <a:gd name="connsiteX10" fmla="*/ 3501756 w 3773654"/>
              <a:gd name="connsiteY10" fmla="*/ 2897653 h 5326706"/>
              <a:gd name="connsiteX11" fmla="*/ 3279018 w 3773654"/>
              <a:gd name="connsiteY11" fmla="*/ 2674914 h 5326706"/>
              <a:gd name="connsiteX12" fmla="*/ 3220403 w 3773654"/>
              <a:gd name="connsiteY12" fmla="*/ 2862484 h 5326706"/>
              <a:gd name="connsiteX13" fmla="*/ 3021110 w 3773654"/>
              <a:gd name="connsiteY13" fmla="*/ 2885930 h 5326706"/>
              <a:gd name="connsiteX14" fmla="*/ 3103172 w 3773654"/>
              <a:gd name="connsiteY14" fmla="*/ 2639745 h 5326706"/>
              <a:gd name="connsiteX15" fmla="*/ 2927326 w 3773654"/>
              <a:gd name="connsiteY15" fmla="*/ 2639745 h 5326706"/>
              <a:gd name="connsiteX16" fmla="*/ 2892156 w 3773654"/>
              <a:gd name="connsiteY16" fmla="*/ 2522514 h 5326706"/>
              <a:gd name="connsiteX17" fmla="*/ 2493572 w 3773654"/>
              <a:gd name="connsiteY17" fmla="*/ 1572945 h 5326706"/>
              <a:gd name="connsiteX18" fmla="*/ 2458403 w 3773654"/>
              <a:gd name="connsiteY18" fmla="*/ 3014883 h 5326706"/>
              <a:gd name="connsiteX19" fmla="*/ 3161787 w 3773654"/>
              <a:gd name="connsiteY19" fmla="*/ 4620945 h 5326706"/>
              <a:gd name="connsiteX20" fmla="*/ 3771387 w 3773654"/>
              <a:gd name="connsiteY20" fmla="*/ 4855406 h 5326706"/>
              <a:gd name="connsiteX21" fmla="*/ 2939049 w 3773654"/>
              <a:gd name="connsiteY21" fmla="*/ 5089868 h 5326706"/>
              <a:gd name="connsiteX22" fmla="*/ 2692864 w 3773654"/>
              <a:gd name="connsiteY22" fmla="*/ 4902299 h 5326706"/>
              <a:gd name="connsiteX23" fmla="*/ 1895695 w 3773654"/>
              <a:gd name="connsiteY23" fmla="*/ 3390022 h 5326706"/>
              <a:gd name="connsiteX24" fmla="*/ 946126 w 3773654"/>
              <a:gd name="connsiteY24" fmla="*/ 4996083 h 5326706"/>
              <a:gd name="connsiteX25" fmla="*/ 406864 w 3773654"/>
              <a:gd name="connsiteY25" fmla="*/ 5324330 h 5326706"/>
              <a:gd name="connsiteX26" fmla="*/ 277910 w 3773654"/>
              <a:gd name="connsiteY26" fmla="*/ 5125037 h 5326706"/>
              <a:gd name="connsiteX27" fmla="*/ 547541 w 3773654"/>
              <a:gd name="connsiteY27" fmla="*/ 4773345 h 5326706"/>
              <a:gd name="connsiteX28" fmla="*/ 1086803 w 3773654"/>
              <a:gd name="connsiteY28" fmla="*/ 3331406 h 5326706"/>
              <a:gd name="connsiteX29" fmla="*/ 1168864 w 3773654"/>
              <a:gd name="connsiteY29" fmla="*/ 1537776 h 5326706"/>
              <a:gd name="connsiteX30" fmla="*/ 570987 w 3773654"/>
              <a:gd name="connsiteY30" fmla="*/ 2534237 h 5326706"/>
              <a:gd name="connsiteX31" fmla="*/ 444187 w 3773654"/>
              <a:gd name="connsiteY31" fmla="*/ 2738832 h 5326706"/>
              <a:gd name="connsiteX32" fmla="*/ 410055 w 3773654"/>
              <a:gd name="connsiteY32" fmla="*/ 2607613 h 5326706"/>
              <a:gd name="connsiteX33" fmla="*/ 298789 w 3773654"/>
              <a:gd name="connsiteY33" fmla="*/ 2810841 h 5326706"/>
              <a:gd name="connsiteX34" fmla="*/ 313080 w 3773654"/>
              <a:gd name="connsiteY34" fmla="*/ 2545960 h 5326706"/>
              <a:gd name="connsiteX35" fmla="*/ 117598 w 3773654"/>
              <a:gd name="connsiteY35" fmla="*/ 2845540 h 5326706"/>
              <a:gd name="connsiteX36" fmla="*/ 207572 w 3773654"/>
              <a:gd name="connsiteY36" fmla="*/ 2522514 h 5326706"/>
              <a:gd name="connsiteX37" fmla="*/ 58361 w 3773654"/>
              <a:gd name="connsiteY37" fmla="*/ 2748251 h 5326706"/>
              <a:gd name="connsiteX38" fmla="*/ 101858 w 3773654"/>
              <a:gd name="connsiteY38" fmla="*/ 2559822 h 5326706"/>
              <a:gd name="connsiteX39" fmla="*/ 4804 w 3773654"/>
              <a:gd name="connsiteY39" fmla="*/ 2449566 h 5326706"/>
              <a:gd name="connsiteX40" fmla="*/ 195849 w 3773654"/>
              <a:gd name="connsiteY40" fmla="*/ 2381837 h 5326706"/>
              <a:gd name="connsiteX0" fmla="*/ 178105 w 3755910"/>
              <a:gd name="connsiteY0" fmla="*/ 2381837 h 5326706"/>
              <a:gd name="connsiteX1" fmla="*/ 881489 w 3755910"/>
              <a:gd name="connsiteY1" fmla="*/ 998514 h 5326706"/>
              <a:gd name="connsiteX2" fmla="*/ 1596597 w 3755910"/>
              <a:gd name="connsiteY2" fmla="*/ 764053 h 5326706"/>
              <a:gd name="connsiteX3" fmla="*/ 1502812 w 3755910"/>
              <a:gd name="connsiteY3" fmla="*/ 330299 h 5326706"/>
              <a:gd name="connsiteX4" fmla="*/ 1795889 w 3755910"/>
              <a:gd name="connsiteY4" fmla="*/ 2052 h 5326706"/>
              <a:gd name="connsiteX5" fmla="*/ 2241366 w 3755910"/>
              <a:gd name="connsiteY5" fmla="*/ 295130 h 5326706"/>
              <a:gd name="connsiteX6" fmla="*/ 2135859 w 3755910"/>
              <a:gd name="connsiteY6" fmla="*/ 728885 h 5326706"/>
              <a:gd name="connsiteX7" fmla="*/ 2581336 w 3755910"/>
              <a:gd name="connsiteY7" fmla="*/ 916453 h 5326706"/>
              <a:gd name="connsiteX8" fmla="*/ 3261274 w 3755910"/>
              <a:gd name="connsiteY8" fmla="*/ 2428730 h 5326706"/>
              <a:gd name="connsiteX9" fmla="*/ 3612965 w 3755910"/>
              <a:gd name="connsiteY9" fmla="*/ 2487345 h 5326706"/>
              <a:gd name="connsiteX10" fmla="*/ 3484012 w 3755910"/>
              <a:gd name="connsiteY10" fmla="*/ 2897653 h 5326706"/>
              <a:gd name="connsiteX11" fmla="*/ 3261274 w 3755910"/>
              <a:gd name="connsiteY11" fmla="*/ 2674914 h 5326706"/>
              <a:gd name="connsiteX12" fmla="*/ 3202659 w 3755910"/>
              <a:gd name="connsiteY12" fmla="*/ 2862484 h 5326706"/>
              <a:gd name="connsiteX13" fmla="*/ 3003366 w 3755910"/>
              <a:gd name="connsiteY13" fmla="*/ 2885930 h 5326706"/>
              <a:gd name="connsiteX14" fmla="*/ 3085428 w 3755910"/>
              <a:gd name="connsiteY14" fmla="*/ 2639745 h 5326706"/>
              <a:gd name="connsiteX15" fmla="*/ 2909582 w 3755910"/>
              <a:gd name="connsiteY15" fmla="*/ 2639745 h 5326706"/>
              <a:gd name="connsiteX16" fmla="*/ 2874412 w 3755910"/>
              <a:gd name="connsiteY16" fmla="*/ 2522514 h 5326706"/>
              <a:gd name="connsiteX17" fmla="*/ 2475828 w 3755910"/>
              <a:gd name="connsiteY17" fmla="*/ 1572945 h 5326706"/>
              <a:gd name="connsiteX18" fmla="*/ 2440659 w 3755910"/>
              <a:gd name="connsiteY18" fmla="*/ 3014883 h 5326706"/>
              <a:gd name="connsiteX19" fmla="*/ 3144043 w 3755910"/>
              <a:gd name="connsiteY19" fmla="*/ 4620945 h 5326706"/>
              <a:gd name="connsiteX20" fmla="*/ 3753643 w 3755910"/>
              <a:gd name="connsiteY20" fmla="*/ 4855406 h 5326706"/>
              <a:gd name="connsiteX21" fmla="*/ 2921305 w 3755910"/>
              <a:gd name="connsiteY21" fmla="*/ 5089868 h 5326706"/>
              <a:gd name="connsiteX22" fmla="*/ 2675120 w 3755910"/>
              <a:gd name="connsiteY22" fmla="*/ 4902299 h 5326706"/>
              <a:gd name="connsiteX23" fmla="*/ 1877951 w 3755910"/>
              <a:gd name="connsiteY23" fmla="*/ 3390022 h 5326706"/>
              <a:gd name="connsiteX24" fmla="*/ 928382 w 3755910"/>
              <a:gd name="connsiteY24" fmla="*/ 4996083 h 5326706"/>
              <a:gd name="connsiteX25" fmla="*/ 389120 w 3755910"/>
              <a:gd name="connsiteY25" fmla="*/ 5324330 h 5326706"/>
              <a:gd name="connsiteX26" fmla="*/ 260166 w 3755910"/>
              <a:gd name="connsiteY26" fmla="*/ 5125037 h 5326706"/>
              <a:gd name="connsiteX27" fmla="*/ 529797 w 3755910"/>
              <a:gd name="connsiteY27" fmla="*/ 4773345 h 5326706"/>
              <a:gd name="connsiteX28" fmla="*/ 1069059 w 3755910"/>
              <a:gd name="connsiteY28" fmla="*/ 3331406 h 5326706"/>
              <a:gd name="connsiteX29" fmla="*/ 1151120 w 3755910"/>
              <a:gd name="connsiteY29" fmla="*/ 1537776 h 5326706"/>
              <a:gd name="connsiteX30" fmla="*/ 553243 w 3755910"/>
              <a:gd name="connsiteY30" fmla="*/ 2534237 h 5326706"/>
              <a:gd name="connsiteX31" fmla="*/ 426443 w 3755910"/>
              <a:gd name="connsiteY31" fmla="*/ 2738832 h 5326706"/>
              <a:gd name="connsiteX32" fmla="*/ 392311 w 3755910"/>
              <a:gd name="connsiteY32" fmla="*/ 2607613 h 5326706"/>
              <a:gd name="connsiteX33" fmla="*/ 281045 w 3755910"/>
              <a:gd name="connsiteY33" fmla="*/ 2810841 h 5326706"/>
              <a:gd name="connsiteX34" fmla="*/ 295336 w 3755910"/>
              <a:gd name="connsiteY34" fmla="*/ 2545960 h 5326706"/>
              <a:gd name="connsiteX35" fmla="*/ 99854 w 3755910"/>
              <a:gd name="connsiteY35" fmla="*/ 2845540 h 5326706"/>
              <a:gd name="connsiteX36" fmla="*/ 189828 w 3755910"/>
              <a:gd name="connsiteY36" fmla="*/ 2522514 h 5326706"/>
              <a:gd name="connsiteX37" fmla="*/ 40617 w 3755910"/>
              <a:gd name="connsiteY37" fmla="*/ 2748251 h 5326706"/>
              <a:gd name="connsiteX38" fmla="*/ 84114 w 3755910"/>
              <a:gd name="connsiteY38" fmla="*/ 2559822 h 5326706"/>
              <a:gd name="connsiteX39" fmla="*/ 10920 w 3755910"/>
              <a:gd name="connsiteY39" fmla="*/ 2425264 h 5326706"/>
              <a:gd name="connsiteX40" fmla="*/ 178105 w 3755910"/>
              <a:gd name="connsiteY40" fmla="*/ 2381837 h 5326706"/>
              <a:gd name="connsiteX0" fmla="*/ 178105 w 3755910"/>
              <a:gd name="connsiteY0" fmla="*/ 2381837 h 5326706"/>
              <a:gd name="connsiteX1" fmla="*/ 881489 w 3755910"/>
              <a:gd name="connsiteY1" fmla="*/ 998514 h 5326706"/>
              <a:gd name="connsiteX2" fmla="*/ 1596597 w 3755910"/>
              <a:gd name="connsiteY2" fmla="*/ 764053 h 5326706"/>
              <a:gd name="connsiteX3" fmla="*/ 1502812 w 3755910"/>
              <a:gd name="connsiteY3" fmla="*/ 330299 h 5326706"/>
              <a:gd name="connsiteX4" fmla="*/ 1795889 w 3755910"/>
              <a:gd name="connsiteY4" fmla="*/ 2052 h 5326706"/>
              <a:gd name="connsiteX5" fmla="*/ 2241366 w 3755910"/>
              <a:gd name="connsiteY5" fmla="*/ 295130 h 5326706"/>
              <a:gd name="connsiteX6" fmla="*/ 2135859 w 3755910"/>
              <a:gd name="connsiteY6" fmla="*/ 728885 h 5326706"/>
              <a:gd name="connsiteX7" fmla="*/ 2581336 w 3755910"/>
              <a:gd name="connsiteY7" fmla="*/ 916453 h 5326706"/>
              <a:gd name="connsiteX8" fmla="*/ 3261274 w 3755910"/>
              <a:gd name="connsiteY8" fmla="*/ 2428730 h 5326706"/>
              <a:gd name="connsiteX9" fmla="*/ 3612965 w 3755910"/>
              <a:gd name="connsiteY9" fmla="*/ 2487345 h 5326706"/>
              <a:gd name="connsiteX10" fmla="*/ 3484012 w 3755910"/>
              <a:gd name="connsiteY10" fmla="*/ 2897653 h 5326706"/>
              <a:gd name="connsiteX11" fmla="*/ 3261274 w 3755910"/>
              <a:gd name="connsiteY11" fmla="*/ 2674914 h 5326706"/>
              <a:gd name="connsiteX12" fmla="*/ 3202659 w 3755910"/>
              <a:gd name="connsiteY12" fmla="*/ 2862484 h 5326706"/>
              <a:gd name="connsiteX13" fmla="*/ 3003366 w 3755910"/>
              <a:gd name="connsiteY13" fmla="*/ 2885930 h 5326706"/>
              <a:gd name="connsiteX14" fmla="*/ 3085428 w 3755910"/>
              <a:gd name="connsiteY14" fmla="*/ 2639745 h 5326706"/>
              <a:gd name="connsiteX15" fmla="*/ 2909582 w 3755910"/>
              <a:gd name="connsiteY15" fmla="*/ 2639745 h 5326706"/>
              <a:gd name="connsiteX16" fmla="*/ 2874412 w 3755910"/>
              <a:gd name="connsiteY16" fmla="*/ 2522514 h 5326706"/>
              <a:gd name="connsiteX17" fmla="*/ 2475828 w 3755910"/>
              <a:gd name="connsiteY17" fmla="*/ 1572945 h 5326706"/>
              <a:gd name="connsiteX18" fmla="*/ 2440659 w 3755910"/>
              <a:gd name="connsiteY18" fmla="*/ 3014883 h 5326706"/>
              <a:gd name="connsiteX19" fmla="*/ 3144043 w 3755910"/>
              <a:gd name="connsiteY19" fmla="*/ 4620945 h 5326706"/>
              <a:gd name="connsiteX20" fmla="*/ 3753643 w 3755910"/>
              <a:gd name="connsiteY20" fmla="*/ 4855406 h 5326706"/>
              <a:gd name="connsiteX21" fmla="*/ 2921305 w 3755910"/>
              <a:gd name="connsiteY21" fmla="*/ 5089868 h 5326706"/>
              <a:gd name="connsiteX22" fmla="*/ 2675120 w 3755910"/>
              <a:gd name="connsiteY22" fmla="*/ 4902299 h 5326706"/>
              <a:gd name="connsiteX23" fmla="*/ 1877951 w 3755910"/>
              <a:gd name="connsiteY23" fmla="*/ 3390022 h 5326706"/>
              <a:gd name="connsiteX24" fmla="*/ 928382 w 3755910"/>
              <a:gd name="connsiteY24" fmla="*/ 4996083 h 5326706"/>
              <a:gd name="connsiteX25" fmla="*/ 389120 w 3755910"/>
              <a:gd name="connsiteY25" fmla="*/ 5324330 h 5326706"/>
              <a:gd name="connsiteX26" fmla="*/ 260166 w 3755910"/>
              <a:gd name="connsiteY26" fmla="*/ 5125037 h 5326706"/>
              <a:gd name="connsiteX27" fmla="*/ 529797 w 3755910"/>
              <a:gd name="connsiteY27" fmla="*/ 4773345 h 5326706"/>
              <a:gd name="connsiteX28" fmla="*/ 1069059 w 3755910"/>
              <a:gd name="connsiteY28" fmla="*/ 3331406 h 5326706"/>
              <a:gd name="connsiteX29" fmla="*/ 1151120 w 3755910"/>
              <a:gd name="connsiteY29" fmla="*/ 1537776 h 5326706"/>
              <a:gd name="connsiteX30" fmla="*/ 553243 w 3755910"/>
              <a:gd name="connsiteY30" fmla="*/ 2534237 h 5326706"/>
              <a:gd name="connsiteX31" fmla="*/ 426443 w 3755910"/>
              <a:gd name="connsiteY31" fmla="*/ 2738832 h 5326706"/>
              <a:gd name="connsiteX32" fmla="*/ 392311 w 3755910"/>
              <a:gd name="connsiteY32" fmla="*/ 2607613 h 5326706"/>
              <a:gd name="connsiteX33" fmla="*/ 281045 w 3755910"/>
              <a:gd name="connsiteY33" fmla="*/ 2810841 h 5326706"/>
              <a:gd name="connsiteX34" fmla="*/ 295336 w 3755910"/>
              <a:gd name="connsiteY34" fmla="*/ 2545960 h 5326706"/>
              <a:gd name="connsiteX35" fmla="*/ 99854 w 3755910"/>
              <a:gd name="connsiteY35" fmla="*/ 2845540 h 5326706"/>
              <a:gd name="connsiteX36" fmla="*/ 189828 w 3755910"/>
              <a:gd name="connsiteY36" fmla="*/ 2522514 h 5326706"/>
              <a:gd name="connsiteX37" fmla="*/ 40617 w 3755910"/>
              <a:gd name="connsiteY37" fmla="*/ 2748251 h 5326706"/>
              <a:gd name="connsiteX38" fmla="*/ 84114 w 3755910"/>
              <a:gd name="connsiteY38" fmla="*/ 2559822 h 5326706"/>
              <a:gd name="connsiteX39" fmla="*/ 10920 w 3755910"/>
              <a:gd name="connsiteY39" fmla="*/ 2425264 h 5326706"/>
              <a:gd name="connsiteX40" fmla="*/ 178105 w 3755910"/>
              <a:gd name="connsiteY40" fmla="*/ 2381837 h 5326706"/>
              <a:gd name="connsiteX0" fmla="*/ 167979 w 3745784"/>
              <a:gd name="connsiteY0" fmla="*/ 2381837 h 5326706"/>
              <a:gd name="connsiteX1" fmla="*/ 871363 w 3745784"/>
              <a:gd name="connsiteY1" fmla="*/ 998514 h 5326706"/>
              <a:gd name="connsiteX2" fmla="*/ 1586471 w 3745784"/>
              <a:gd name="connsiteY2" fmla="*/ 764053 h 5326706"/>
              <a:gd name="connsiteX3" fmla="*/ 1492686 w 3745784"/>
              <a:gd name="connsiteY3" fmla="*/ 330299 h 5326706"/>
              <a:gd name="connsiteX4" fmla="*/ 1785763 w 3745784"/>
              <a:gd name="connsiteY4" fmla="*/ 2052 h 5326706"/>
              <a:gd name="connsiteX5" fmla="*/ 2231240 w 3745784"/>
              <a:gd name="connsiteY5" fmla="*/ 295130 h 5326706"/>
              <a:gd name="connsiteX6" fmla="*/ 2125733 w 3745784"/>
              <a:gd name="connsiteY6" fmla="*/ 728885 h 5326706"/>
              <a:gd name="connsiteX7" fmla="*/ 2571210 w 3745784"/>
              <a:gd name="connsiteY7" fmla="*/ 916453 h 5326706"/>
              <a:gd name="connsiteX8" fmla="*/ 3251148 w 3745784"/>
              <a:gd name="connsiteY8" fmla="*/ 2428730 h 5326706"/>
              <a:gd name="connsiteX9" fmla="*/ 3602839 w 3745784"/>
              <a:gd name="connsiteY9" fmla="*/ 2487345 h 5326706"/>
              <a:gd name="connsiteX10" fmla="*/ 3473886 w 3745784"/>
              <a:gd name="connsiteY10" fmla="*/ 2897653 h 5326706"/>
              <a:gd name="connsiteX11" fmla="*/ 3251148 w 3745784"/>
              <a:gd name="connsiteY11" fmla="*/ 2674914 h 5326706"/>
              <a:gd name="connsiteX12" fmla="*/ 3192533 w 3745784"/>
              <a:gd name="connsiteY12" fmla="*/ 2862484 h 5326706"/>
              <a:gd name="connsiteX13" fmla="*/ 2993240 w 3745784"/>
              <a:gd name="connsiteY13" fmla="*/ 2885930 h 5326706"/>
              <a:gd name="connsiteX14" fmla="*/ 3075302 w 3745784"/>
              <a:gd name="connsiteY14" fmla="*/ 2639745 h 5326706"/>
              <a:gd name="connsiteX15" fmla="*/ 2899456 w 3745784"/>
              <a:gd name="connsiteY15" fmla="*/ 2639745 h 5326706"/>
              <a:gd name="connsiteX16" fmla="*/ 2864286 w 3745784"/>
              <a:gd name="connsiteY16" fmla="*/ 2522514 h 5326706"/>
              <a:gd name="connsiteX17" fmla="*/ 2465702 w 3745784"/>
              <a:gd name="connsiteY17" fmla="*/ 1572945 h 5326706"/>
              <a:gd name="connsiteX18" fmla="*/ 2430533 w 3745784"/>
              <a:gd name="connsiteY18" fmla="*/ 3014883 h 5326706"/>
              <a:gd name="connsiteX19" fmla="*/ 3133917 w 3745784"/>
              <a:gd name="connsiteY19" fmla="*/ 4620945 h 5326706"/>
              <a:gd name="connsiteX20" fmla="*/ 3743517 w 3745784"/>
              <a:gd name="connsiteY20" fmla="*/ 4855406 h 5326706"/>
              <a:gd name="connsiteX21" fmla="*/ 2911179 w 3745784"/>
              <a:gd name="connsiteY21" fmla="*/ 5089868 h 5326706"/>
              <a:gd name="connsiteX22" fmla="*/ 2664994 w 3745784"/>
              <a:gd name="connsiteY22" fmla="*/ 4902299 h 5326706"/>
              <a:gd name="connsiteX23" fmla="*/ 1867825 w 3745784"/>
              <a:gd name="connsiteY23" fmla="*/ 3390022 h 5326706"/>
              <a:gd name="connsiteX24" fmla="*/ 918256 w 3745784"/>
              <a:gd name="connsiteY24" fmla="*/ 4996083 h 5326706"/>
              <a:gd name="connsiteX25" fmla="*/ 378994 w 3745784"/>
              <a:gd name="connsiteY25" fmla="*/ 5324330 h 5326706"/>
              <a:gd name="connsiteX26" fmla="*/ 250040 w 3745784"/>
              <a:gd name="connsiteY26" fmla="*/ 5125037 h 5326706"/>
              <a:gd name="connsiteX27" fmla="*/ 519671 w 3745784"/>
              <a:gd name="connsiteY27" fmla="*/ 4773345 h 5326706"/>
              <a:gd name="connsiteX28" fmla="*/ 1058933 w 3745784"/>
              <a:gd name="connsiteY28" fmla="*/ 3331406 h 5326706"/>
              <a:gd name="connsiteX29" fmla="*/ 1140994 w 3745784"/>
              <a:gd name="connsiteY29" fmla="*/ 1537776 h 5326706"/>
              <a:gd name="connsiteX30" fmla="*/ 543117 w 3745784"/>
              <a:gd name="connsiteY30" fmla="*/ 2534237 h 5326706"/>
              <a:gd name="connsiteX31" fmla="*/ 416317 w 3745784"/>
              <a:gd name="connsiteY31" fmla="*/ 2738832 h 5326706"/>
              <a:gd name="connsiteX32" fmla="*/ 382185 w 3745784"/>
              <a:gd name="connsiteY32" fmla="*/ 2607613 h 5326706"/>
              <a:gd name="connsiteX33" fmla="*/ 270919 w 3745784"/>
              <a:gd name="connsiteY33" fmla="*/ 2810841 h 5326706"/>
              <a:gd name="connsiteX34" fmla="*/ 285210 w 3745784"/>
              <a:gd name="connsiteY34" fmla="*/ 2545960 h 5326706"/>
              <a:gd name="connsiteX35" fmla="*/ 89728 w 3745784"/>
              <a:gd name="connsiteY35" fmla="*/ 2845540 h 5326706"/>
              <a:gd name="connsiteX36" fmla="*/ 179702 w 3745784"/>
              <a:gd name="connsiteY36" fmla="*/ 2522514 h 5326706"/>
              <a:gd name="connsiteX37" fmla="*/ 30491 w 3745784"/>
              <a:gd name="connsiteY37" fmla="*/ 2748251 h 5326706"/>
              <a:gd name="connsiteX38" fmla="*/ 73988 w 3745784"/>
              <a:gd name="connsiteY38" fmla="*/ 2559822 h 5326706"/>
              <a:gd name="connsiteX39" fmla="*/ 794 w 3745784"/>
              <a:gd name="connsiteY39" fmla="*/ 2425264 h 5326706"/>
              <a:gd name="connsiteX40" fmla="*/ 167979 w 3745784"/>
              <a:gd name="connsiteY40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541693 w 3813591"/>
              <a:gd name="connsiteY10" fmla="*/ 2897653 h 5326706"/>
              <a:gd name="connsiteX11" fmla="*/ 3318955 w 3813591"/>
              <a:gd name="connsiteY11" fmla="*/ 2674914 h 5326706"/>
              <a:gd name="connsiteX12" fmla="*/ 3260340 w 3813591"/>
              <a:gd name="connsiteY12" fmla="*/ 2862484 h 5326706"/>
              <a:gd name="connsiteX13" fmla="*/ 3061047 w 3813591"/>
              <a:gd name="connsiteY13" fmla="*/ 2885930 h 5326706"/>
              <a:gd name="connsiteX14" fmla="*/ 3143109 w 3813591"/>
              <a:gd name="connsiteY14" fmla="*/ 2639745 h 5326706"/>
              <a:gd name="connsiteX15" fmla="*/ 2967263 w 3813591"/>
              <a:gd name="connsiteY15" fmla="*/ 2639745 h 5326706"/>
              <a:gd name="connsiteX16" fmla="*/ 2932093 w 3813591"/>
              <a:gd name="connsiteY16" fmla="*/ 2522514 h 5326706"/>
              <a:gd name="connsiteX17" fmla="*/ 2533509 w 3813591"/>
              <a:gd name="connsiteY17" fmla="*/ 1572945 h 5326706"/>
              <a:gd name="connsiteX18" fmla="*/ 2498340 w 3813591"/>
              <a:gd name="connsiteY18" fmla="*/ 3014883 h 5326706"/>
              <a:gd name="connsiteX19" fmla="*/ 3201724 w 3813591"/>
              <a:gd name="connsiteY19" fmla="*/ 4620945 h 5326706"/>
              <a:gd name="connsiteX20" fmla="*/ 3811324 w 3813591"/>
              <a:gd name="connsiteY20" fmla="*/ 4855406 h 5326706"/>
              <a:gd name="connsiteX21" fmla="*/ 2978986 w 3813591"/>
              <a:gd name="connsiteY21" fmla="*/ 5089868 h 5326706"/>
              <a:gd name="connsiteX22" fmla="*/ 2732801 w 3813591"/>
              <a:gd name="connsiteY22" fmla="*/ 4902299 h 5326706"/>
              <a:gd name="connsiteX23" fmla="*/ 1935632 w 3813591"/>
              <a:gd name="connsiteY23" fmla="*/ 3390022 h 5326706"/>
              <a:gd name="connsiteX24" fmla="*/ 986063 w 3813591"/>
              <a:gd name="connsiteY24" fmla="*/ 4996083 h 5326706"/>
              <a:gd name="connsiteX25" fmla="*/ 446801 w 3813591"/>
              <a:gd name="connsiteY25" fmla="*/ 5324330 h 5326706"/>
              <a:gd name="connsiteX26" fmla="*/ 317847 w 3813591"/>
              <a:gd name="connsiteY26" fmla="*/ 5125037 h 5326706"/>
              <a:gd name="connsiteX27" fmla="*/ 587478 w 3813591"/>
              <a:gd name="connsiteY27" fmla="*/ 4773345 h 5326706"/>
              <a:gd name="connsiteX28" fmla="*/ 1126740 w 3813591"/>
              <a:gd name="connsiteY28" fmla="*/ 3331406 h 5326706"/>
              <a:gd name="connsiteX29" fmla="*/ 1208801 w 3813591"/>
              <a:gd name="connsiteY29" fmla="*/ 1537776 h 5326706"/>
              <a:gd name="connsiteX30" fmla="*/ 610924 w 3813591"/>
              <a:gd name="connsiteY30" fmla="*/ 2534237 h 5326706"/>
              <a:gd name="connsiteX31" fmla="*/ 484124 w 3813591"/>
              <a:gd name="connsiteY31" fmla="*/ 2738832 h 5326706"/>
              <a:gd name="connsiteX32" fmla="*/ 449992 w 3813591"/>
              <a:gd name="connsiteY32" fmla="*/ 2607613 h 5326706"/>
              <a:gd name="connsiteX33" fmla="*/ 338726 w 3813591"/>
              <a:gd name="connsiteY33" fmla="*/ 2810841 h 5326706"/>
              <a:gd name="connsiteX34" fmla="*/ 353017 w 3813591"/>
              <a:gd name="connsiteY34" fmla="*/ 2545960 h 5326706"/>
              <a:gd name="connsiteX35" fmla="*/ 157535 w 3813591"/>
              <a:gd name="connsiteY35" fmla="*/ 2845540 h 5326706"/>
              <a:gd name="connsiteX36" fmla="*/ 247509 w 3813591"/>
              <a:gd name="connsiteY36" fmla="*/ 2522514 h 5326706"/>
              <a:gd name="connsiteX37" fmla="*/ 98298 w 3813591"/>
              <a:gd name="connsiteY37" fmla="*/ 2748251 h 5326706"/>
              <a:gd name="connsiteX38" fmla="*/ 141795 w 3813591"/>
              <a:gd name="connsiteY38" fmla="*/ 2559822 h 5326706"/>
              <a:gd name="connsiteX39" fmla="*/ 0 w 3813591"/>
              <a:gd name="connsiteY39" fmla="*/ 2513360 h 5326706"/>
              <a:gd name="connsiteX40" fmla="*/ 235786 w 3813591"/>
              <a:gd name="connsiteY40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541693 w 3813591"/>
              <a:gd name="connsiteY10" fmla="*/ 2897653 h 5326706"/>
              <a:gd name="connsiteX11" fmla="*/ 3318955 w 3813591"/>
              <a:gd name="connsiteY11" fmla="*/ 2674914 h 5326706"/>
              <a:gd name="connsiteX12" fmla="*/ 3260340 w 3813591"/>
              <a:gd name="connsiteY12" fmla="*/ 2862484 h 5326706"/>
              <a:gd name="connsiteX13" fmla="*/ 3061047 w 3813591"/>
              <a:gd name="connsiteY13" fmla="*/ 2885930 h 5326706"/>
              <a:gd name="connsiteX14" fmla="*/ 3143109 w 3813591"/>
              <a:gd name="connsiteY14" fmla="*/ 2639745 h 5326706"/>
              <a:gd name="connsiteX15" fmla="*/ 2967263 w 3813591"/>
              <a:gd name="connsiteY15" fmla="*/ 2639745 h 5326706"/>
              <a:gd name="connsiteX16" fmla="*/ 2932093 w 3813591"/>
              <a:gd name="connsiteY16" fmla="*/ 2522514 h 5326706"/>
              <a:gd name="connsiteX17" fmla="*/ 2533509 w 3813591"/>
              <a:gd name="connsiteY17" fmla="*/ 1572945 h 5326706"/>
              <a:gd name="connsiteX18" fmla="*/ 2498340 w 3813591"/>
              <a:gd name="connsiteY18" fmla="*/ 3014883 h 5326706"/>
              <a:gd name="connsiteX19" fmla="*/ 3201724 w 3813591"/>
              <a:gd name="connsiteY19" fmla="*/ 4620945 h 5326706"/>
              <a:gd name="connsiteX20" fmla="*/ 3811324 w 3813591"/>
              <a:gd name="connsiteY20" fmla="*/ 4855406 h 5326706"/>
              <a:gd name="connsiteX21" fmla="*/ 2978986 w 3813591"/>
              <a:gd name="connsiteY21" fmla="*/ 5089868 h 5326706"/>
              <a:gd name="connsiteX22" fmla="*/ 2732801 w 3813591"/>
              <a:gd name="connsiteY22" fmla="*/ 4902299 h 5326706"/>
              <a:gd name="connsiteX23" fmla="*/ 1935632 w 3813591"/>
              <a:gd name="connsiteY23" fmla="*/ 3390022 h 5326706"/>
              <a:gd name="connsiteX24" fmla="*/ 986063 w 3813591"/>
              <a:gd name="connsiteY24" fmla="*/ 4996083 h 5326706"/>
              <a:gd name="connsiteX25" fmla="*/ 446801 w 3813591"/>
              <a:gd name="connsiteY25" fmla="*/ 5324330 h 5326706"/>
              <a:gd name="connsiteX26" fmla="*/ 317847 w 3813591"/>
              <a:gd name="connsiteY26" fmla="*/ 5125037 h 5326706"/>
              <a:gd name="connsiteX27" fmla="*/ 587478 w 3813591"/>
              <a:gd name="connsiteY27" fmla="*/ 4773345 h 5326706"/>
              <a:gd name="connsiteX28" fmla="*/ 1126740 w 3813591"/>
              <a:gd name="connsiteY28" fmla="*/ 3331406 h 5326706"/>
              <a:gd name="connsiteX29" fmla="*/ 1208801 w 3813591"/>
              <a:gd name="connsiteY29" fmla="*/ 1537776 h 5326706"/>
              <a:gd name="connsiteX30" fmla="*/ 610924 w 3813591"/>
              <a:gd name="connsiteY30" fmla="*/ 2534237 h 5326706"/>
              <a:gd name="connsiteX31" fmla="*/ 484124 w 3813591"/>
              <a:gd name="connsiteY31" fmla="*/ 2738832 h 5326706"/>
              <a:gd name="connsiteX32" fmla="*/ 449992 w 3813591"/>
              <a:gd name="connsiteY32" fmla="*/ 2607613 h 5326706"/>
              <a:gd name="connsiteX33" fmla="*/ 338726 w 3813591"/>
              <a:gd name="connsiteY33" fmla="*/ 2810841 h 5326706"/>
              <a:gd name="connsiteX34" fmla="*/ 353017 w 3813591"/>
              <a:gd name="connsiteY34" fmla="*/ 2545960 h 5326706"/>
              <a:gd name="connsiteX35" fmla="*/ 157535 w 3813591"/>
              <a:gd name="connsiteY35" fmla="*/ 2845540 h 5326706"/>
              <a:gd name="connsiteX36" fmla="*/ 247509 w 3813591"/>
              <a:gd name="connsiteY36" fmla="*/ 2522514 h 5326706"/>
              <a:gd name="connsiteX37" fmla="*/ 98298 w 3813591"/>
              <a:gd name="connsiteY37" fmla="*/ 2748251 h 5326706"/>
              <a:gd name="connsiteX38" fmla="*/ 141795 w 3813591"/>
              <a:gd name="connsiteY38" fmla="*/ 2559822 h 5326706"/>
              <a:gd name="connsiteX39" fmla="*/ 0 w 3813591"/>
              <a:gd name="connsiteY39" fmla="*/ 2513360 h 5326706"/>
              <a:gd name="connsiteX40" fmla="*/ 235786 w 3813591"/>
              <a:gd name="connsiteY40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541693 w 3813591"/>
              <a:gd name="connsiteY10" fmla="*/ 2897653 h 5326706"/>
              <a:gd name="connsiteX11" fmla="*/ 3318955 w 3813591"/>
              <a:gd name="connsiteY11" fmla="*/ 2674914 h 5326706"/>
              <a:gd name="connsiteX12" fmla="*/ 3260340 w 3813591"/>
              <a:gd name="connsiteY12" fmla="*/ 2862484 h 5326706"/>
              <a:gd name="connsiteX13" fmla="*/ 3061047 w 3813591"/>
              <a:gd name="connsiteY13" fmla="*/ 2885930 h 5326706"/>
              <a:gd name="connsiteX14" fmla="*/ 3143109 w 3813591"/>
              <a:gd name="connsiteY14" fmla="*/ 2639745 h 5326706"/>
              <a:gd name="connsiteX15" fmla="*/ 2967263 w 3813591"/>
              <a:gd name="connsiteY15" fmla="*/ 2639745 h 5326706"/>
              <a:gd name="connsiteX16" fmla="*/ 2932093 w 3813591"/>
              <a:gd name="connsiteY16" fmla="*/ 2522514 h 5326706"/>
              <a:gd name="connsiteX17" fmla="*/ 2533509 w 3813591"/>
              <a:gd name="connsiteY17" fmla="*/ 1572945 h 5326706"/>
              <a:gd name="connsiteX18" fmla="*/ 2498340 w 3813591"/>
              <a:gd name="connsiteY18" fmla="*/ 3014883 h 5326706"/>
              <a:gd name="connsiteX19" fmla="*/ 3201724 w 3813591"/>
              <a:gd name="connsiteY19" fmla="*/ 4620945 h 5326706"/>
              <a:gd name="connsiteX20" fmla="*/ 3811324 w 3813591"/>
              <a:gd name="connsiteY20" fmla="*/ 4855406 h 5326706"/>
              <a:gd name="connsiteX21" fmla="*/ 2978986 w 3813591"/>
              <a:gd name="connsiteY21" fmla="*/ 5089868 h 5326706"/>
              <a:gd name="connsiteX22" fmla="*/ 2732801 w 3813591"/>
              <a:gd name="connsiteY22" fmla="*/ 4902299 h 5326706"/>
              <a:gd name="connsiteX23" fmla="*/ 1935632 w 3813591"/>
              <a:gd name="connsiteY23" fmla="*/ 3390022 h 5326706"/>
              <a:gd name="connsiteX24" fmla="*/ 986063 w 3813591"/>
              <a:gd name="connsiteY24" fmla="*/ 4996083 h 5326706"/>
              <a:gd name="connsiteX25" fmla="*/ 446801 w 3813591"/>
              <a:gd name="connsiteY25" fmla="*/ 5324330 h 5326706"/>
              <a:gd name="connsiteX26" fmla="*/ 317847 w 3813591"/>
              <a:gd name="connsiteY26" fmla="*/ 5125037 h 5326706"/>
              <a:gd name="connsiteX27" fmla="*/ 587478 w 3813591"/>
              <a:gd name="connsiteY27" fmla="*/ 4773345 h 5326706"/>
              <a:gd name="connsiteX28" fmla="*/ 1126740 w 3813591"/>
              <a:gd name="connsiteY28" fmla="*/ 3331406 h 5326706"/>
              <a:gd name="connsiteX29" fmla="*/ 1208801 w 3813591"/>
              <a:gd name="connsiteY29" fmla="*/ 1537776 h 5326706"/>
              <a:gd name="connsiteX30" fmla="*/ 610924 w 3813591"/>
              <a:gd name="connsiteY30" fmla="*/ 2534237 h 5326706"/>
              <a:gd name="connsiteX31" fmla="*/ 484124 w 3813591"/>
              <a:gd name="connsiteY31" fmla="*/ 2738832 h 5326706"/>
              <a:gd name="connsiteX32" fmla="*/ 449992 w 3813591"/>
              <a:gd name="connsiteY32" fmla="*/ 2607613 h 5326706"/>
              <a:gd name="connsiteX33" fmla="*/ 338726 w 3813591"/>
              <a:gd name="connsiteY33" fmla="*/ 2810841 h 5326706"/>
              <a:gd name="connsiteX34" fmla="*/ 353017 w 3813591"/>
              <a:gd name="connsiteY34" fmla="*/ 2545960 h 5326706"/>
              <a:gd name="connsiteX35" fmla="*/ 157535 w 3813591"/>
              <a:gd name="connsiteY35" fmla="*/ 2845540 h 5326706"/>
              <a:gd name="connsiteX36" fmla="*/ 247509 w 3813591"/>
              <a:gd name="connsiteY36" fmla="*/ 2522514 h 5326706"/>
              <a:gd name="connsiteX37" fmla="*/ 98298 w 3813591"/>
              <a:gd name="connsiteY37" fmla="*/ 2748251 h 5326706"/>
              <a:gd name="connsiteX38" fmla="*/ 174605 w 3813591"/>
              <a:gd name="connsiteY38" fmla="*/ 2505143 h 5326706"/>
              <a:gd name="connsiteX39" fmla="*/ 0 w 3813591"/>
              <a:gd name="connsiteY39" fmla="*/ 2513360 h 5326706"/>
              <a:gd name="connsiteX40" fmla="*/ 235786 w 3813591"/>
              <a:gd name="connsiteY40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541693 w 3813591"/>
              <a:gd name="connsiteY10" fmla="*/ 2897653 h 5326706"/>
              <a:gd name="connsiteX11" fmla="*/ 3318955 w 3813591"/>
              <a:gd name="connsiteY11" fmla="*/ 2674914 h 5326706"/>
              <a:gd name="connsiteX12" fmla="*/ 3260340 w 3813591"/>
              <a:gd name="connsiteY12" fmla="*/ 2862484 h 5326706"/>
              <a:gd name="connsiteX13" fmla="*/ 3061047 w 3813591"/>
              <a:gd name="connsiteY13" fmla="*/ 2885930 h 5326706"/>
              <a:gd name="connsiteX14" fmla="*/ 3143109 w 3813591"/>
              <a:gd name="connsiteY14" fmla="*/ 2639745 h 5326706"/>
              <a:gd name="connsiteX15" fmla="*/ 2967263 w 3813591"/>
              <a:gd name="connsiteY15" fmla="*/ 2639745 h 5326706"/>
              <a:gd name="connsiteX16" fmla="*/ 2932093 w 3813591"/>
              <a:gd name="connsiteY16" fmla="*/ 2522514 h 5326706"/>
              <a:gd name="connsiteX17" fmla="*/ 2533509 w 3813591"/>
              <a:gd name="connsiteY17" fmla="*/ 1572945 h 5326706"/>
              <a:gd name="connsiteX18" fmla="*/ 2498340 w 3813591"/>
              <a:gd name="connsiteY18" fmla="*/ 3014883 h 5326706"/>
              <a:gd name="connsiteX19" fmla="*/ 3201724 w 3813591"/>
              <a:gd name="connsiteY19" fmla="*/ 4620945 h 5326706"/>
              <a:gd name="connsiteX20" fmla="*/ 3811324 w 3813591"/>
              <a:gd name="connsiteY20" fmla="*/ 4855406 h 5326706"/>
              <a:gd name="connsiteX21" fmla="*/ 2978986 w 3813591"/>
              <a:gd name="connsiteY21" fmla="*/ 5089868 h 5326706"/>
              <a:gd name="connsiteX22" fmla="*/ 2732801 w 3813591"/>
              <a:gd name="connsiteY22" fmla="*/ 4902299 h 5326706"/>
              <a:gd name="connsiteX23" fmla="*/ 1935632 w 3813591"/>
              <a:gd name="connsiteY23" fmla="*/ 3390022 h 5326706"/>
              <a:gd name="connsiteX24" fmla="*/ 986063 w 3813591"/>
              <a:gd name="connsiteY24" fmla="*/ 4996083 h 5326706"/>
              <a:gd name="connsiteX25" fmla="*/ 446801 w 3813591"/>
              <a:gd name="connsiteY25" fmla="*/ 5324330 h 5326706"/>
              <a:gd name="connsiteX26" fmla="*/ 317847 w 3813591"/>
              <a:gd name="connsiteY26" fmla="*/ 5125037 h 5326706"/>
              <a:gd name="connsiteX27" fmla="*/ 587478 w 3813591"/>
              <a:gd name="connsiteY27" fmla="*/ 4773345 h 5326706"/>
              <a:gd name="connsiteX28" fmla="*/ 1126740 w 3813591"/>
              <a:gd name="connsiteY28" fmla="*/ 3331406 h 5326706"/>
              <a:gd name="connsiteX29" fmla="*/ 1208801 w 3813591"/>
              <a:gd name="connsiteY29" fmla="*/ 1537776 h 5326706"/>
              <a:gd name="connsiteX30" fmla="*/ 610924 w 3813591"/>
              <a:gd name="connsiteY30" fmla="*/ 2534237 h 5326706"/>
              <a:gd name="connsiteX31" fmla="*/ 484124 w 3813591"/>
              <a:gd name="connsiteY31" fmla="*/ 2738832 h 5326706"/>
              <a:gd name="connsiteX32" fmla="*/ 449992 w 3813591"/>
              <a:gd name="connsiteY32" fmla="*/ 2607613 h 5326706"/>
              <a:gd name="connsiteX33" fmla="*/ 338726 w 3813591"/>
              <a:gd name="connsiteY33" fmla="*/ 2810841 h 5326706"/>
              <a:gd name="connsiteX34" fmla="*/ 353017 w 3813591"/>
              <a:gd name="connsiteY34" fmla="*/ 2545960 h 5326706"/>
              <a:gd name="connsiteX35" fmla="*/ 157535 w 3813591"/>
              <a:gd name="connsiteY35" fmla="*/ 2845540 h 5326706"/>
              <a:gd name="connsiteX36" fmla="*/ 247509 w 3813591"/>
              <a:gd name="connsiteY36" fmla="*/ 2522514 h 5326706"/>
              <a:gd name="connsiteX37" fmla="*/ 98298 w 3813591"/>
              <a:gd name="connsiteY37" fmla="*/ 2748251 h 5326706"/>
              <a:gd name="connsiteX38" fmla="*/ 174605 w 3813591"/>
              <a:gd name="connsiteY38" fmla="*/ 2505143 h 5326706"/>
              <a:gd name="connsiteX39" fmla="*/ 0 w 3813591"/>
              <a:gd name="connsiteY39" fmla="*/ 2513360 h 5326706"/>
              <a:gd name="connsiteX40" fmla="*/ 235786 w 3813591"/>
              <a:gd name="connsiteY40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541693 w 3813591"/>
              <a:gd name="connsiteY10" fmla="*/ 2897653 h 5326706"/>
              <a:gd name="connsiteX11" fmla="*/ 3318955 w 3813591"/>
              <a:gd name="connsiteY11" fmla="*/ 2674914 h 5326706"/>
              <a:gd name="connsiteX12" fmla="*/ 3260340 w 3813591"/>
              <a:gd name="connsiteY12" fmla="*/ 2862484 h 5326706"/>
              <a:gd name="connsiteX13" fmla="*/ 3061047 w 3813591"/>
              <a:gd name="connsiteY13" fmla="*/ 2885930 h 5326706"/>
              <a:gd name="connsiteX14" fmla="*/ 3143109 w 3813591"/>
              <a:gd name="connsiteY14" fmla="*/ 2639745 h 5326706"/>
              <a:gd name="connsiteX15" fmla="*/ 2967263 w 3813591"/>
              <a:gd name="connsiteY15" fmla="*/ 2639745 h 5326706"/>
              <a:gd name="connsiteX16" fmla="*/ 2932093 w 3813591"/>
              <a:gd name="connsiteY16" fmla="*/ 2522514 h 5326706"/>
              <a:gd name="connsiteX17" fmla="*/ 2533509 w 3813591"/>
              <a:gd name="connsiteY17" fmla="*/ 1572945 h 5326706"/>
              <a:gd name="connsiteX18" fmla="*/ 2498340 w 3813591"/>
              <a:gd name="connsiteY18" fmla="*/ 3014883 h 5326706"/>
              <a:gd name="connsiteX19" fmla="*/ 3201724 w 3813591"/>
              <a:gd name="connsiteY19" fmla="*/ 4620945 h 5326706"/>
              <a:gd name="connsiteX20" fmla="*/ 3811324 w 3813591"/>
              <a:gd name="connsiteY20" fmla="*/ 4855406 h 5326706"/>
              <a:gd name="connsiteX21" fmla="*/ 2978986 w 3813591"/>
              <a:gd name="connsiteY21" fmla="*/ 5089868 h 5326706"/>
              <a:gd name="connsiteX22" fmla="*/ 2732801 w 3813591"/>
              <a:gd name="connsiteY22" fmla="*/ 4902299 h 5326706"/>
              <a:gd name="connsiteX23" fmla="*/ 1935632 w 3813591"/>
              <a:gd name="connsiteY23" fmla="*/ 3390022 h 5326706"/>
              <a:gd name="connsiteX24" fmla="*/ 986063 w 3813591"/>
              <a:gd name="connsiteY24" fmla="*/ 4996083 h 5326706"/>
              <a:gd name="connsiteX25" fmla="*/ 446801 w 3813591"/>
              <a:gd name="connsiteY25" fmla="*/ 5324330 h 5326706"/>
              <a:gd name="connsiteX26" fmla="*/ 317847 w 3813591"/>
              <a:gd name="connsiteY26" fmla="*/ 5125037 h 5326706"/>
              <a:gd name="connsiteX27" fmla="*/ 587478 w 3813591"/>
              <a:gd name="connsiteY27" fmla="*/ 4773345 h 5326706"/>
              <a:gd name="connsiteX28" fmla="*/ 1126740 w 3813591"/>
              <a:gd name="connsiteY28" fmla="*/ 3331406 h 5326706"/>
              <a:gd name="connsiteX29" fmla="*/ 1208801 w 3813591"/>
              <a:gd name="connsiteY29" fmla="*/ 1537776 h 5326706"/>
              <a:gd name="connsiteX30" fmla="*/ 610924 w 3813591"/>
              <a:gd name="connsiteY30" fmla="*/ 2534237 h 5326706"/>
              <a:gd name="connsiteX31" fmla="*/ 484124 w 3813591"/>
              <a:gd name="connsiteY31" fmla="*/ 2738832 h 5326706"/>
              <a:gd name="connsiteX32" fmla="*/ 473853 w 3813591"/>
              <a:gd name="connsiteY32" fmla="*/ 2610651 h 5326706"/>
              <a:gd name="connsiteX33" fmla="*/ 338726 w 3813591"/>
              <a:gd name="connsiteY33" fmla="*/ 2810841 h 5326706"/>
              <a:gd name="connsiteX34" fmla="*/ 353017 w 3813591"/>
              <a:gd name="connsiteY34" fmla="*/ 2545960 h 5326706"/>
              <a:gd name="connsiteX35" fmla="*/ 157535 w 3813591"/>
              <a:gd name="connsiteY35" fmla="*/ 2845540 h 5326706"/>
              <a:gd name="connsiteX36" fmla="*/ 247509 w 3813591"/>
              <a:gd name="connsiteY36" fmla="*/ 2522514 h 5326706"/>
              <a:gd name="connsiteX37" fmla="*/ 98298 w 3813591"/>
              <a:gd name="connsiteY37" fmla="*/ 2748251 h 5326706"/>
              <a:gd name="connsiteX38" fmla="*/ 174605 w 3813591"/>
              <a:gd name="connsiteY38" fmla="*/ 2505143 h 5326706"/>
              <a:gd name="connsiteX39" fmla="*/ 0 w 3813591"/>
              <a:gd name="connsiteY39" fmla="*/ 2513360 h 5326706"/>
              <a:gd name="connsiteX40" fmla="*/ 235786 w 3813591"/>
              <a:gd name="connsiteY40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541693 w 3813591"/>
              <a:gd name="connsiteY10" fmla="*/ 2897653 h 5326706"/>
              <a:gd name="connsiteX11" fmla="*/ 3318955 w 3813591"/>
              <a:gd name="connsiteY11" fmla="*/ 2674914 h 5326706"/>
              <a:gd name="connsiteX12" fmla="*/ 3260340 w 3813591"/>
              <a:gd name="connsiteY12" fmla="*/ 2862484 h 5326706"/>
              <a:gd name="connsiteX13" fmla="*/ 3061047 w 3813591"/>
              <a:gd name="connsiteY13" fmla="*/ 2885930 h 5326706"/>
              <a:gd name="connsiteX14" fmla="*/ 3143109 w 3813591"/>
              <a:gd name="connsiteY14" fmla="*/ 2639745 h 5326706"/>
              <a:gd name="connsiteX15" fmla="*/ 2967263 w 3813591"/>
              <a:gd name="connsiteY15" fmla="*/ 2639745 h 5326706"/>
              <a:gd name="connsiteX16" fmla="*/ 2932093 w 3813591"/>
              <a:gd name="connsiteY16" fmla="*/ 2522514 h 5326706"/>
              <a:gd name="connsiteX17" fmla="*/ 2533509 w 3813591"/>
              <a:gd name="connsiteY17" fmla="*/ 1572945 h 5326706"/>
              <a:gd name="connsiteX18" fmla="*/ 2498340 w 3813591"/>
              <a:gd name="connsiteY18" fmla="*/ 3014883 h 5326706"/>
              <a:gd name="connsiteX19" fmla="*/ 3201724 w 3813591"/>
              <a:gd name="connsiteY19" fmla="*/ 4620945 h 5326706"/>
              <a:gd name="connsiteX20" fmla="*/ 3811324 w 3813591"/>
              <a:gd name="connsiteY20" fmla="*/ 4855406 h 5326706"/>
              <a:gd name="connsiteX21" fmla="*/ 2978986 w 3813591"/>
              <a:gd name="connsiteY21" fmla="*/ 5089868 h 5326706"/>
              <a:gd name="connsiteX22" fmla="*/ 2732801 w 3813591"/>
              <a:gd name="connsiteY22" fmla="*/ 4902299 h 5326706"/>
              <a:gd name="connsiteX23" fmla="*/ 1935632 w 3813591"/>
              <a:gd name="connsiteY23" fmla="*/ 3390022 h 5326706"/>
              <a:gd name="connsiteX24" fmla="*/ 986063 w 3813591"/>
              <a:gd name="connsiteY24" fmla="*/ 4996083 h 5326706"/>
              <a:gd name="connsiteX25" fmla="*/ 446801 w 3813591"/>
              <a:gd name="connsiteY25" fmla="*/ 5324330 h 5326706"/>
              <a:gd name="connsiteX26" fmla="*/ 317847 w 3813591"/>
              <a:gd name="connsiteY26" fmla="*/ 5125037 h 5326706"/>
              <a:gd name="connsiteX27" fmla="*/ 587478 w 3813591"/>
              <a:gd name="connsiteY27" fmla="*/ 4773345 h 5326706"/>
              <a:gd name="connsiteX28" fmla="*/ 1126740 w 3813591"/>
              <a:gd name="connsiteY28" fmla="*/ 3331406 h 5326706"/>
              <a:gd name="connsiteX29" fmla="*/ 1208801 w 3813591"/>
              <a:gd name="connsiteY29" fmla="*/ 1537776 h 5326706"/>
              <a:gd name="connsiteX30" fmla="*/ 610924 w 3813591"/>
              <a:gd name="connsiteY30" fmla="*/ 2534237 h 5326706"/>
              <a:gd name="connsiteX31" fmla="*/ 484124 w 3813591"/>
              <a:gd name="connsiteY31" fmla="*/ 2738832 h 5326706"/>
              <a:gd name="connsiteX32" fmla="*/ 473853 w 3813591"/>
              <a:gd name="connsiteY32" fmla="*/ 2610651 h 5326706"/>
              <a:gd name="connsiteX33" fmla="*/ 338726 w 3813591"/>
              <a:gd name="connsiteY33" fmla="*/ 2810841 h 5326706"/>
              <a:gd name="connsiteX34" fmla="*/ 397757 w 3813591"/>
              <a:gd name="connsiteY34" fmla="*/ 2561149 h 5326706"/>
              <a:gd name="connsiteX35" fmla="*/ 157535 w 3813591"/>
              <a:gd name="connsiteY35" fmla="*/ 2845540 h 5326706"/>
              <a:gd name="connsiteX36" fmla="*/ 247509 w 3813591"/>
              <a:gd name="connsiteY36" fmla="*/ 2522514 h 5326706"/>
              <a:gd name="connsiteX37" fmla="*/ 98298 w 3813591"/>
              <a:gd name="connsiteY37" fmla="*/ 2748251 h 5326706"/>
              <a:gd name="connsiteX38" fmla="*/ 174605 w 3813591"/>
              <a:gd name="connsiteY38" fmla="*/ 2505143 h 5326706"/>
              <a:gd name="connsiteX39" fmla="*/ 0 w 3813591"/>
              <a:gd name="connsiteY39" fmla="*/ 2513360 h 5326706"/>
              <a:gd name="connsiteX40" fmla="*/ 235786 w 3813591"/>
              <a:gd name="connsiteY40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541693 w 3813591"/>
              <a:gd name="connsiteY10" fmla="*/ 2897653 h 5326706"/>
              <a:gd name="connsiteX11" fmla="*/ 3318955 w 3813591"/>
              <a:gd name="connsiteY11" fmla="*/ 2674914 h 5326706"/>
              <a:gd name="connsiteX12" fmla="*/ 3260340 w 3813591"/>
              <a:gd name="connsiteY12" fmla="*/ 2862484 h 5326706"/>
              <a:gd name="connsiteX13" fmla="*/ 3061047 w 3813591"/>
              <a:gd name="connsiteY13" fmla="*/ 2885930 h 5326706"/>
              <a:gd name="connsiteX14" fmla="*/ 3143109 w 3813591"/>
              <a:gd name="connsiteY14" fmla="*/ 2639745 h 5326706"/>
              <a:gd name="connsiteX15" fmla="*/ 2967263 w 3813591"/>
              <a:gd name="connsiteY15" fmla="*/ 2639745 h 5326706"/>
              <a:gd name="connsiteX16" fmla="*/ 2932093 w 3813591"/>
              <a:gd name="connsiteY16" fmla="*/ 2522514 h 5326706"/>
              <a:gd name="connsiteX17" fmla="*/ 2533509 w 3813591"/>
              <a:gd name="connsiteY17" fmla="*/ 1572945 h 5326706"/>
              <a:gd name="connsiteX18" fmla="*/ 2498340 w 3813591"/>
              <a:gd name="connsiteY18" fmla="*/ 3014883 h 5326706"/>
              <a:gd name="connsiteX19" fmla="*/ 3201724 w 3813591"/>
              <a:gd name="connsiteY19" fmla="*/ 4620945 h 5326706"/>
              <a:gd name="connsiteX20" fmla="*/ 3811324 w 3813591"/>
              <a:gd name="connsiteY20" fmla="*/ 4855406 h 5326706"/>
              <a:gd name="connsiteX21" fmla="*/ 2978986 w 3813591"/>
              <a:gd name="connsiteY21" fmla="*/ 5089868 h 5326706"/>
              <a:gd name="connsiteX22" fmla="*/ 2732801 w 3813591"/>
              <a:gd name="connsiteY22" fmla="*/ 4902299 h 5326706"/>
              <a:gd name="connsiteX23" fmla="*/ 1935632 w 3813591"/>
              <a:gd name="connsiteY23" fmla="*/ 3390022 h 5326706"/>
              <a:gd name="connsiteX24" fmla="*/ 986063 w 3813591"/>
              <a:gd name="connsiteY24" fmla="*/ 4996083 h 5326706"/>
              <a:gd name="connsiteX25" fmla="*/ 446801 w 3813591"/>
              <a:gd name="connsiteY25" fmla="*/ 5324330 h 5326706"/>
              <a:gd name="connsiteX26" fmla="*/ 317847 w 3813591"/>
              <a:gd name="connsiteY26" fmla="*/ 5125037 h 5326706"/>
              <a:gd name="connsiteX27" fmla="*/ 587478 w 3813591"/>
              <a:gd name="connsiteY27" fmla="*/ 4773345 h 5326706"/>
              <a:gd name="connsiteX28" fmla="*/ 1126740 w 3813591"/>
              <a:gd name="connsiteY28" fmla="*/ 3331406 h 5326706"/>
              <a:gd name="connsiteX29" fmla="*/ 1208801 w 3813591"/>
              <a:gd name="connsiteY29" fmla="*/ 1537776 h 5326706"/>
              <a:gd name="connsiteX30" fmla="*/ 610924 w 3813591"/>
              <a:gd name="connsiteY30" fmla="*/ 2534237 h 5326706"/>
              <a:gd name="connsiteX31" fmla="*/ 484124 w 3813591"/>
              <a:gd name="connsiteY31" fmla="*/ 2738832 h 5326706"/>
              <a:gd name="connsiteX32" fmla="*/ 473853 w 3813591"/>
              <a:gd name="connsiteY32" fmla="*/ 2610651 h 5326706"/>
              <a:gd name="connsiteX33" fmla="*/ 338726 w 3813591"/>
              <a:gd name="connsiteY33" fmla="*/ 2810841 h 5326706"/>
              <a:gd name="connsiteX34" fmla="*/ 397757 w 3813591"/>
              <a:gd name="connsiteY34" fmla="*/ 2561149 h 5326706"/>
              <a:gd name="connsiteX35" fmla="*/ 157535 w 3813591"/>
              <a:gd name="connsiteY35" fmla="*/ 2845540 h 5326706"/>
              <a:gd name="connsiteX36" fmla="*/ 304179 w 3813591"/>
              <a:gd name="connsiteY36" fmla="*/ 2528590 h 5326706"/>
              <a:gd name="connsiteX37" fmla="*/ 98298 w 3813591"/>
              <a:gd name="connsiteY37" fmla="*/ 2748251 h 5326706"/>
              <a:gd name="connsiteX38" fmla="*/ 174605 w 3813591"/>
              <a:gd name="connsiteY38" fmla="*/ 2505143 h 5326706"/>
              <a:gd name="connsiteX39" fmla="*/ 0 w 3813591"/>
              <a:gd name="connsiteY39" fmla="*/ 2513360 h 5326706"/>
              <a:gd name="connsiteX40" fmla="*/ 235786 w 3813591"/>
              <a:gd name="connsiteY40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541693 w 3813591"/>
              <a:gd name="connsiteY10" fmla="*/ 2897653 h 5326706"/>
              <a:gd name="connsiteX11" fmla="*/ 3318955 w 3813591"/>
              <a:gd name="connsiteY11" fmla="*/ 2674914 h 5326706"/>
              <a:gd name="connsiteX12" fmla="*/ 3260340 w 3813591"/>
              <a:gd name="connsiteY12" fmla="*/ 2862484 h 5326706"/>
              <a:gd name="connsiteX13" fmla="*/ 3061047 w 3813591"/>
              <a:gd name="connsiteY13" fmla="*/ 2885930 h 5326706"/>
              <a:gd name="connsiteX14" fmla="*/ 3143109 w 3813591"/>
              <a:gd name="connsiteY14" fmla="*/ 2639745 h 5326706"/>
              <a:gd name="connsiteX15" fmla="*/ 2967263 w 3813591"/>
              <a:gd name="connsiteY15" fmla="*/ 2639745 h 5326706"/>
              <a:gd name="connsiteX16" fmla="*/ 2932093 w 3813591"/>
              <a:gd name="connsiteY16" fmla="*/ 2522514 h 5326706"/>
              <a:gd name="connsiteX17" fmla="*/ 2533509 w 3813591"/>
              <a:gd name="connsiteY17" fmla="*/ 1572945 h 5326706"/>
              <a:gd name="connsiteX18" fmla="*/ 2498340 w 3813591"/>
              <a:gd name="connsiteY18" fmla="*/ 3014883 h 5326706"/>
              <a:gd name="connsiteX19" fmla="*/ 3201724 w 3813591"/>
              <a:gd name="connsiteY19" fmla="*/ 4620945 h 5326706"/>
              <a:gd name="connsiteX20" fmla="*/ 3811324 w 3813591"/>
              <a:gd name="connsiteY20" fmla="*/ 4855406 h 5326706"/>
              <a:gd name="connsiteX21" fmla="*/ 2978986 w 3813591"/>
              <a:gd name="connsiteY21" fmla="*/ 5089868 h 5326706"/>
              <a:gd name="connsiteX22" fmla="*/ 2732801 w 3813591"/>
              <a:gd name="connsiteY22" fmla="*/ 4902299 h 5326706"/>
              <a:gd name="connsiteX23" fmla="*/ 1935632 w 3813591"/>
              <a:gd name="connsiteY23" fmla="*/ 3390022 h 5326706"/>
              <a:gd name="connsiteX24" fmla="*/ 986063 w 3813591"/>
              <a:gd name="connsiteY24" fmla="*/ 4996083 h 5326706"/>
              <a:gd name="connsiteX25" fmla="*/ 446801 w 3813591"/>
              <a:gd name="connsiteY25" fmla="*/ 5324330 h 5326706"/>
              <a:gd name="connsiteX26" fmla="*/ 317847 w 3813591"/>
              <a:gd name="connsiteY26" fmla="*/ 5125037 h 5326706"/>
              <a:gd name="connsiteX27" fmla="*/ 587478 w 3813591"/>
              <a:gd name="connsiteY27" fmla="*/ 4773345 h 5326706"/>
              <a:gd name="connsiteX28" fmla="*/ 1126740 w 3813591"/>
              <a:gd name="connsiteY28" fmla="*/ 3331406 h 5326706"/>
              <a:gd name="connsiteX29" fmla="*/ 1208801 w 3813591"/>
              <a:gd name="connsiteY29" fmla="*/ 1537776 h 5326706"/>
              <a:gd name="connsiteX30" fmla="*/ 610924 w 3813591"/>
              <a:gd name="connsiteY30" fmla="*/ 2534237 h 5326706"/>
              <a:gd name="connsiteX31" fmla="*/ 484124 w 3813591"/>
              <a:gd name="connsiteY31" fmla="*/ 2738832 h 5326706"/>
              <a:gd name="connsiteX32" fmla="*/ 473853 w 3813591"/>
              <a:gd name="connsiteY32" fmla="*/ 2610651 h 5326706"/>
              <a:gd name="connsiteX33" fmla="*/ 338726 w 3813591"/>
              <a:gd name="connsiteY33" fmla="*/ 2810841 h 5326706"/>
              <a:gd name="connsiteX34" fmla="*/ 397757 w 3813591"/>
              <a:gd name="connsiteY34" fmla="*/ 2561149 h 5326706"/>
              <a:gd name="connsiteX35" fmla="*/ 157535 w 3813591"/>
              <a:gd name="connsiteY35" fmla="*/ 2845540 h 5326706"/>
              <a:gd name="connsiteX36" fmla="*/ 304179 w 3813591"/>
              <a:gd name="connsiteY36" fmla="*/ 2528590 h 5326706"/>
              <a:gd name="connsiteX37" fmla="*/ 98298 w 3813591"/>
              <a:gd name="connsiteY37" fmla="*/ 2748251 h 5326706"/>
              <a:gd name="connsiteX38" fmla="*/ 246188 w 3813591"/>
              <a:gd name="connsiteY38" fmla="*/ 2502105 h 5326706"/>
              <a:gd name="connsiteX39" fmla="*/ 0 w 3813591"/>
              <a:gd name="connsiteY39" fmla="*/ 2513360 h 5326706"/>
              <a:gd name="connsiteX40" fmla="*/ 235786 w 3813591"/>
              <a:gd name="connsiteY40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541693 w 3813591"/>
              <a:gd name="connsiteY10" fmla="*/ 2897653 h 5326706"/>
              <a:gd name="connsiteX11" fmla="*/ 3318955 w 3813591"/>
              <a:gd name="connsiteY11" fmla="*/ 2674914 h 5326706"/>
              <a:gd name="connsiteX12" fmla="*/ 3260340 w 3813591"/>
              <a:gd name="connsiteY12" fmla="*/ 2862484 h 5326706"/>
              <a:gd name="connsiteX13" fmla="*/ 3061047 w 3813591"/>
              <a:gd name="connsiteY13" fmla="*/ 2885930 h 5326706"/>
              <a:gd name="connsiteX14" fmla="*/ 3143109 w 3813591"/>
              <a:gd name="connsiteY14" fmla="*/ 2639745 h 5326706"/>
              <a:gd name="connsiteX15" fmla="*/ 2967263 w 3813591"/>
              <a:gd name="connsiteY15" fmla="*/ 2639745 h 5326706"/>
              <a:gd name="connsiteX16" fmla="*/ 2932093 w 3813591"/>
              <a:gd name="connsiteY16" fmla="*/ 2522514 h 5326706"/>
              <a:gd name="connsiteX17" fmla="*/ 2533509 w 3813591"/>
              <a:gd name="connsiteY17" fmla="*/ 1572945 h 5326706"/>
              <a:gd name="connsiteX18" fmla="*/ 2498340 w 3813591"/>
              <a:gd name="connsiteY18" fmla="*/ 3014883 h 5326706"/>
              <a:gd name="connsiteX19" fmla="*/ 3201724 w 3813591"/>
              <a:gd name="connsiteY19" fmla="*/ 4620945 h 5326706"/>
              <a:gd name="connsiteX20" fmla="*/ 3811324 w 3813591"/>
              <a:gd name="connsiteY20" fmla="*/ 4855406 h 5326706"/>
              <a:gd name="connsiteX21" fmla="*/ 2978986 w 3813591"/>
              <a:gd name="connsiteY21" fmla="*/ 5089868 h 5326706"/>
              <a:gd name="connsiteX22" fmla="*/ 2732801 w 3813591"/>
              <a:gd name="connsiteY22" fmla="*/ 4902299 h 5326706"/>
              <a:gd name="connsiteX23" fmla="*/ 1935632 w 3813591"/>
              <a:gd name="connsiteY23" fmla="*/ 3390022 h 5326706"/>
              <a:gd name="connsiteX24" fmla="*/ 986063 w 3813591"/>
              <a:gd name="connsiteY24" fmla="*/ 4996083 h 5326706"/>
              <a:gd name="connsiteX25" fmla="*/ 446801 w 3813591"/>
              <a:gd name="connsiteY25" fmla="*/ 5324330 h 5326706"/>
              <a:gd name="connsiteX26" fmla="*/ 317847 w 3813591"/>
              <a:gd name="connsiteY26" fmla="*/ 5125037 h 5326706"/>
              <a:gd name="connsiteX27" fmla="*/ 587478 w 3813591"/>
              <a:gd name="connsiteY27" fmla="*/ 4773345 h 5326706"/>
              <a:gd name="connsiteX28" fmla="*/ 1126740 w 3813591"/>
              <a:gd name="connsiteY28" fmla="*/ 3331406 h 5326706"/>
              <a:gd name="connsiteX29" fmla="*/ 1208801 w 3813591"/>
              <a:gd name="connsiteY29" fmla="*/ 1537776 h 5326706"/>
              <a:gd name="connsiteX30" fmla="*/ 610924 w 3813591"/>
              <a:gd name="connsiteY30" fmla="*/ 2534237 h 5326706"/>
              <a:gd name="connsiteX31" fmla="*/ 484124 w 3813591"/>
              <a:gd name="connsiteY31" fmla="*/ 2738832 h 5326706"/>
              <a:gd name="connsiteX32" fmla="*/ 473853 w 3813591"/>
              <a:gd name="connsiteY32" fmla="*/ 2610651 h 5326706"/>
              <a:gd name="connsiteX33" fmla="*/ 338726 w 3813591"/>
              <a:gd name="connsiteY33" fmla="*/ 2810841 h 5326706"/>
              <a:gd name="connsiteX34" fmla="*/ 397757 w 3813591"/>
              <a:gd name="connsiteY34" fmla="*/ 2561149 h 5326706"/>
              <a:gd name="connsiteX35" fmla="*/ 157535 w 3813591"/>
              <a:gd name="connsiteY35" fmla="*/ 2845540 h 5326706"/>
              <a:gd name="connsiteX36" fmla="*/ 304179 w 3813591"/>
              <a:gd name="connsiteY36" fmla="*/ 2528590 h 5326706"/>
              <a:gd name="connsiteX37" fmla="*/ 98298 w 3813591"/>
              <a:gd name="connsiteY37" fmla="*/ 2748251 h 5326706"/>
              <a:gd name="connsiteX38" fmla="*/ 216361 w 3813591"/>
              <a:gd name="connsiteY38" fmla="*/ 2496030 h 5326706"/>
              <a:gd name="connsiteX39" fmla="*/ 0 w 3813591"/>
              <a:gd name="connsiteY39" fmla="*/ 2513360 h 5326706"/>
              <a:gd name="connsiteX40" fmla="*/ 235786 w 3813591"/>
              <a:gd name="connsiteY40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619950 w 3813591"/>
              <a:gd name="connsiteY10" fmla="*/ 2720277 h 5326706"/>
              <a:gd name="connsiteX11" fmla="*/ 3541693 w 3813591"/>
              <a:gd name="connsiteY11" fmla="*/ 2897653 h 5326706"/>
              <a:gd name="connsiteX12" fmla="*/ 3318955 w 3813591"/>
              <a:gd name="connsiteY12" fmla="*/ 2674914 h 5326706"/>
              <a:gd name="connsiteX13" fmla="*/ 3260340 w 3813591"/>
              <a:gd name="connsiteY13" fmla="*/ 2862484 h 5326706"/>
              <a:gd name="connsiteX14" fmla="*/ 3061047 w 3813591"/>
              <a:gd name="connsiteY14" fmla="*/ 2885930 h 5326706"/>
              <a:gd name="connsiteX15" fmla="*/ 3143109 w 3813591"/>
              <a:gd name="connsiteY15" fmla="*/ 2639745 h 5326706"/>
              <a:gd name="connsiteX16" fmla="*/ 2967263 w 3813591"/>
              <a:gd name="connsiteY16" fmla="*/ 2639745 h 5326706"/>
              <a:gd name="connsiteX17" fmla="*/ 2932093 w 3813591"/>
              <a:gd name="connsiteY17" fmla="*/ 2522514 h 5326706"/>
              <a:gd name="connsiteX18" fmla="*/ 2533509 w 3813591"/>
              <a:gd name="connsiteY18" fmla="*/ 1572945 h 5326706"/>
              <a:gd name="connsiteX19" fmla="*/ 2498340 w 3813591"/>
              <a:gd name="connsiteY19" fmla="*/ 3014883 h 5326706"/>
              <a:gd name="connsiteX20" fmla="*/ 3201724 w 3813591"/>
              <a:gd name="connsiteY20" fmla="*/ 4620945 h 5326706"/>
              <a:gd name="connsiteX21" fmla="*/ 3811324 w 3813591"/>
              <a:gd name="connsiteY21" fmla="*/ 4855406 h 5326706"/>
              <a:gd name="connsiteX22" fmla="*/ 2978986 w 3813591"/>
              <a:gd name="connsiteY22" fmla="*/ 5089868 h 5326706"/>
              <a:gd name="connsiteX23" fmla="*/ 2732801 w 3813591"/>
              <a:gd name="connsiteY23" fmla="*/ 4902299 h 5326706"/>
              <a:gd name="connsiteX24" fmla="*/ 1935632 w 3813591"/>
              <a:gd name="connsiteY24" fmla="*/ 3390022 h 5326706"/>
              <a:gd name="connsiteX25" fmla="*/ 986063 w 3813591"/>
              <a:gd name="connsiteY25" fmla="*/ 4996083 h 5326706"/>
              <a:gd name="connsiteX26" fmla="*/ 446801 w 3813591"/>
              <a:gd name="connsiteY26" fmla="*/ 5324330 h 5326706"/>
              <a:gd name="connsiteX27" fmla="*/ 317847 w 3813591"/>
              <a:gd name="connsiteY27" fmla="*/ 5125037 h 5326706"/>
              <a:gd name="connsiteX28" fmla="*/ 587478 w 3813591"/>
              <a:gd name="connsiteY28" fmla="*/ 4773345 h 5326706"/>
              <a:gd name="connsiteX29" fmla="*/ 1126740 w 3813591"/>
              <a:gd name="connsiteY29" fmla="*/ 3331406 h 5326706"/>
              <a:gd name="connsiteX30" fmla="*/ 1208801 w 3813591"/>
              <a:gd name="connsiteY30" fmla="*/ 1537776 h 5326706"/>
              <a:gd name="connsiteX31" fmla="*/ 610924 w 3813591"/>
              <a:gd name="connsiteY31" fmla="*/ 2534237 h 5326706"/>
              <a:gd name="connsiteX32" fmla="*/ 484124 w 3813591"/>
              <a:gd name="connsiteY32" fmla="*/ 2738832 h 5326706"/>
              <a:gd name="connsiteX33" fmla="*/ 473853 w 3813591"/>
              <a:gd name="connsiteY33" fmla="*/ 2610651 h 5326706"/>
              <a:gd name="connsiteX34" fmla="*/ 338726 w 3813591"/>
              <a:gd name="connsiteY34" fmla="*/ 2810841 h 5326706"/>
              <a:gd name="connsiteX35" fmla="*/ 397757 w 3813591"/>
              <a:gd name="connsiteY35" fmla="*/ 2561149 h 5326706"/>
              <a:gd name="connsiteX36" fmla="*/ 157535 w 3813591"/>
              <a:gd name="connsiteY36" fmla="*/ 2845540 h 5326706"/>
              <a:gd name="connsiteX37" fmla="*/ 304179 w 3813591"/>
              <a:gd name="connsiteY37" fmla="*/ 2528590 h 5326706"/>
              <a:gd name="connsiteX38" fmla="*/ 98298 w 3813591"/>
              <a:gd name="connsiteY38" fmla="*/ 2748251 h 5326706"/>
              <a:gd name="connsiteX39" fmla="*/ 216361 w 3813591"/>
              <a:gd name="connsiteY39" fmla="*/ 2496030 h 5326706"/>
              <a:gd name="connsiteX40" fmla="*/ 0 w 3813591"/>
              <a:gd name="connsiteY40" fmla="*/ 2513360 h 5326706"/>
              <a:gd name="connsiteX41" fmla="*/ 235786 w 3813591"/>
              <a:gd name="connsiteY41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541693 w 3813591"/>
              <a:gd name="connsiteY11" fmla="*/ 2897653 h 5326706"/>
              <a:gd name="connsiteX12" fmla="*/ 3318955 w 3813591"/>
              <a:gd name="connsiteY12" fmla="*/ 2674914 h 5326706"/>
              <a:gd name="connsiteX13" fmla="*/ 3260340 w 3813591"/>
              <a:gd name="connsiteY13" fmla="*/ 2862484 h 5326706"/>
              <a:gd name="connsiteX14" fmla="*/ 3061047 w 3813591"/>
              <a:gd name="connsiteY14" fmla="*/ 2885930 h 5326706"/>
              <a:gd name="connsiteX15" fmla="*/ 3143109 w 3813591"/>
              <a:gd name="connsiteY15" fmla="*/ 2639745 h 5326706"/>
              <a:gd name="connsiteX16" fmla="*/ 2967263 w 3813591"/>
              <a:gd name="connsiteY16" fmla="*/ 2639745 h 5326706"/>
              <a:gd name="connsiteX17" fmla="*/ 2932093 w 3813591"/>
              <a:gd name="connsiteY17" fmla="*/ 2522514 h 5326706"/>
              <a:gd name="connsiteX18" fmla="*/ 2533509 w 3813591"/>
              <a:gd name="connsiteY18" fmla="*/ 1572945 h 5326706"/>
              <a:gd name="connsiteX19" fmla="*/ 2498340 w 3813591"/>
              <a:gd name="connsiteY19" fmla="*/ 3014883 h 5326706"/>
              <a:gd name="connsiteX20" fmla="*/ 3201724 w 3813591"/>
              <a:gd name="connsiteY20" fmla="*/ 4620945 h 5326706"/>
              <a:gd name="connsiteX21" fmla="*/ 3811324 w 3813591"/>
              <a:gd name="connsiteY21" fmla="*/ 4855406 h 5326706"/>
              <a:gd name="connsiteX22" fmla="*/ 2978986 w 3813591"/>
              <a:gd name="connsiteY22" fmla="*/ 5089868 h 5326706"/>
              <a:gd name="connsiteX23" fmla="*/ 2732801 w 3813591"/>
              <a:gd name="connsiteY23" fmla="*/ 4902299 h 5326706"/>
              <a:gd name="connsiteX24" fmla="*/ 1935632 w 3813591"/>
              <a:gd name="connsiteY24" fmla="*/ 3390022 h 5326706"/>
              <a:gd name="connsiteX25" fmla="*/ 986063 w 3813591"/>
              <a:gd name="connsiteY25" fmla="*/ 4996083 h 5326706"/>
              <a:gd name="connsiteX26" fmla="*/ 446801 w 3813591"/>
              <a:gd name="connsiteY26" fmla="*/ 5324330 h 5326706"/>
              <a:gd name="connsiteX27" fmla="*/ 317847 w 3813591"/>
              <a:gd name="connsiteY27" fmla="*/ 5125037 h 5326706"/>
              <a:gd name="connsiteX28" fmla="*/ 587478 w 3813591"/>
              <a:gd name="connsiteY28" fmla="*/ 4773345 h 5326706"/>
              <a:gd name="connsiteX29" fmla="*/ 1126740 w 3813591"/>
              <a:gd name="connsiteY29" fmla="*/ 3331406 h 5326706"/>
              <a:gd name="connsiteX30" fmla="*/ 1208801 w 3813591"/>
              <a:gd name="connsiteY30" fmla="*/ 1537776 h 5326706"/>
              <a:gd name="connsiteX31" fmla="*/ 610924 w 3813591"/>
              <a:gd name="connsiteY31" fmla="*/ 2534237 h 5326706"/>
              <a:gd name="connsiteX32" fmla="*/ 484124 w 3813591"/>
              <a:gd name="connsiteY32" fmla="*/ 2738832 h 5326706"/>
              <a:gd name="connsiteX33" fmla="*/ 473853 w 3813591"/>
              <a:gd name="connsiteY33" fmla="*/ 2610651 h 5326706"/>
              <a:gd name="connsiteX34" fmla="*/ 338726 w 3813591"/>
              <a:gd name="connsiteY34" fmla="*/ 2810841 h 5326706"/>
              <a:gd name="connsiteX35" fmla="*/ 397757 w 3813591"/>
              <a:gd name="connsiteY35" fmla="*/ 2561149 h 5326706"/>
              <a:gd name="connsiteX36" fmla="*/ 157535 w 3813591"/>
              <a:gd name="connsiteY36" fmla="*/ 2845540 h 5326706"/>
              <a:gd name="connsiteX37" fmla="*/ 304179 w 3813591"/>
              <a:gd name="connsiteY37" fmla="*/ 2528590 h 5326706"/>
              <a:gd name="connsiteX38" fmla="*/ 98298 w 3813591"/>
              <a:gd name="connsiteY38" fmla="*/ 2748251 h 5326706"/>
              <a:gd name="connsiteX39" fmla="*/ 216361 w 3813591"/>
              <a:gd name="connsiteY39" fmla="*/ 2496030 h 5326706"/>
              <a:gd name="connsiteX40" fmla="*/ 0 w 3813591"/>
              <a:gd name="connsiteY40" fmla="*/ 2513360 h 5326706"/>
              <a:gd name="connsiteX41" fmla="*/ 235786 w 3813591"/>
              <a:gd name="connsiteY41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541693 w 3813591"/>
              <a:gd name="connsiteY11" fmla="*/ 2897653 h 5326706"/>
              <a:gd name="connsiteX12" fmla="*/ 3318955 w 3813591"/>
              <a:gd name="connsiteY12" fmla="*/ 2674914 h 5326706"/>
              <a:gd name="connsiteX13" fmla="*/ 3260340 w 3813591"/>
              <a:gd name="connsiteY13" fmla="*/ 2862484 h 5326706"/>
              <a:gd name="connsiteX14" fmla="*/ 3061047 w 3813591"/>
              <a:gd name="connsiteY14" fmla="*/ 2885930 h 5326706"/>
              <a:gd name="connsiteX15" fmla="*/ 3143109 w 3813591"/>
              <a:gd name="connsiteY15" fmla="*/ 2639745 h 5326706"/>
              <a:gd name="connsiteX16" fmla="*/ 2976210 w 3813591"/>
              <a:gd name="connsiteY16" fmla="*/ 2809861 h 5326706"/>
              <a:gd name="connsiteX17" fmla="*/ 2932093 w 3813591"/>
              <a:gd name="connsiteY17" fmla="*/ 2522514 h 5326706"/>
              <a:gd name="connsiteX18" fmla="*/ 2533509 w 3813591"/>
              <a:gd name="connsiteY18" fmla="*/ 1572945 h 5326706"/>
              <a:gd name="connsiteX19" fmla="*/ 2498340 w 3813591"/>
              <a:gd name="connsiteY19" fmla="*/ 3014883 h 5326706"/>
              <a:gd name="connsiteX20" fmla="*/ 3201724 w 3813591"/>
              <a:gd name="connsiteY20" fmla="*/ 4620945 h 5326706"/>
              <a:gd name="connsiteX21" fmla="*/ 3811324 w 3813591"/>
              <a:gd name="connsiteY21" fmla="*/ 4855406 h 5326706"/>
              <a:gd name="connsiteX22" fmla="*/ 2978986 w 3813591"/>
              <a:gd name="connsiteY22" fmla="*/ 5089868 h 5326706"/>
              <a:gd name="connsiteX23" fmla="*/ 2732801 w 3813591"/>
              <a:gd name="connsiteY23" fmla="*/ 4902299 h 5326706"/>
              <a:gd name="connsiteX24" fmla="*/ 1935632 w 3813591"/>
              <a:gd name="connsiteY24" fmla="*/ 3390022 h 5326706"/>
              <a:gd name="connsiteX25" fmla="*/ 986063 w 3813591"/>
              <a:gd name="connsiteY25" fmla="*/ 4996083 h 5326706"/>
              <a:gd name="connsiteX26" fmla="*/ 446801 w 3813591"/>
              <a:gd name="connsiteY26" fmla="*/ 5324330 h 5326706"/>
              <a:gd name="connsiteX27" fmla="*/ 317847 w 3813591"/>
              <a:gd name="connsiteY27" fmla="*/ 5125037 h 5326706"/>
              <a:gd name="connsiteX28" fmla="*/ 587478 w 3813591"/>
              <a:gd name="connsiteY28" fmla="*/ 4773345 h 5326706"/>
              <a:gd name="connsiteX29" fmla="*/ 1126740 w 3813591"/>
              <a:gd name="connsiteY29" fmla="*/ 3331406 h 5326706"/>
              <a:gd name="connsiteX30" fmla="*/ 1208801 w 3813591"/>
              <a:gd name="connsiteY30" fmla="*/ 1537776 h 5326706"/>
              <a:gd name="connsiteX31" fmla="*/ 610924 w 3813591"/>
              <a:gd name="connsiteY31" fmla="*/ 2534237 h 5326706"/>
              <a:gd name="connsiteX32" fmla="*/ 484124 w 3813591"/>
              <a:gd name="connsiteY32" fmla="*/ 2738832 h 5326706"/>
              <a:gd name="connsiteX33" fmla="*/ 473853 w 3813591"/>
              <a:gd name="connsiteY33" fmla="*/ 2610651 h 5326706"/>
              <a:gd name="connsiteX34" fmla="*/ 338726 w 3813591"/>
              <a:gd name="connsiteY34" fmla="*/ 2810841 h 5326706"/>
              <a:gd name="connsiteX35" fmla="*/ 397757 w 3813591"/>
              <a:gd name="connsiteY35" fmla="*/ 2561149 h 5326706"/>
              <a:gd name="connsiteX36" fmla="*/ 157535 w 3813591"/>
              <a:gd name="connsiteY36" fmla="*/ 2845540 h 5326706"/>
              <a:gd name="connsiteX37" fmla="*/ 304179 w 3813591"/>
              <a:gd name="connsiteY37" fmla="*/ 2528590 h 5326706"/>
              <a:gd name="connsiteX38" fmla="*/ 98298 w 3813591"/>
              <a:gd name="connsiteY38" fmla="*/ 2748251 h 5326706"/>
              <a:gd name="connsiteX39" fmla="*/ 216361 w 3813591"/>
              <a:gd name="connsiteY39" fmla="*/ 2496030 h 5326706"/>
              <a:gd name="connsiteX40" fmla="*/ 0 w 3813591"/>
              <a:gd name="connsiteY40" fmla="*/ 2513360 h 5326706"/>
              <a:gd name="connsiteX41" fmla="*/ 235786 w 3813591"/>
              <a:gd name="connsiteY41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541693 w 3813591"/>
              <a:gd name="connsiteY11" fmla="*/ 2897653 h 5326706"/>
              <a:gd name="connsiteX12" fmla="*/ 3318955 w 3813591"/>
              <a:gd name="connsiteY12" fmla="*/ 2674914 h 5326706"/>
              <a:gd name="connsiteX13" fmla="*/ 3260340 w 3813591"/>
              <a:gd name="connsiteY13" fmla="*/ 2862484 h 5326706"/>
              <a:gd name="connsiteX14" fmla="*/ 3061047 w 3813591"/>
              <a:gd name="connsiteY14" fmla="*/ 2885930 h 5326706"/>
              <a:gd name="connsiteX15" fmla="*/ 3080474 w 3813591"/>
              <a:gd name="connsiteY15" fmla="*/ 2639745 h 5326706"/>
              <a:gd name="connsiteX16" fmla="*/ 2976210 w 3813591"/>
              <a:gd name="connsiteY16" fmla="*/ 2809861 h 5326706"/>
              <a:gd name="connsiteX17" fmla="*/ 2932093 w 3813591"/>
              <a:gd name="connsiteY17" fmla="*/ 2522514 h 5326706"/>
              <a:gd name="connsiteX18" fmla="*/ 2533509 w 3813591"/>
              <a:gd name="connsiteY18" fmla="*/ 1572945 h 5326706"/>
              <a:gd name="connsiteX19" fmla="*/ 2498340 w 3813591"/>
              <a:gd name="connsiteY19" fmla="*/ 3014883 h 5326706"/>
              <a:gd name="connsiteX20" fmla="*/ 3201724 w 3813591"/>
              <a:gd name="connsiteY20" fmla="*/ 4620945 h 5326706"/>
              <a:gd name="connsiteX21" fmla="*/ 3811324 w 3813591"/>
              <a:gd name="connsiteY21" fmla="*/ 4855406 h 5326706"/>
              <a:gd name="connsiteX22" fmla="*/ 2978986 w 3813591"/>
              <a:gd name="connsiteY22" fmla="*/ 5089868 h 5326706"/>
              <a:gd name="connsiteX23" fmla="*/ 2732801 w 3813591"/>
              <a:gd name="connsiteY23" fmla="*/ 4902299 h 5326706"/>
              <a:gd name="connsiteX24" fmla="*/ 1935632 w 3813591"/>
              <a:gd name="connsiteY24" fmla="*/ 3390022 h 5326706"/>
              <a:gd name="connsiteX25" fmla="*/ 986063 w 3813591"/>
              <a:gd name="connsiteY25" fmla="*/ 4996083 h 5326706"/>
              <a:gd name="connsiteX26" fmla="*/ 446801 w 3813591"/>
              <a:gd name="connsiteY26" fmla="*/ 5324330 h 5326706"/>
              <a:gd name="connsiteX27" fmla="*/ 317847 w 3813591"/>
              <a:gd name="connsiteY27" fmla="*/ 5125037 h 5326706"/>
              <a:gd name="connsiteX28" fmla="*/ 587478 w 3813591"/>
              <a:gd name="connsiteY28" fmla="*/ 4773345 h 5326706"/>
              <a:gd name="connsiteX29" fmla="*/ 1126740 w 3813591"/>
              <a:gd name="connsiteY29" fmla="*/ 3331406 h 5326706"/>
              <a:gd name="connsiteX30" fmla="*/ 1208801 w 3813591"/>
              <a:gd name="connsiteY30" fmla="*/ 1537776 h 5326706"/>
              <a:gd name="connsiteX31" fmla="*/ 610924 w 3813591"/>
              <a:gd name="connsiteY31" fmla="*/ 2534237 h 5326706"/>
              <a:gd name="connsiteX32" fmla="*/ 484124 w 3813591"/>
              <a:gd name="connsiteY32" fmla="*/ 2738832 h 5326706"/>
              <a:gd name="connsiteX33" fmla="*/ 473853 w 3813591"/>
              <a:gd name="connsiteY33" fmla="*/ 2610651 h 5326706"/>
              <a:gd name="connsiteX34" fmla="*/ 338726 w 3813591"/>
              <a:gd name="connsiteY34" fmla="*/ 2810841 h 5326706"/>
              <a:gd name="connsiteX35" fmla="*/ 397757 w 3813591"/>
              <a:gd name="connsiteY35" fmla="*/ 2561149 h 5326706"/>
              <a:gd name="connsiteX36" fmla="*/ 157535 w 3813591"/>
              <a:gd name="connsiteY36" fmla="*/ 2845540 h 5326706"/>
              <a:gd name="connsiteX37" fmla="*/ 304179 w 3813591"/>
              <a:gd name="connsiteY37" fmla="*/ 2528590 h 5326706"/>
              <a:gd name="connsiteX38" fmla="*/ 98298 w 3813591"/>
              <a:gd name="connsiteY38" fmla="*/ 2748251 h 5326706"/>
              <a:gd name="connsiteX39" fmla="*/ 216361 w 3813591"/>
              <a:gd name="connsiteY39" fmla="*/ 2496030 h 5326706"/>
              <a:gd name="connsiteX40" fmla="*/ 0 w 3813591"/>
              <a:gd name="connsiteY40" fmla="*/ 2513360 h 5326706"/>
              <a:gd name="connsiteX41" fmla="*/ 235786 w 3813591"/>
              <a:gd name="connsiteY41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541693 w 3813591"/>
              <a:gd name="connsiteY11" fmla="*/ 2897653 h 5326706"/>
              <a:gd name="connsiteX12" fmla="*/ 3318955 w 3813591"/>
              <a:gd name="connsiteY12" fmla="*/ 2674914 h 5326706"/>
              <a:gd name="connsiteX13" fmla="*/ 3200688 w 3813591"/>
              <a:gd name="connsiteY13" fmla="*/ 2661991 h 5326706"/>
              <a:gd name="connsiteX14" fmla="*/ 3061047 w 3813591"/>
              <a:gd name="connsiteY14" fmla="*/ 2885930 h 5326706"/>
              <a:gd name="connsiteX15" fmla="*/ 3080474 w 3813591"/>
              <a:gd name="connsiteY15" fmla="*/ 2639745 h 5326706"/>
              <a:gd name="connsiteX16" fmla="*/ 2976210 w 3813591"/>
              <a:gd name="connsiteY16" fmla="*/ 2809861 h 5326706"/>
              <a:gd name="connsiteX17" fmla="*/ 2932093 w 3813591"/>
              <a:gd name="connsiteY17" fmla="*/ 2522514 h 5326706"/>
              <a:gd name="connsiteX18" fmla="*/ 2533509 w 3813591"/>
              <a:gd name="connsiteY18" fmla="*/ 1572945 h 5326706"/>
              <a:gd name="connsiteX19" fmla="*/ 2498340 w 3813591"/>
              <a:gd name="connsiteY19" fmla="*/ 3014883 h 5326706"/>
              <a:gd name="connsiteX20" fmla="*/ 3201724 w 3813591"/>
              <a:gd name="connsiteY20" fmla="*/ 4620945 h 5326706"/>
              <a:gd name="connsiteX21" fmla="*/ 3811324 w 3813591"/>
              <a:gd name="connsiteY21" fmla="*/ 4855406 h 5326706"/>
              <a:gd name="connsiteX22" fmla="*/ 2978986 w 3813591"/>
              <a:gd name="connsiteY22" fmla="*/ 5089868 h 5326706"/>
              <a:gd name="connsiteX23" fmla="*/ 2732801 w 3813591"/>
              <a:gd name="connsiteY23" fmla="*/ 4902299 h 5326706"/>
              <a:gd name="connsiteX24" fmla="*/ 1935632 w 3813591"/>
              <a:gd name="connsiteY24" fmla="*/ 3390022 h 5326706"/>
              <a:gd name="connsiteX25" fmla="*/ 986063 w 3813591"/>
              <a:gd name="connsiteY25" fmla="*/ 4996083 h 5326706"/>
              <a:gd name="connsiteX26" fmla="*/ 446801 w 3813591"/>
              <a:gd name="connsiteY26" fmla="*/ 5324330 h 5326706"/>
              <a:gd name="connsiteX27" fmla="*/ 317847 w 3813591"/>
              <a:gd name="connsiteY27" fmla="*/ 5125037 h 5326706"/>
              <a:gd name="connsiteX28" fmla="*/ 587478 w 3813591"/>
              <a:gd name="connsiteY28" fmla="*/ 4773345 h 5326706"/>
              <a:gd name="connsiteX29" fmla="*/ 1126740 w 3813591"/>
              <a:gd name="connsiteY29" fmla="*/ 3331406 h 5326706"/>
              <a:gd name="connsiteX30" fmla="*/ 1208801 w 3813591"/>
              <a:gd name="connsiteY30" fmla="*/ 1537776 h 5326706"/>
              <a:gd name="connsiteX31" fmla="*/ 610924 w 3813591"/>
              <a:gd name="connsiteY31" fmla="*/ 2534237 h 5326706"/>
              <a:gd name="connsiteX32" fmla="*/ 484124 w 3813591"/>
              <a:gd name="connsiteY32" fmla="*/ 2738832 h 5326706"/>
              <a:gd name="connsiteX33" fmla="*/ 473853 w 3813591"/>
              <a:gd name="connsiteY33" fmla="*/ 2610651 h 5326706"/>
              <a:gd name="connsiteX34" fmla="*/ 338726 w 3813591"/>
              <a:gd name="connsiteY34" fmla="*/ 2810841 h 5326706"/>
              <a:gd name="connsiteX35" fmla="*/ 397757 w 3813591"/>
              <a:gd name="connsiteY35" fmla="*/ 2561149 h 5326706"/>
              <a:gd name="connsiteX36" fmla="*/ 157535 w 3813591"/>
              <a:gd name="connsiteY36" fmla="*/ 2845540 h 5326706"/>
              <a:gd name="connsiteX37" fmla="*/ 304179 w 3813591"/>
              <a:gd name="connsiteY37" fmla="*/ 2528590 h 5326706"/>
              <a:gd name="connsiteX38" fmla="*/ 98298 w 3813591"/>
              <a:gd name="connsiteY38" fmla="*/ 2748251 h 5326706"/>
              <a:gd name="connsiteX39" fmla="*/ 216361 w 3813591"/>
              <a:gd name="connsiteY39" fmla="*/ 2496030 h 5326706"/>
              <a:gd name="connsiteX40" fmla="*/ 0 w 3813591"/>
              <a:gd name="connsiteY40" fmla="*/ 2513360 h 5326706"/>
              <a:gd name="connsiteX41" fmla="*/ 235786 w 3813591"/>
              <a:gd name="connsiteY41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541693 w 3813591"/>
              <a:gd name="connsiteY11" fmla="*/ 2897653 h 5326706"/>
              <a:gd name="connsiteX12" fmla="*/ 3318955 w 3813591"/>
              <a:gd name="connsiteY12" fmla="*/ 2674914 h 5326706"/>
              <a:gd name="connsiteX13" fmla="*/ 3291861 w 3813591"/>
              <a:gd name="connsiteY13" fmla="*/ 2665596 h 5326706"/>
              <a:gd name="connsiteX14" fmla="*/ 3200688 w 3813591"/>
              <a:gd name="connsiteY14" fmla="*/ 2661991 h 5326706"/>
              <a:gd name="connsiteX15" fmla="*/ 3061047 w 3813591"/>
              <a:gd name="connsiteY15" fmla="*/ 2885930 h 5326706"/>
              <a:gd name="connsiteX16" fmla="*/ 3080474 w 3813591"/>
              <a:gd name="connsiteY16" fmla="*/ 2639745 h 5326706"/>
              <a:gd name="connsiteX17" fmla="*/ 2976210 w 3813591"/>
              <a:gd name="connsiteY17" fmla="*/ 2809861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541693 w 3813591"/>
              <a:gd name="connsiteY11" fmla="*/ 2897653 h 5326706"/>
              <a:gd name="connsiteX12" fmla="*/ 3318955 w 3813591"/>
              <a:gd name="connsiteY12" fmla="*/ 2674914 h 5326706"/>
              <a:gd name="connsiteX13" fmla="*/ 3297826 w 3813591"/>
              <a:gd name="connsiteY13" fmla="*/ 2948110 h 5326706"/>
              <a:gd name="connsiteX14" fmla="*/ 3200688 w 3813591"/>
              <a:gd name="connsiteY14" fmla="*/ 2661991 h 5326706"/>
              <a:gd name="connsiteX15" fmla="*/ 3061047 w 3813591"/>
              <a:gd name="connsiteY15" fmla="*/ 2885930 h 5326706"/>
              <a:gd name="connsiteX16" fmla="*/ 3080474 w 3813591"/>
              <a:gd name="connsiteY16" fmla="*/ 2639745 h 5326706"/>
              <a:gd name="connsiteX17" fmla="*/ 2976210 w 3813591"/>
              <a:gd name="connsiteY17" fmla="*/ 2809861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455198 w 3813591"/>
              <a:gd name="connsiteY11" fmla="*/ 2855124 h 5326706"/>
              <a:gd name="connsiteX12" fmla="*/ 3318955 w 3813591"/>
              <a:gd name="connsiteY12" fmla="*/ 2674914 h 5326706"/>
              <a:gd name="connsiteX13" fmla="*/ 3297826 w 3813591"/>
              <a:gd name="connsiteY13" fmla="*/ 2948110 h 5326706"/>
              <a:gd name="connsiteX14" fmla="*/ 3200688 w 3813591"/>
              <a:gd name="connsiteY14" fmla="*/ 2661991 h 5326706"/>
              <a:gd name="connsiteX15" fmla="*/ 3061047 w 3813591"/>
              <a:gd name="connsiteY15" fmla="*/ 2885930 h 5326706"/>
              <a:gd name="connsiteX16" fmla="*/ 3080474 w 3813591"/>
              <a:gd name="connsiteY16" fmla="*/ 2639745 h 5326706"/>
              <a:gd name="connsiteX17" fmla="*/ 2976210 w 3813591"/>
              <a:gd name="connsiteY17" fmla="*/ 2809861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455198 w 3813591"/>
              <a:gd name="connsiteY11" fmla="*/ 2855124 h 5326706"/>
              <a:gd name="connsiteX12" fmla="*/ 3318955 w 3813591"/>
              <a:gd name="connsiteY12" fmla="*/ 2674914 h 5326706"/>
              <a:gd name="connsiteX13" fmla="*/ 3297826 w 3813591"/>
              <a:gd name="connsiteY13" fmla="*/ 2948110 h 5326706"/>
              <a:gd name="connsiteX14" fmla="*/ 3200688 w 3813591"/>
              <a:gd name="connsiteY14" fmla="*/ 2661991 h 5326706"/>
              <a:gd name="connsiteX15" fmla="*/ 3150526 w 3813591"/>
              <a:gd name="connsiteY15" fmla="*/ 2885931 h 5326706"/>
              <a:gd name="connsiteX16" fmla="*/ 3080474 w 3813591"/>
              <a:gd name="connsiteY16" fmla="*/ 2639745 h 5326706"/>
              <a:gd name="connsiteX17" fmla="*/ 2976210 w 3813591"/>
              <a:gd name="connsiteY17" fmla="*/ 2809861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455198 w 3813591"/>
              <a:gd name="connsiteY11" fmla="*/ 2855124 h 5326706"/>
              <a:gd name="connsiteX12" fmla="*/ 3318955 w 3813591"/>
              <a:gd name="connsiteY12" fmla="*/ 2674914 h 5326706"/>
              <a:gd name="connsiteX13" fmla="*/ 3297826 w 3813591"/>
              <a:gd name="connsiteY13" fmla="*/ 2948110 h 5326706"/>
              <a:gd name="connsiteX14" fmla="*/ 3200688 w 3813591"/>
              <a:gd name="connsiteY14" fmla="*/ 2661991 h 5326706"/>
              <a:gd name="connsiteX15" fmla="*/ 3150526 w 3813591"/>
              <a:gd name="connsiteY15" fmla="*/ 2885931 h 5326706"/>
              <a:gd name="connsiteX16" fmla="*/ 3080474 w 3813591"/>
              <a:gd name="connsiteY16" fmla="*/ 2639745 h 5326706"/>
              <a:gd name="connsiteX17" fmla="*/ 3020949 w 3813591"/>
              <a:gd name="connsiteY17" fmla="*/ 2800747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455198 w 3813591"/>
              <a:gd name="connsiteY11" fmla="*/ 2855124 h 5326706"/>
              <a:gd name="connsiteX12" fmla="*/ 3318955 w 3813591"/>
              <a:gd name="connsiteY12" fmla="*/ 2674914 h 5326706"/>
              <a:gd name="connsiteX13" fmla="*/ 3297826 w 3813591"/>
              <a:gd name="connsiteY13" fmla="*/ 2948110 h 5326706"/>
              <a:gd name="connsiteX14" fmla="*/ 3200688 w 3813591"/>
              <a:gd name="connsiteY14" fmla="*/ 2661991 h 5326706"/>
              <a:gd name="connsiteX15" fmla="*/ 3150526 w 3813591"/>
              <a:gd name="connsiteY15" fmla="*/ 2885931 h 5326706"/>
              <a:gd name="connsiteX16" fmla="*/ 3059595 w 3813591"/>
              <a:gd name="connsiteY16" fmla="*/ 2639745 h 5326706"/>
              <a:gd name="connsiteX17" fmla="*/ 3020949 w 3813591"/>
              <a:gd name="connsiteY17" fmla="*/ 2800747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455198 w 3813591"/>
              <a:gd name="connsiteY11" fmla="*/ 2855124 h 5326706"/>
              <a:gd name="connsiteX12" fmla="*/ 3318955 w 3813591"/>
              <a:gd name="connsiteY12" fmla="*/ 2674914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59595 w 3813591"/>
              <a:gd name="connsiteY16" fmla="*/ 2639745 h 5326706"/>
              <a:gd name="connsiteX17" fmla="*/ 3020949 w 3813591"/>
              <a:gd name="connsiteY17" fmla="*/ 2800747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455198 w 3813591"/>
              <a:gd name="connsiteY11" fmla="*/ 2855124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59595 w 3813591"/>
              <a:gd name="connsiteY16" fmla="*/ 2639745 h 5326706"/>
              <a:gd name="connsiteX17" fmla="*/ 3020949 w 3813591"/>
              <a:gd name="connsiteY17" fmla="*/ 2800747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55198 w 3813591"/>
              <a:gd name="connsiteY11" fmla="*/ 2855124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59595 w 3813591"/>
              <a:gd name="connsiteY16" fmla="*/ 2639745 h 5326706"/>
              <a:gd name="connsiteX17" fmla="*/ 3020949 w 3813591"/>
              <a:gd name="connsiteY17" fmla="*/ 2800747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59595 w 3813591"/>
              <a:gd name="connsiteY16" fmla="*/ 2639745 h 5326706"/>
              <a:gd name="connsiteX17" fmla="*/ 3020949 w 3813591"/>
              <a:gd name="connsiteY17" fmla="*/ 2800747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59595 w 3813591"/>
              <a:gd name="connsiteY16" fmla="*/ 2639745 h 5326706"/>
              <a:gd name="connsiteX17" fmla="*/ 3020949 w 3813591"/>
              <a:gd name="connsiteY17" fmla="*/ 2800747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59595 w 3813591"/>
              <a:gd name="connsiteY16" fmla="*/ 2639745 h 5326706"/>
              <a:gd name="connsiteX17" fmla="*/ 3020949 w 3813591"/>
              <a:gd name="connsiteY17" fmla="*/ 2800747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59595 w 3813591"/>
              <a:gd name="connsiteY16" fmla="*/ 2639745 h 5326706"/>
              <a:gd name="connsiteX17" fmla="*/ 3020949 w 3813591"/>
              <a:gd name="connsiteY17" fmla="*/ 2800747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59595 w 3813591"/>
              <a:gd name="connsiteY16" fmla="*/ 2639745 h 5326706"/>
              <a:gd name="connsiteX17" fmla="*/ 3020949 w 3813591"/>
              <a:gd name="connsiteY17" fmla="*/ 2800747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59595 w 3813591"/>
              <a:gd name="connsiteY16" fmla="*/ 2639745 h 5326706"/>
              <a:gd name="connsiteX17" fmla="*/ 3020949 w 3813591"/>
              <a:gd name="connsiteY17" fmla="*/ 2800747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59595 w 3813591"/>
              <a:gd name="connsiteY16" fmla="*/ 2639745 h 5326706"/>
              <a:gd name="connsiteX17" fmla="*/ 3020949 w 3813591"/>
              <a:gd name="connsiteY17" fmla="*/ 2800747 h 5326706"/>
              <a:gd name="connsiteX18" fmla="*/ 2985782 w 3813591"/>
              <a:gd name="connsiteY18" fmla="*/ 245872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2985782 w 3813591"/>
              <a:gd name="connsiteY18" fmla="*/ 245872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2985782 w 3813591"/>
              <a:gd name="connsiteY18" fmla="*/ 245872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2985782 w 3813591"/>
              <a:gd name="connsiteY18" fmla="*/ 245872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2985782 w 3813591"/>
              <a:gd name="connsiteY18" fmla="*/ 245872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521514 w 3813591"/>
              <a:gd name="connsiteY9" fmla="*/ 2499496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521514 w 3813591"/>
              <a:gd name="connsiteY9" fmla="*/ 2499496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521514 w 3813591"/>
              <a:gd name="connsiteY9" fmla="*/ 2499496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521514 w 3813591"/>
              <a:gd name="connsiteY9" fmla="*/ 2499496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521514 w 3813591"/>
              <a:gd name="connsiteY9" fmla="*/ 2499496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521514 w 3813591"/>
              <a:gd name="connsiteY9" fmla="*/ 2499496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521514 w 3813591"/>
              <a:gd name="connsiteY9" fmla="*/ 2499496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521514 w 3813591"/>
              <a:gd name="connsiteY9" fmla="*/ 2499496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521514 w 3813591"/>
              <a:gd name="connsiteY9" fmla="*/ 2499496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279932 w 3813591"/>
              <a:gd name="connsiteY10" fmla="*/ 2616992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294845 w 3813591"/>
              <a:gd name="connsiteY10" fmla="*/ 2571425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21689 w 3813591"/>
              <a:gd name="connsiteY10" fmla="*/ 2571425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340179 w 3813591"/>
              <a:gd name="connsiteY0" fmla="*/ 2342346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21689 w 3813591"/>
              <a:gd name="connsiteY10" fmla="*/ 2571425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340179 w 3813591"/>
              <a:gd name="connsiteY42" fmla="*/ 2342346 h 5326706"/>
              <a:gd name="connsiteX0" fmla="*/ 340179 w 3813591"/>
              <a:gd name="connsiteY0" fmla="*/ 2342346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21689 w 3813591"/>
              <a:gd name="connsiteY10" fmla="*/ 2571425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554255 w 3813591"/>
              <a:gd name="connsiteY32" fmla="*/ 2476518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340179 w 3813591"/>
              <a:gd name="connsiteY42" fmla="*/ 2342346 h 5326706"/>
              <a:gd name="connsiteX0" fmla="*/ 340179 w 3813591"/>
              <a:gd name="connsiteY0" fmla="*/ 2342346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21689 w 3813591"/>
              <a:gd name="connsiteY10" fmla="*/ 2571425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593029 w 3813591"/>
              <a:gd name="connsiteY32" fmla="*/ 2540313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340179 w 3813591"/>
              <a:gd name="connsiteY42" fmla="*/ 2342346 h 5326706"/>
              <a:gd name="connsiteX0" fmla="*/ 340179 w 3813591"/>
              <a:gd name="connsiteY0" fmla="*/ 2342346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21689 w 3813591"/>
              <a:gd name="connsiteY10" fmla="*/ 2571425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593029 w 3813591"/>
              <a:gd name="connsiteY32" fmla="*/ 2540313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340179 w 3813591"/>
              <a:gd name="connsiteY42" fmla="*/ 2342346 h 5326706"/>
              <a:gd name="connsiteX0" fmla="*/ 340179 w 3813591"/>
              <a:gd name="connsiteY0" fmla="*/ 2342346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21689 w 3813591"/>
              <a:gd name="connsiteY10" fmla="*/ 2571425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55224 w 3813591"/>
              <a:gd name="connsiteY32" fmla="*/ 2422573 h 5326706"/>
              <a:gd name="connsiteX33" fmla="*/ 593029 w 3813591"/>
              <a:gd name="connsiteY33" fmla="*/ 2540313 h 5326706"/>
              <a:gd name="connsiteX34" fmla="*/ 484124 w 3813591"/>
              <a:gd name="connsiteY34" fmla="*/ 2738832 h 5326706"/>
              <a:gd name="connsiteX35" fmla="*/ 473853 w 3813591"/>
              <a:gd name="connsiteY35" fmla="*/ 2610651 h 5326706"/>
              <a:gd name="connsiteX36" fmla="*/ 338726 w 3813591"/>
              <a:gd name="connsiteY36" fmla="*/ 2810841 h 5326706"/>
              <a:gd name="connsiteX37" fmla="*/ 397757 w 3813591"/>
              <a:gd name="connsiteY37" fmla="*/ 2561149 h 5326706"/>
              <a:gd name="connsiteX38" fmla="*/ 157535 w 3813591"/>
              <a:gd name="connsiteY38" fmla="*/ 2845540 h 5326706"/>
              <a:gd name="connsiteX39" fmla="*/ 304179 w 3813591"/>
              <a:gd name="connsiteY39" fmla="*/ 2528590 h 5326706"/>
              <a:gd name="connsiteX40" fmla="*/ 98298 w 3813591"/>
              <a:gd name="connsiteY40" fmla="*/ 2748251 h 5326706"/>
              <a:gd name="connsiteX41" fmla="*/ 216361 w 3813591"/>
              <a:gd name="connsiteY41" fmla="*/ 2496030 h 5326706"/>
              <a:gd name="connsiteX42" fmla="*/ 0 w 3813591"/>
              <a:gd name="connsiteY42" fmla="*/ 2513360 h 5326706"/>
              <a:gd name="connsiteX43" fmla="*/ 340179 w 3813591"/>
              <a:gd name="connsiteY43" fmla="*/ 2342346 h 5326706"/>
              <a:gd name="connsiteX0" fmla="*/ 340179 w 3813591"/>
              <a:gd name="connsiteY0" fmla="*/ 2342346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21689 w 3813591"/>
              <a:gd name="connsiteY10" fmla="*/ 2571425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541885 w 3813591"/>
              <a:gd name="connsiteY32" fmla="*/ 2355742 h 5326706"/>
              <a:gd name="connsiteX33" fmla="*/ 593029 w 3813591"/>
              <a:gd name="connsiteY33" fmla="*/ 2540313 h 5326706"/>
              <a:gd name="connsiteX34" fmla="*/ 484124 w 3813591"/>
              <a:gd name="connsiteY34" fmla="*/ 2738832 h 5326706"/>
              <a:gd name="connsiteX35" fmla="*/ 473853 w 3813591"/>
              <a:gd name="connsiteY35" fmla="*/ 2610651 h 5326706"/>
              <a:gd name="connsiteX36" fmla="*/ 338726 w 3813591"/>
              <a:gd name="connsiteY36" fmla="*/ 2810841 h 5326706"/>
              <a:gd name="connsiteX37" fmla="*/ 397757 w 3813591"/>
              <a:gd name="connsiteY37" fmla="*/ 2561149 h 5326706"/>
              <a:gd name="connsiteX38" fmla="*/ 157535 w 3813591"/>
              <a:gd name="connsiteY38" fmla="*/ 2845540 h 5326706"/>
              <a:gd name="connsiteX39" fmla="*/ 304179 w 3813591"/>
              <a:gd name="connsiteY39" fmla="*/ 2528590 h 5326706"/>
              <a:gd name="connsiteX40" fmla="*/ 98298 w 3813591"/>
              <a:gd name="connsiteY40" fmla="*/ 2748251 h 5326706"/>
              <a:gd name="connsiteX41" fmla="*/ 216361 w 3813591"/>
              <a:gd name="connsiteY41" fmla="*/ 2496030 h 5326706"/>
              <a:gd name="connsiteX42" fmla="*/ 0 w 3813591"/>
              <a:gd name="connsiteY42" fmla="*/ 2513360 h 5326706"/>
              <a:gd name="connsiteX43" fmla="*/ 340179 w 3813591"/>
              <a:gd name="connsiteY43" fmla="*/ 2342346 h 5326706"/>
              <a:gd name="connsiteX0" fmla="*/ 340179 w 3813591"/>
              <a:gd name="connsiteY0" fmla="*/ 2342346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21689 w 3813591"/>
              <a:gd name="connsiteY10" fmla="*/ 2571425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541885 w 3813591"/>
              <a:gd name="connsiteY32" fmla="*/ 2355742 h 5326706"/>
              <a:gd name="connsiteX33" fmla="*/ 536359 w 3813591"/>
              <a:gd name="connsiteY33" fmla="*/ 2534238 h 5326706"/>
              <a:gd name="connsiteX34" fmla="*/ 484124 w 3813591"/>
              <a:gd name="connsiteY34" fmla="*/ 2738832 h 5326706"/>
              <a:gd name="connsiteX35" fmla="*/ 473853 w 3813591"/>
              <a:gd name="connsiteY35" fmla="*/ 2610651 h 5326706"/>
              <a:gd name="connsiteX36" fmla="*/ 338726 w 3813591"/>
              <a:gd name="connsiteY36" fmla="*/ 2810841 h 5326706"/>
              <a:gd name="connsiteX37" fmla="*/ 397757 w 3813591"/>
              <a:gd name="connsiteY37" fmla="*/ 2561149 h 5326706"/>
              <a:gd name="connsiteX38" fmla="*/ 157535 w 3813591"/>
              <a:gd name="connsiteY38" fmla="*/ 2845540 h 5326706"/>
              <a:gd name="connsiteX39" fmla="*/ 304179 w 3813591"/>
              <a:gd name="connsiteY39" fmla="*/ 2528590 h 5326706"/>
              <a:gd name="connsiteX40" fmla="*/ 98298 w 3813591"/>
              <a:gd name="connsiteY40" fmla="*/ 2748251 h 5326706"/>
              <a:gd name="connsiteX41" fmla="*/ 216361 w 3813591"/>
              <a:gd name="connsiteY41" fmla="*/ 2496030 h 5326706"/>
              <a:gd name="connsiteX42" fmla="*/ 0 w 3813591"/>
              <a:gd name="connsiteY42" fmla="*/ 2513360 h 5326706"/>
              <a:gd name="connsiteX43" fmla="*/ 340179 w 3813591"/>
              <a:gd name="connsiteY43" fmla="*/ 2342346 h 5326706"/>
              <a:gd name="connsiteX0" fmla="*/ 340179 w 3813591"/>
              <a:gd name="connsiteY0" fmla="*/ 2342346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21689 w 3813591"/>
              <a:gd name="connsiteY10" fmla="*/ 2571425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559781 w 3813591"/>
              <a:gd name="connsiteY32" fmla="*/ 2325364 h 5326706"/>
              <a:gd name="connsiteX33" fmla="*/ 536359 w 3813591"/>
              <a:gd name="connsiteY33" fmla="*/ 2534238 h 5326706"/>
              <a:gd name="connsiteX34" fmla="*/ 484124 w 3813591"/>
              <a:gd name="connsiteY34" fmla="*/ 2738832 h 5326706"/>
              <a:gd name="connsiteX35" fmla="*/ 473853 w 3813591"/>
              <a:gd name="connsiteY35" fmla="*/ 2610651 h 5326706"/>
              <a:gd name="connsiteX36" fmla="*/ 338726 w 3813591"/>
              <a:gd name="connsiteY36" fmla="*/ 2810841 h 5326706"/>
              <a:gd name="connsiteX37" fmla="*/ 397757 w 3813591"/>
              <a:gd name="connsiteY37" fmla="*/ 2561149 h 5326706"/>
              <a:gd name="connsiteX38" fmla="*/ 157535 w 3813591"/>
              <a:gd name="connsiteY38" fmla="*/ 2845540 h 5326706"/>
              <a:gd name="connsiteX39" fmla="*/ 304179 w 3813591"/>
              <a:gd name="connsiteY39" fmla="*/ 2528590 h 5326706"/>
              <a:gd name="connsiteX40" fmla="*/ 98298 w 3813591"/>
              <a:gd name="connsiteY40" fmla="*/ 2748251 h 5326706"/>
              <a:gd name="connsiteX41" fmla="*/ 216361 w 3813591"/>
              <a:gd name="connsiteY41" fmla="*/ 2496030 h 5326706"/>
              <a:gd name="connsiteX42" fmla="*/ 0 w 3813591"/>
              <a:gd name="connsiteY42" fmla="*/ 2513360 h 5326706"/>
              <a:gd name="connsiteX43" fmla="*/ 340179 w 3813591"/>
              <a:gd name="connsiteY43" fmla="*/ 2342346 h 5326706"/>
              <a:gd name="connsiteX0" fmla="*/ 340179 w 3813591"/>
              <a:gd name="connsiteY0" fmla="*/ 2342346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21689 w 3813591"/>
              <a:gd name="connsiteY10" fmla="*/ 2571425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559781 w 3813591"/>
              <a:gd name="connsiteY32" fmla="*/ 2325364 h 5326706"/>
              <a:gd name="connsiteX33" fmla="*/ 536359 w 3813591"/>
              <a:gd name="connsiteY33" fmla="*/ 2534238 h 5326706"/>
              <a:gd name="connsiteX34" fmla="*/ 484124 w 3813591"/>
              <a:gd name="connsiteY34" fmla="*/ 2738832 h 5326706"/>
              <a:gd name="connsiteX35" fmla="*/ 473853 w 3813591"/>
              <a:gd name="connsiteY35" fmla="*/ 2610651 h 5326706"/>
              <a:gd name="connsiteX36" fmla="*/ 338726 w 3813591"/>
              <a:gd name="connsiteY36" fmla="*/ 2810841 h 5326706"/>
              <a:gd name="connsiteX37" fmla="*/ 397757 w 3813591"/>
              <a:gd name="connsiteY37" fmla="*/ 2561149 h 5326706"/>
              <a:gd name="connsiteX38" fmla="*/ 157535 w 3813591"/>
              <a:gd name="connsiteY38" fmla="*/ 2845540 h 5326706"/>
              <a:gd name="connsiteX39" fmla="*/ 304179 w 3813591"/>
              <a:gd name="connsiteY39" fmla="*/ 2528590 h 5326706"/>
              <a:gd name="connsiteX40" fmla="*/ 98298 w 3813591"/>
              <a:gd name="connsiteY40" fmla="*/ 2748251 h 5326706"/>
              <a:gd name="connsiteX41" fmla="*/ 216361 w 3813591"/>
              <a:gd name="connsiteY41" fmla="*/ 2496030 h 5326706"/>
              <a:gd name="connsiteX42" fmla="*/ 0 w 3813591"/>
              <a:gd name="connsiteY42" fmla="*/ 2513360 h 5326706"/>
              <a:gd name="connsiteX43" fmla="*/ 340179 w 3813591"/>
              <a:gd name="connsiteY43" fmla="*/ 2342346 h 5326706"/>
              <a:gd name="connsiteX0" fmla="*/ 313334 w 3786746"/>
              <a:gd name="connsiteY0" fmla="*/ 2342346 h 5326706"/>
              <a:gd name="connsiteX1" fmla="*/ 912325 w 3786746"/>
              <a:gd name="connsiteY1" fmla="*/ 998514 h 5326706"/>
              <a:gd name="connsiteX2" fmla="*/ 1627433 w 3786746"/>
              <a:gd name="connsiteY2" fmla="*/ 764053 h 5326706"/>
              <a:gd name="connsiteX3" fmla="*/ 1533648 w 3786746"/>
              <a:gd name="connsiteY3" fmla="*/ 330299 h 5326706"/>
              <a:gd name="connsiteX4" fmla="*/ 1826725 w 3786746"/>
              <a:gd name="connsiteY4" fmla="*/ 2052 h 5326706"/>
              <a:gd name="connsiteX5" fmla="*/ 2272202 w 3786746"/>
              <a:gd name="connsiteY5" fmla="*/ 295130 h 5326706"/>
              <a:gd name="connsiteX6" fmla="*/ 2166695 w 3786746"/>
              <a:gd name="connsiteY6" fmla="*/ 728885 h 5326706"/>
              <a:gd name="connsiteX7" fmla="*/ 2612172 w 3786746"/>
              <a:gd name="connsiteY7" fmla="*/ 916453 h 5326706"/>
              <a:gd name="connsiteX8" fmla="*/ 3172805 w 3786746"/>
              <a:gd name="connsiteY8" fmla="*/ 2380125 h 5326706"/>
              <a:gd name="connsiteX9" fmla="*/ 3461860 w 3786746"/>
              <a:gd name="connsiteY9" fmla="*/ 2514685 h 5326706"/>
              <a:gd name="connsiteX10" fmla="*/ 3294844 w 3786746"/>
              <a:gd name="connsiteY10" fmla="*/ 2571425 h 5326706"/>
              <a:gd name="connsiteX11" fmla="*/ 3389579 w 3786746"/>
              <a:gd name="connsiteY11" fmla="*/ 2858162 h 5326706"/>
              <a:gd name="connsiteX12" fmla="*/ 3253336 w 3786746"/>
              <a:gd name="connsiteY12" fmla="*/ 2653649 h 5326706"/>
              <a:gd name="connsiteX13" fmla="*/ 3270981 w 3786746"/>
              <a:gd name="connsiteY13" fmla="*/ 2948110 h 5326706"/>
              <a:gd name="connsiteX14" fmla="*/ 3126121 w 3786746"/>
              <a:gd name="connsiteY14" fmla="*/ 2661991 h 5326706"/>
              <a:gd name="connsiteX15" fmla="*/ 3123681 w 3786746"/>
              <a:gd name="connsiteY15" fmla="*/ 2885931 h 5326706"/>
              <a:gd name="connsiteX16" fmla="*/ 3059595 w 3786746"/>
              <a:gd name="connsiteY16" fmla="*/ 2627593 h 5326706"/>
              <a:gd name="connsiteX17" fmla="*/ 2994104 w 3786746"/>
              <a:gd name="connsiteY17" fmla="*/ 2800747 h 5326706"/>
              <a:gd name="connsiteX18" fmla="*/ 2979815 w 3786746"/>
              <a:gd name="connsiteY18" fmla="*/ 2431381 h 5326706"/>
              <a:gd name="connsiteX19" fmla="*/ 2506664 w 3786746"/>
              <a:gd name="connsiteY19" fmla="*/ 1572945 h 5326706"/>
              <a:gd name="connsiteX20" fmla="*/ 2471495 w 3786746"/>
              <a:gd name="connsiteY20" fmla="*/ 3014883 h 5326706"/>
              <a:gd name="connsiteX21" fmla="*/ 3174879 w 3786746"/>
              <a:gd name="connsiteY21" fmla="*/ 4620945 h 5326706"/>
              <a:gd name="connsiteX22" fmla="*/ 3784479 w 3786746"/>
              <a:gd name="connsiteY22" fmla="*/ 4855406 h 5326706"/>
              <a:gd name="connsiteX23" fmla="*/ 2952141 w 3786746"/>
              <a:gd name="connsiteY23" fmla="*/ 5089868 h 5326706"/>
              <a:gd name="connsiteX24" fmla="*/ 2705956 w 3786746"/>
              <a:gd name="connsiteY24" fmla="*/ 4902299 h 5326706"/>
              <a:gd name="connsiteX25" fmla="*/ 1908787 w 3786746"/>
              <a:gd name="connsiteY25" fmla="*/ 3390022 h 5326706"/>
              <a:gd name="connsiteX26" fmla="*/ 959218 w 3786746"/>
              <a:gd name="connsiteY26" fmla="*/ 4996083 h 5326706"/>
              <a:gd name="connsiteX27" fmla="*/ 419956 w 3786746"/>
              <a:gd name="connsiteY27" fmla="*/ 5324330 h 5326706"/>
              <a:gd name="connsiteX28" fmla="*/ 291002 w 3786746"/>
              <a:gd name="connsiteY28" fmla="*/ 5125037 h 5326706"/>
              <a:gd name="connsiteX29" fmla="*/ 560633 w 3786746"/>
              <a:gd name="connsiteY29" fmla="*/ 4773345 h 5326706"/>
              <a:gd name="connsiteX30" fmla="*/ 1099895 w 3786746"/>
              <a:gd name="connsiteY30" fmla="*/ 3331406 h 5326706"/>
              <a:gd name="connsiteX31" fmla="*/ 1181956 w 3786746"/>
              <a:gd name="connsiteY31" fmla="*/ 1537776 h 5326706"/>
              <a:gd name="connsiteX32" fmla="*/ 532936 w 3786746"/>
              <a:gd name="connsiteY32" fmla="*/ 2325364 h 5326706"/>
              <a:gd name="connsiteX33" fmla="*/ 509514 w 3786746"/>
              <a:gd name="connsiteY33" fmla="*/ 2534238 h 5326706"/>
              <a:gd name="connsiteX34" fmla="*/ 457279 w 3786746"/>
              <a:gd name="connsiteY34" fmla="*/ 2738832 h 5326706"/>
              <a:gd name="connsiteX35" fmla="*/ 447008 w 3786746"/>
              <a:gd name="connsiteY35" fmla="*/ 2610651 h 5326706"/>
              <a:gd name="connsiteX36" fmla="*/ 311881 w 3786746"/>
              <a:gd name="connsiteY36" fmla="*/ 2810841 h 5326706"/>
              <a:gd name="connsiteX37" fmla="*/ 370912 w 3786746"/>
              <a:gd name="connsiteY37" fmla="*/ 2561149 h 5326706"/>
              <a:gd name="connsiteX38" fmla="*/ 130690 w 3786746"/>
              <a:gd name="connsiteY38" fmla="*/ 2845540 h 5326706"/>
              <a:gd name="connsiteX39" fmla="*/ 277334 w 3786746"/>
              <a:gd name="connsiteY39" fmla="*/ 2528590 h 5326706"/>
              <a:gd name="connsiteX40" fmla="*/ 71453 w 3786746"/>
              <a:gd name="connsiteY40" fmla="*/ 2748251 h 5326706"/>
              <a:gd name="connsiteX41" fmla="*/ 189516 w 3786746"/>
              <a:gd name="connsiteY41" fmla="*/ 2496030 h 5326706"/>
              <a:gd name="connsiteX42" fmla="*/ 0 w 3786746"/>
              <a:gd name="connsiteY42" fmla="*/ 2501208 h 5326706"/>
              <a:gd name="connsiteX43" fmla="*/ 313334 w 3786746"/>
              <a:gd name="connsiteY43" fmla="*/ 2342346 h 5326706"/>
              <a:gd name="connsiteX0" fmla="*/ 313334 w 3786746"/>
              <a:gd name="connsiteY0" fmla="*/ 2342346 h 5326706"/>
              <a:gd name="connsiteX1" fmla="*/ 912325 w 3786746"/>
              <a:gd name="connsiteY1" fmla="*/ 998514 h 5326706"/>
              <a:gd name="connsiteX2" fmla="*/ 1627433 w 3786746"/>
              <a:gd name="connsiteY2" fmla="*/ 764053 h 5326706"/>
              <a:gd name="connsiteX3" fmla="*/ 1533648 w 3786746"/>
              <a:gd name="connsiteY3" fmla="*/ 330299 h 5326706"/>
              <a:gd name="connsiteX4" fmla="*/ 1826725 w 3786746"/>
              <a:gd name="connsiteY4" fmla="*/ 2052 h 5326706"/>
              <a:gd name="connsiteX5" fmla="*/ 2272202 w 3786746"/>
              <a:gd name="connsiteY5" fmla="*/ 295130 h 5326706"/>
              <a:gd name="connsiteX6" fmla="*/ 2166695 w 3786746"/>
              <a:gd name="connsiteY6" fmla="*/ 728885 h 5326706"/>
              <a:gd name="connsiteX7" fmla="*/ 2612172 w 3786746"/>
              <a:gd name="connsiteY7" fmla="*/ 916453 h 5326706"/>
              <a:gd name="connsiteX8" fmla="*/ 3172805 w 3786746"/>
              <a:gd name="connsiteY8" fmla="*/ 2380125 h 5326706"/>
              <a:gd name="connsiteX9" fmla="*/ 3461860 w 3786746"/>
              <a:gd name="connsiteY9" fmla="*/ 2514685 h 5326706"/>
              <a:gd name="connsiteX10" fmla="*/ 3294844 w 3786746"/>
              <a:gd name="connsiteY10" fmla="*/ 2571425 h 5326706"/>
              <a:gd name="connsiteX11" fmla="*/ 3389579 w 3786746"/>
              <a:gd name="connsiteY11" fmla="*/ 2858162 h 5326706"/>
              <a:gd name="connsiteX12" fmla="*/ 3253336 w 3786746"/>
              <a:gd name="connsiteY12" fmla="*/ 2653649 h 5326706"/>
              <a:gd name="connsiteX13" fmla="*/ 3270981 w 3786746"/>
              <a:gd name="connsiteY13" fmla="*/ 2948110 h 5326706"/>
              <a:gd name="connsiteX14" fmla="*/ 3126121 w 3786746"/>
              <a:gd name="connsiteY14" fmla="*/ 2661991 h 5326706"/>
              <a:gd name="connsiteX15" fmla="*/ 3123681 w 3786746"/>
              <a:gd name="connsiteY15" fmla="*/ 2885931 h 5326706"/>
              <a:gd name="connsiteX16" fmla="*/ 3059595 w 3786746"/>
              <a:gd name="connsiteY16" fmla="*/ 2627593 h 5326706"/>
              <a:gd name="connsiteX17" fmla="*/ 2994104 w 3786746"/>
              <a:gd name="connsiteY17" fmla="*/ 2800747 h 5326706"/>
              <a:gd name="connsiteX18" fmla="*/ 2979815 w 3786746"/>
              <a:gd name="connsiteY18" fmla="*/ 2431381 h 5326706"/>
              <a:gd name="connsiteX19" fmla="*/ 2506664 w 3786746"/>
              <a:gd name="connsiteY19" fmla="*/ 1572945 h 5326706"/>
              <a:gd name="connsiteX20" fmla="*/ 2471495 w 3786746"/>
              <a:gd name="connsiteY20" fmla="*/ 3014883 h 5326706"/>
              <a:gd name="connsiteX21" fmla="*/ 3174879 w 3786746"/>
              <a:gd name="connsiteY21" fmla="*/ 4620945 h 5326706"/>
              <a:gd name="connsiteX22" fmla="*/ 3784479 w 3786746"/>
              <a:gd name="connsiteY22" fmla="*/ 4855406 h 5326706"/>
              <a:gd name="connsiteX23" fmla="*/ 2952141 w 3786746"/>
              <a:gd name="connsiteY23" fmla="*/ 5089868 h 5326706"/>
              <a:gd name="connsiteX24" fmla="*/ 2705956 w 3786746"/>
              <a:gd name="connsiteY24" fmla="*/ 4902299 h 5326706"/>
              <a:gd name="connsiteX25" fmla="*/ 1908787 w 3786746"/>
              <a:gd name="connsiteY25" fmla="*/ 3390022 h 5326706"/>
              <a:gd name="connsiteX26" fmla="*/ 959218 w 3786746"/>
              <a:gd name="connsiteY26" fmla="*/ 4996083 h 5326706"/>
              <a:gd name="connsiteX27" fmla="*/ 419956 w 3786746"/>
              <a:gd name="connsiteY27" fmla="*/ 5324330 h 5326706"/>
              <a:gd name="connsiteX28" fmla="*/ 291002 w 3786746"/>
              <a:gd name="connsiteY28" fmla="*/ 5125037 h 5326706"/>
              <a:gd name="connsiteX29" fmla="*/ 560633 w 3786746"/>
              <a:gd name="connsiteY29" fmla="*/ 4773345 h 5326706"/>
              <a:gd name="connsiteX30" fmla="*/ 1099895 w 3786746"/>
              <a:gd name="connsiteY30" fmla="*/ 3331406 h 5326706"/>
              <a:gd name="connsiteX31" fmla="*/ 1181956 w 3786746"/>
              <a:gd name="connsiteY31" fmla="*/ 1537776 h 5326706"/>
              <a:gd name="connsiteX32" fmla="*/ 532936 w 3786746"/>
              <a:gd name="connsiteY32" fmla="*/ 2325364 h 5326706"/>
              <a:gd name="connsiteX33" fmla="*/ 509514 w 3786746"/>
              <a:gd name="connsiteY33" fmla="*/ 2534238 h 5326706"/>
              <a:gd name="connsiteX34" fmla="*/ 457279 w 3786746"/>
              <a:gd name="connsiteY34" fmla="*/ 2738832 h 5326706"/>
              <a:gd name="connsiteX35" fmla="*/ 447008 w 3786746"/>
              <a:gd name="connsiteY35" fmla="*/ 2610651 h 5326706"/>
              <a:gd name="connsiteX36" fmla="*/ 311881 w 3786746"/>
              <a:gd name="connsiteY36" fmla="*/ 2810841 h 5326706"/>
              <a:gd name="connsiteX37" fmla="*/ 370912 w 3786746"/>
              <a:gd name="connsiteY37" fmla="*/ 2561149 h 5326706"/>
              <a:gd name="connsiteX38" fmla="*/ 130690 w 3786746"/>
              <a:gd name="connsiteY38" fmla="*/ 2845540 h 5326706"/>
              <a:gd name="connsiteX39" fmla="*/ 277334 w 3786746"/>
              <a:gd name="connsiteY39" fmla="*/ 2528590 h 5326706"/>
              <a:gd name="connsiteX40" fmla="*/ 71453 w 3786746"/>
              <a:gd name="connsiteY40" fmla="*/ 2748251 h 5326706"/>
              <a:gd name="connsiteX41" fmla="*/ 189516 w 3786746"/>
              <a:gd name="connsiteY41" fmla="*/ 2496030 h 5326706"/>
              <a:gd name="connsiteX42" fmla="*/ 0 w 3786746"/>
              <a:gd name="connsiteY42" fmla="*/ 2501208 h 5326706"/>
              <a:gd name="connsiteX43" fmla="*/ 313334 w 3786746"/>
              <a:gd name="connsiteY43" fmla="*/ 2342346 h 5326706"/>
              <a:gd name="connsiteX0" fmla="*/ 313334 w 3786746"/>
              <a:gd name="connsiteY0" fmla="*/ 2342346 h 5326706"/>
              <a:gd name="connsiteX1" fmla="*/ 912325 w 3786746"/>
              <a:gd name="connsiteY1" fmla="*/ 998514 h 5326706"/>
              <a:gd name="connsiteX2" fmla="*/ 1627433 w 3786746"/>
              <a:gd name="connsiteY2" fmla="*/ 764053 h 5326706"/>
              <a:gd name="connsiteX3" fmla="*/ 1533648 w 3786746"/>
              <a:gd name="connsiteY3" fmla="*/ 330299 h 5326706"/>
              <a:gd name="connsiteX4" fmla="*/ 1826725 w 3786746"/>
              <a:gd name="connsiteY4" fmla="*/ 2052 h 5326706"/>
              <a:gd name="connsiteX5" fmla="*/ 2272202 w 3786746"/>
              <a:gd name="connsiteY5" fmla="*/ 295130 h 5326706"/>
              <a:gd name="connsiteX6" fmla="*/ 2166695 w 3786746"/>
              <a:gd name="connsiteY6" fmla="*/ 728885 h 5326706"/>
              <a:gd name="connsiteX7" fmla="*/ 2612172 w 3786746"/>
              <a:gd name="connsiteY7" fmla="*/ 916453 h 5326706"/>
              <a:gd name="connsiteX8" fmla="*/ 3172805 w 3786746"/>
              <a:gd name="connsiteY8" fmla="*/ 2380125 h 5326706"/>
              <a:gd name="connsiteX9" fmla="*/ 3461860 w 3786746"/>
              <a:gd name="connsiteY9" fmla="*/ 2514685 h 5326706"/>
              <a:gd name="connsiteX10" fmla="*/ 3294844 w 3786746"/>
              <a:gd name="connsiteY10" fmla="*/ 2571425 h 5326706"/>
              <a:gd name="connsiteX11" fmla="*/ 3389579 w 3786746"/>
              <a:gd name="connsiteY11" fmla="*/ 2858162 h 5326706"/>
              <a:gd name="connsiteX12" fmla="*/ 3253336 w 3786746"/>
              <a:gd name="connsiteY12" fmla="*/ 2653649 h 5326706"/>
              <a:gd name="connsiteX13" fmla="*/ 3270981 w 3786746"/>
              <a:gd name="connsiteY13" fmla="*/ 2948110 h 5326706"/>
              <a:gd name="connsiteX14" fmla="*/ 3126121 w 3786746"/>
              <a:gd name="connsiteY14" fmla="*/ 2661991 h 5326706"/>
              <a:gd name="connsiteX15" fmla="*/ 3123681 w 3786746"/>
              <a:gd name="connsiteY15" fmla="*/ 2885931 h 5326706"/>
              <a:gd name="connsiteX16" fmla="*/ 3059595 w 3786746"/>
              <a:gd name="connsiteY16" fmla="*/ 2627593 h 5326706"/>
              <a:gd name="connsiteX17" fmla="*/ 2994104 w 3786746"/>
              <a:gd name="connsiteY17" fmla="*/ 2800747 h 5326706"/>
              <a:gd name="connsiteX18" fmla="*/ 2979815 w 3786746"/>
              <a:gd name="connsiteY18" fmla="*/ 2431381 h 5326706"/>
              <a:gd name="connsiteX19" fmla="*/ 2506664 w 3786746"/>
              <a:gd name="connsiteY19" fmla="*/ 1572945 h 5326706"/>
              <a:gd name="connsiteX20" fmla="*/ 2471495 w 3786746"/>
              <a:gd name="connsiteY20" fmla="*/ 3014883 h 5326706"/>
              <a:gd name="connsiteX21" fmla="*/ 3174879 w 3786746"/>
              <a:gd name="connsiteY21" fmla="*/ 4620945 h 5326706"/>
              <a:gd name="connsiteX22" fmla="*/ 3784479 w 3786746"/>
              <a:gd name="connsiteY22" fmla="*/ 4855406 h 5326706"/>
              <a:gd name="connsiteX23" fmla="*/ 2952141 w 3786746"/>
              <a:gd name="connsiteY23" fmla="*/ 5089868 h 5326706"/>
              <a:gd name="connsiteX24" fmla="*/ 2705956 w 3786746"/>
              <a:gd name="connsiteY24" fmla="*/ 4902299 h 5326706"/>
              <a:gd name="connsiteX25" fmla="*/ 1908787 w 3786746"/>
              <a:gd name="connsiteY25" fmla="*/ 3390022 h 5326706"/>
              <a:gd name="connsiteX26" fmla="*/ 959218 w 3786746"/>
              <a:gd name="connsiteY26" fmla="*/ 4996083 h 5326706"/>
              <a:gd name="connsiteX27" fmla="*/ 419956 w 3786746"/>
              <a:gd name="connsiteY27" fmla="*/ 5324330 h 5326706"/>
              <a:gd name="connsiteX28" fmla="*/ 291002 w 3786746"/>
              <a:gd name="connsiteY28" fmla="*/ 5125037 h 5326706"/>
              <a:gd name="connsiteX29" fmla="*/ 560633 w 3786746"/>
              <a:gd name="connsiteY29" fmla="*/ 4773345 h 5326706"/>
              <a:gd name="connsiteX30" fmla="*/ 1099895 w 3786746"/>
              <a:gd name="connsiteY30" fmla="*/ 3331406 h 5326706"/>
              <a:gd name="connsiteX31" fmla="*/ 1181956 w 3786746"/>
              <a:gd name="connsiteY31" fmla="*/ 1537776 h 5326706"/>
              <a:gd name="connsiteX32" fmla="*/ 532936 w 3786746"/>
              <a:gd name="connsiteY32" fmla="*/ 2325364 h 5326706"/>
              <a:gd name="connsiteX33" fmla="*/ 509514 w 3786746"/>
              <a:gd name="connsiteY33" fmla="*/ 2534238 h 5326706"/>
              <a:gd name="connsiteX34" fmla="*/ 457279 w 3786746"/>
              <a:gd name="connsiteY34" fmla="*/ 2738832 h 5326706"/>
              <a:gd name="connsiteX35" fmla="*/ 447008 w 3786746"/>
              <a:gd name="connsiteY35" fmla="*/ 2610651 h 5326706"/>
              <a:gd name="connsiteX36" fmla="*/ 311881 w 3786746"/>
              <a:gd name="connsiteY36" fmla="*/ 2810841 h 5326706"/>
              <a:gd name="connsiteX37" fmla="*/ 370912 w 3786746"/>
              <a:gd name="connsiteY37" fmla="*/ 2561149 h 5326706"/>
              <a:gd name="connsiteX38" fmla="*/ 130690 w 3786746"/>
              <a:gd name="connsiteY38" fmla="*/ 2845540 h 5326706"/>
              <a:gd name="connsiteX39" fmla="*/ 277334 w 3786746"/>
              <a:gd name="connsiteY39" fmla="*/ 2528590 h 5326706"/>
              <a:gd name="connsiteX40" fmla="*/ 71453 w 3786746"/>
              <a:gd name="connsiteY40" fmla="*/ 2748251 h 5326706"/>
              <a:gd name="connsiteX41" fmla="*/ 189516 w 3786746"/>
              <a:gd name="connsiteY41" fmla="*/ 2496030 h 5326706"/>
              <a:gd name="connsiteX42" fmla="*/ 0 w 3786746"/>
              <a:gd name="connsiteY42" fmla="*/ 2501208 h 5326706"/>
              <a:gd name="connsiteX43" fmla="*/ 313334 w 3786746"/>
              <a:gd name="connsiteY43" fmla="*/ 2342346 h 5326706"/>
              <a:gd name="connsiteX0" fmla="*/ 307369 w 3786746"/>
              <a:gd name="connsiteY0" fmla="*/ 2311968 h 5326706"/>
              <a:gd name="connsiteX1" fmla="*/ 912325 w 3786746"/>
              <a:gd name="connsiteY1" fmla="*/ 998514 h 5326706"/>
              <a:gd name="connsiteX2" fmla="*/ 1627433 w 3786746"/>
              <a:gd name="connsiteY2" fmla="*/ 764053 h 5326706"/>
              <a:gd name="connsiteX3" fmla="*/ 1533648 w 3786746"/>
              <a:gd name="connsiteY3" fmla="*/ 330299 h 5326706"/>
              <a:gd name="connsiteX4" fmla="*/ 1826725 w 3786746"/>
              <a:gd name="connsiteY4" fmla="*/ 2052 h 5326706"/>
              <a:gd name="connsiteX5" fmla="*/ 2272202 w 3786746"/>
              <a:gd name="connsiteY5" fmla="*/ 295130 h 5326706"/>
              <a:gd name="connsiteX6" fmla="*/ 2166695 w 3786746"/>
              <a:gd name="connsiteY6" fmla="*/ 728885 h 5326706"/>
              <a:gd name="connsiteX7" fmla="*/ 2612172 w 3786746"/>
              <a:gd name="connsiteY7" fmla="*/ 916453 h 5326706"/>
              <a:gd name="connsiteX8" fmla="*/ 3172805 w 3786746"/>
              <a:gd name="connsiteY8" fmla="*/ 2380125 h 5326706"/>
              <a:gd name="connsiteX9" fmla="*/ 3461860 w 3786746"/>
              <a:gd name="connsiteY9" fmla="*/ 2514685 h 5326706"/>
              <a:gd name="connsiteX10" fmla="*/ 3294844 w 3786746"/>
              <a:gd name="connsiteY10" fmla="*/ 2571425 h 5326706"/>
              <a:gd name="connsiteX11" fmla="*/ 3389579 w 3786746"/>
              <a:gd name="connsiteY11" fmla="*/ 2858162 h 5326706"/>
              <a:gd name="connsiteX12" fmla="*/ 3253336 w 3786746"/>
              <a:gd name="connsiteY12" fmla="*/ 2653649 h 5326706"/>
              <a:gd name="connsiteX13" fmla="*/ 3270981 w 3786746"/>
              <a:gd name="connsiteY13" fmla="*/ 2948110 h 5326706"/>
              <a:gd name="connsiteX14" fmla="*/ 3126121 w 3786746"/>
              <a:gd name="connsiteY14" fmla="*/ 2661991 h 5326706"/>
              <a:gd name="connsiteX15" fmla="*/ 3123681 w 3786746"/>
              <a:gd name="connsiteY15" fmla="*/ 2885931 h 5326706"/>
              <a:gd name="connsiteX16" fmla="*/ 3059595 w 3786746"/>
              <a:gd name="connsiteY16" fmla="*/ 2627593 h 5326706"/>
              <a:gd name="connsiteX17" fmla="*/ 2994104 w 3786746"/>
              <a:gd name="connsiteY17" fmla="*/ 2800747 h 5326706"/>
              <a:gd name="connsiteX18" fmla="*/ 2979815 w 3786746"/>
              <a:gd name="connsiteY18" fmla="*/ 2431381 h 5326706"/>
              <a:gd name="connsiteX19" fmla="*/ 2506664 w 3786746"/>
              <a:gd name="connsiteY19" fmla="*/ 1572945 h 5326706"/>
              <a:gd name="connsiteX20" fmla="*/ 2471495 w 3786746"/>
              <a:gd name="connsiteY20" fmla="*/ 3014883 h 5326706"/>
              <a:gd name="connsiteX21" fmla="*/ 3174879 w 3786746"/>
              <a:gd name="connsiteY21" fmla="*/ 4620945 h 5326706"/>
              <a:gd name="connsiteX22" fmla="*/ 3784479 w 3786746"/>
              <a:gd name="connsiteY22" fmla="*/ 4855406 h 5326706"/>
              <a:gd name="connsiteX23" fmla="*/ 2952141 w 3786746"/>
              <a:gd name="connsiteY23" fmla="*/ 5089868 h 5326706"/>
              <a:gd name="connsiteX24" fmla="*/ 2705956 w 3786746"/>
              <a:gd name="connsiteY24" fmla="*/ 4902299 h 5326706"/>
              <a:gd name="connsiteX25" fmla="*/ 1908787 w 3786746"/>
              <a:gd name="connsiteY25" fmla="*/ 3390022 h 5326706"/>
              <a:gd name="connsiteX26" fmla="*/ 959218 w 3786746"/>
              <a:gd name="connsiteY26" fmla="*/ 4996083 h 5326706"/>
              <a:gd name="connsiteX27" fmla="*/ 419956 w 3786746"/>
              <a:gd name="connsiteY27" fmla="*/ 5324330 h 5326706"/>
              <a:gd name="connsiteX28" fmla="*/ 291002 w 3786746"/>
              <a:gd name="connsiteY28" fmla="*/ 5125037 h 5326706"/>
              <a:gd name="connsiteX29" fmla="*/ 560633 w 3786746"/>
              <a:gd name="connsiteY29" fmla="*/ 4773345 h 5326706"/>
              <a:gd name="connsiteX30" fmla="*/ 1099895 w 3786746"/>
              <a:gd name="connsiteY30" fmla="*/ 3331406 h 5326706"/>
              <a:gd name="connsiteX31" fmla="*/ 1181956 w 3786746"/>
              <a:gd name="connsiteY31" fmla="*/ 1537776 h 5326706"/>
              <a:gd name="connsiteX32" fmla="*/ 532936 w 3786746"/>
              <a:gd name="connsiteY32" fmla="*/ 2325364 h 5326706"/>
              <a:gd name="connsiteX33" fmla="*/ 509514 w 3786746"/>
              <a:gd name="connsiteY33" fmla="*/ 2534238 h 5326706"/>
              <a:gd name="connsiteX34" fmla="*/ 457279 w 3786746"/>
              <a:gd name="connsiteY34" fmla="*/ 2738832 h 5326706"/>
              <a:gd name="connsiteX35" fmla="*/ 447008 w 3786746"/>
              <a:gd name="connsiteY35" fmla="*/ 2610651 h 5326706"/>
              <a:gd name="connsiteX36" fmla="*/ 311881 w 3786746"/>
              <a:gd name="connsiteY36" fmla="*/ 2810841 h 5326706"/>
              <a:gd name="connsiteX37" fmla="*/ 370912 w 3786746"/>
              <a:gd name="connsiteY37" fmla="*/ 2561149 h 5326706"/>
              <a:gd name="connsiteX38" fmla="*/ 130690 w 3786746"/>
              <a:gd name="connsiteY38" fmla="*/ 2845540 h 5326706"/>
              <a:gd name="connsiteX39" fmla="*/ 277334 w 3786746"/>
              <a:gd name="connsiteY39" fmla="*/ 2528590 h 5326706"/>
              <a:gd name="connsiteX40" fmla="*/ 71453 w 3786746"/>
              <a:gd name="connsiteY40" fmla="*/ 2748251 h 5326706"/>
              <a:gd name="connsiteX41" fmla="*/ 189516 w 3786746"/>
              <a:gd name="connsiteY41" fmla="*/ 2496030 h 5326706"/>
              <a:gd name="connsiteX42" fmla="*/ 0 w 3786746"/>
              <a:gd name="connsiteY42" fmla="*/ 2501208 h 5326706"/>
              <a:gd name="connsiteX43" fmla="*/ 307369 w 3786746"/>
              <a:gd name="connsiteY43" fmla="*/ 2311968 h 5326706"/>
              <a:gd name="connsiteX0" fmla="*/ 271578 w 3750955"/>
              <a:gd name="connsiteY0" fmla="*/ 2311968 h 5326706"/>
              <a:gd name="connsiteX1" fmla="*/ 876534 w 3750955"/>
              <a:gd name="connsiteY1" fmla="*/ 998514 h 5326706"/>
              <a:gd name="connsiteX2" fmla="*/ 1591642 w 3750955"/>
              <a:gd name="connsiteY2" fmla="*/ 764053 h 5326706"/>
              <a:gd name="connsiteX3" fmla="*/ 1497857 w 3750955"/>
              <a:gd name="connsiteY3" fmla="*/ 330299 h 5326706"/>
              <a:gd name="connsiteX4" fmla="*/ 1790934 w 3750955"/>
              <a:gd name="connsiteY4" fmla="*/ 2052 h 5326706"/>
              <a:gd name="connsiteX5" fmla="*/ 2236411 w 3750955"/>
              <a:gd name="connsiteY5" fmla="*/ 295130 h 5326706"/>
              <a:gd name="connsiteX6" fmla="*/ 2130904 w 3750955"/>
              <a:gd name="connsiteY6" fmla="*/ 728885 h 5326706"/>
              <a:gd name="connsiteX7" fmla="*/ 2576381 w 3750955"/>
              <a:gd name="connsiteY7" fmla="*/ 916453 h 5326706"/>
              <a:gd name="connsiteX8" fmla="*/ 3137014 w 3750955"/>
              <a:gd name="connsiteY8" fmla="*/ 2380125 h 5326706"/>
              <a:gd name="connsiteX9" fmla="*/ 3426069 w 3750955"/>
              <a:gd name="connsiteY9" fmla="*/ 2514685 h 5326706"/>
              <a:gd name="connsiteX10" fmla="*/ 3259053 w 3750955"/>
              <a:gd name="connsiteY10" fmla="*/ 2571425 h 5326706"/>
              <a:gd name="connsiteX11" fmla="*/ 3353788 w 3750955"/>
              <a:gd name="connsiteY11" fmla="*/ 2858162 h 5326706"/>
              <a:gd name="connsiteX12" fmla="*/ 3217545 w 3750955"/>
              <a:gd name="connsiteY12" fmla="*/ 2653649 h 5326706"/>
              <a:gd name="connsiteX13" fmla="*/ 3235190 w 3750955"/>
              <a:gd name="connsiteY13" fmla="*/ 2948110 h 5326706"/>
              <a:gd name="connsiteX14" fmla="*/ 3090330 w 3750955"/>
              <a:gd name="connsiteY14" fmla="*/ 2661991 h 5326706"/>
              <a:gd name="connsiteX15" fmla="*/ 3087890 w 3750955"/>
              <a:gd name="connsiteY15" fmla="*/ 2885931 h 5326706"/>
              <a:gd name="connsiteX16" fmla="*/ 3023804 w 3750955"/>
              <a:gd name="connsiteY16" fmla="*/ 2627593 h 5326706"/>
              <a:gd name="connsiteX17" fmla="*/ 2958313 w 3750955"/>
              <a:gd name="connsiteY17" fmla="*/ 2800747 h 5326706"/>
              <a:gd name="connsiteX18" fmla="*/ 2944024 w 3750955"/>
              <a:gd name="connsiteY18" fmla="*/ 2431381 h 5326706"/>
              <a:gd name="connsiteX19" fmla="*/ 2470873 w 3750955"/>
              <a:gd name="connsiteY19" fmla="*/ 1572945 h 5326706"/>
              <a:gd name="connsiteX20" fmla="*/ 2435704 w 3750955"/>
              <a:gd name="connsiteY20" fmla="*/ 3014883 h 5326706"/>
              <a:gd name="connsiteX21" fmla="*/ 3139088 w 3750955"/>
              <a:gd name="connsiteY21" fmla="*/ 4620945 h 5326706"/>
              <a:gd name="connsiteX22" fmla="*/ 3748688 w 3750955"/>
              <a:gd name="connsiteY22" fmla="*/ 4855406 h 5326706"/>
              <a:gd name="connsiteX23" fmla="*/ 2916350 w 3750955"/>
              <a:gd name="connsiteY23" fmla="*/ 5089868 h 5326706"/>
              <a:gd name="connsiteX24" fmla="*/ 2670165 w 3750955"/>
              <a:gd name="connsiteY24" fmla="*/ 4902299 h 5326706"/>
              <a:gd name="connsiteX25" fmla="*/ 1872996 w 3750955"/>
              <a:gd name="connsiteY25" fmla="*/ 3390022 h 5326706"/>
              <a:gd name="connsiteX26" fmla="*/ 923427 w 3750955"/>
              <a:gd name="connsiteY26" fmla="*/ 4996083 h 5326706"/>
              <a:gd name="connsiteX27" fmla="*/ 384165 w 3750955"/>
              <a:gd name="connsiteY27" fmla="*/ 5324330 h 5326706"/>
              <a:gd name="connsiteX28" fmla="*/ 255211 w 3750955"/>
              <a:gd name="connsiteY28" fmla="*/ 5125037 h 5326706"/>
              <a:gd name="connsiteX29" fmla="*/ 524842 w 3750955"/>
              <a:gd name="connsiteY29" fmla="*/ 4773345 h 5326706"/>
              <a:gd name="connsiteX30" fmla="*/ 1064104 w 3750955"/>
              <a:gd name="connsiteY30" fmla="*/ 3331406 h 5326706"/>
              <a:gd name="connsiteX31" fmla="*/ 1146165 w 3750955"/>
              <a:gd name="connsiteY31" fmla="*/ 1537776 h 5326706"/>
              <a:gd name="connsiteX32" fmla="*/ 497145 w 3750955"/>
              <a:gd name="connsiteY32" fmla="*/ 2325364 h 5326706"/>
              <a:gd name="connsiteX33" fmla="*/ 473723 w 3750955"/>
              <a:gd name="connsiteY33" fmla="*/ 2534238 h 5326706"/>
              <a:gd name="connsiteX34" fmla="*/ 421488 w 3750955"/>
              <a:gd name="connsiteY34" fmla="*/ 2738832 h 5326706"/>
              <a:gd name="connsiteX35" fmla="*/ 411217 w 3750955"/>
              <a:gd name="connsiteY35" fmla="*/ 2610651 h 5326706"/>
              <a:gd name="connsiteX36" fmla="*/ 276090 w 3750955"/>
              <a:gd name="connsiteY36" fmla="*/ 2810841 h 5326706"/>
              <a:gd name="connsiteX37" fmla="*/ 335121 w 3750955"/>
              <a:gd name="connsiteY37" fmla="*/ 2561149 h 5326706"/>
              <a:gd name="connsiteX38" fmla="*/ 94899 w 3750955"/>
              <a:gd name="connsiteY38" fmla="*/ 2845540 h 5326706"/>
              <a:gd name="connsiteX39" fmla="*/ 241543 w 3750955"/>
              <a:gd name="connsiteY39" fmla="*/ 2528590 h 5326706"/>
              <a:gd name="connsiteX40" fmla="*/ 35662 w 3750955"/>
              <a:gd name="connsiteY40" fmla="*/ 2748251 h 5326706"/>
              <a:gd name="connsiteX41" fmla="*/ 153725 w 3750955"/>
              <a:gd name="connsiteY41" fmla="*/ 2496030 h 5326706"/>
              <a:gd name="connsiteX42" fmla="*/ 0 w 3750955"/>
              <a:gd name="connsiteY42" fmla="*/ 2489057 h 5326706"/>
              <a:gd name="connsiteX43" fmla="*/ 271578 w 3750955"/>
              <a:gd name="connsiteY43" fmla="*/ 2311968 h 5326706"/>
              <a:gd name="connsiteX0" fmla="*/ 271578 w 3750955"/>
              <a:gd name="connsiteY0" fmla="*/ 2311968 h 5326706"/>
              <a:gd name="connsiteX1" fmla="*/ 876534 w 3750955"/>
              <a:gd name="connsiteY1" fmla="*/ 998514 h 5326706"/>
              <a:gd name="connsiteX2" fmla="*/ 1591642 w 3750955"/>
              <a:gd name="connsiteY2" fmla="*/ 764053 h 5326706"/>
              <a:gd name="connsiteX3" fmla="*/ 1497857 w 3750955"/>
              <a:gd name="connsiteY3" fmla="*/ 330299 h 5326706"/>
              <a:gd name="connsiteX4" fmla="*/ 1790934 w 3750955"/>
              <a:gd name="connsiteY4" fmla="*/ 2052 h 5326706"/>
              <a:gd name="connsiteX5" fmla="*/ 2236411 w 3750955"/>
              <a:gd name="connsiteY5" fmla="*/ 295130 h 5326706"/>
              <a:gd name="connsiteX6" fmla="*/ 2130904 w 3750955"/>
              <a:gd name="connsiteY6" fmla="*/ 728885 h 5326706"/>
              <a:gd name="connsiteX7" fmla="*/ 2576381 w 3750955"/>
              <a:gd name="connsiteY7" fmla="*/ 916453 h 5326706"/>
              <a:gd name="connsiteX8" fmla="*/ 3137014 w 3750955"/>
              <a:gd name="connsiteY8" fmla="*/ 2380125 h 5326706"/>
              <a:gd name="connsiteX9" fmla="*/ 3426069 w 3750955"/>
              <a:gd name="connsiteY9" fmla="*/ 2514685 h 5326706"/>
              <a:gd name="connsiteX10" fmla="*/ 3259053 w 3750955"/>
              <a:gd name="connsiteY10" fmla="*/ 2571425 h 5326706"/>
              <a:gd name="connsiteX11" fmla="*/ 3353788 w 3750955"/>
              <a:gd name="connsiteY11" fmla="*/ 2858162 h 5326706"/>
              <a:gd name="connsiteX12" fmla="*/ 3217545 w 3750955"/>
              <a:gd name="connsiteY12" fmla="*/ 2653649 h 5326706"/>
              <a:gd name="connsiteX13" fmla="*/ 3235190 w 3750955"/>
              <a:gd name="connsiteY13" fmla="*/ 2948110 h 5326706"/>
              <a:gd name="connsiteX14" fmla="*/ 3090330 w 3750955"/>
              <a:gd name="connsiteY14" fmla="*/ 2661991 h 5326706"/>
              <a:gd name="connsiteX15" fmla="*/ 3087890 w 3750955"/>
              <a:gd name="connsiteY15" fmla="*/ 2885931 h 5326706"/>
              <a:gd name="connsiteX16" fmla="*/ 3023804 w 3750955"/>
              <a:gd name="connsiteY16" fmla="*/ 2627593 h 5326706"/>
              <a:gd name="connsiteX17" fmla="*/ 2958313 w 3750955"/>
              <a:gd name="connsiteY17" fmla="*/ 2800747 h 5326706"/>
              <a:gd name="connsiteX18" fmla="*/ 2944024 w 3750955"/>
              <a:gd name="connsiteY18" fmla="*/ 2431381 h 5326706"/>
              <a:gd name="connsiteX19" fmla="*/ 2470873 w 3750955"/>
              <a:gd name="connsiteY19" fmla="*/ 1572945 h 5326706"/>
              <a:gd name="connsiteX20" fmla="*/ 2435704 w 3750955"/>
              <a:gd name="connsiteY20" fmla="*/ 3014883 h 5326706"/>
              <a:gd name="connsiteX21" fmla="*/ 3139088 w 3750955"/>
              <a:gd name="connsiteY21" fmla="*/ 4620945 h 5326706"/>
              <a:gd name="connsiteX22" fmla="*/ 3748688 w 3750955"/>
              <a:gd name="connsiteY22" fmla="*/ 4855406 h 5326706"/>
              <a:gd name="connsiteX23" fmla="*/ 2916350 w 3750955"/>
              <a:gd name="connsiteY23" fmla="*/ 5089868 h 5326706"/>
              <a:gd name="connsiteX24" fmla="*/ 2670165 w 3750955"/>
              <a:gd name="connsiteY24" fmla="*/ 4902299 h 5326706"/>
              <a:gd name="connsiteX25" fmla="*/ 1872996 w 3750955"/>
              <a:gd name="connsiteY25" fmla="*/ 3390022 h 5326706"/>
              <a:gd name="connsiteX26" fmla="*/ 923427 w 3750955"/>
              <a:gd name="connsiteY26" fmla="*/ 4996083 h 5326706"/>
              <a:gd name="connsiteX27" fmla="*/ 384165 w 3750955"/>
              <a:gd name="connsiteY27" fmla="*/ 5324330 h 5326706"/>
              <a:gd name="connsiteX28" fmla="*/ 255211 w 3750955"/>
              <a:gd name="connsiteY28" fmla="*/ 5125037 h 5326706"/>
              <a:gd name="connsiteX29" fmla="*/ 524842 w 3750955"/>
              <a:gd name="connsiteY29" fmla="*/ 4773345 h 5326706"/>
              <a:gd name="connsiteX30" fmla="*/ 1064104 w 3750955"/>
              <a:gd name="connsiteY30" fmla="*/ 3331406 h 5326706"/>
              <a:gd name="connsiteX31" fmla="*/ 1146165 w 3750955"/>
              <a:gd name="connsiteY31" fmla="*/ 1537776 h 5326706"/>
              <a:gd name="connsiteX32" fmla="*/ 497145 w 3750955"/>
              <a:gd name="connsiteY32" fmla="*/ 2325364 h 5326706"/>
              <a:gd name="connsiteX33" fmla="*/ 473723 w 3750955"/>
              <a:gd name="connsiteY33" fmla="*/ 2534238 h 5326706"/>
              <a:gd name="connsiteX34" fmla="*/ 421488 w 3750955"/>
              <a:gd name="connsiteY34" fmla="*/ 2738832 h 5326706"/>
              <a:gd name="connsiteX35" fmla="*/ 411217 w 3750955"/>
              <a:gd name="connsiteY35" fmla="*/ 2610651 h 5326706"/>
              <a:gd name="connsiteX36" fmla="*/ 276090 w 3750955"/>
              <a:gd name="connsiteY36" fmla="*/ 2810841 h 5326706"/>
              <a:gd name="connsiteX37" fmla="*/ 335121 w 3750955"/>
              <a:gd name="connsiteY37" fmla="*/ 2561149 h 5326706"/>
              <a:gd name="connsiteX38" fmla="*/ 94899 w 3750955"/>
              <a:gd name="connsiteY38" fmla="*/ 2845540 h 5326706"/>
              <a:gd name="connsiteX39" fmla="*/ 241543 w 3750955"/>
              <a:gd name="connsiteY39" fmla="*/ 2528590 h 5326706"/>
              <a:gd name="connsiteX40" fmla="*/ 35662 w 3750955"/>
              <a:gd name="connsiteY40" fmla="*/ 2748251 h 5326706"/>
              <a:gd name="connsiteX41" fmla="*/ 171620 w 3750955"/>
              <a:gd name="connsiteY41" fmla="*/ 2514256 h 5326706"/>
              <a:gd name="connsiteX42" fmla="*/ 0 w 3750955"/>
              <a:gd name="connsiteY42" fmla="*/ 2489057 h 5326706"/>
              <a:gd name="connsiteX43" fmla="*/ 271578 w 3750955"/>
              <a:gd name="connsiteY43" fmla="*/ 2311968 h 5326706"/>
              <a:gd name="connsiteX0" fmla="*/ 268596 w 3747973"/>
              <a:gd name="connsiteY0" fmla="*/ 2311968 h 5326706"/>
              <a:gd name="connsiteX1" fmla="*/ 873552 w 3747973"/>
              <a:gd name="connsiteY1" fmla="*/ 998514 h 5326706"/>
              <a:gd name="connsiteX2" fmla="*/ 1588660 w 3747973"/>
              <a:gd name="connsiteY2" fmla="*/ 764053 h 5326706"/>
              <a:gd name="connsiteX3" fmla="*/ 1494875 w 3747973"/>
              <a:gd name="connsiteY3" fmla="*/ 330299 h 5326706"/>
              <a:gd name="connsiteX4" fmla="*/ 1787952 w 3747973"/>
              <a:gd name="connsiteY4" fmla="*/ 2052 h 5326706"/>
              <a:gd name="connsiteX5" fmla="*/ 2233429 w 3747973"/>
              <a:gd name="connsiteY5" fmla="*/ 295130 h 5326706"/>
              <a:gd name="connsiteX6" fmla="*/ 2127922 w 3747973"/>
              <a:gd name="connsiteY6" fmla="*/ 728885 h 5326706"/>
              <a:gd name="connsiteX7" fmla="*/ 2573399 w 3747973"/>
              <a:gd name="connsiteY7" fmla="*/ 916453 h 5326706"/>
              <a:gd name="connsiteX8" fmla="*/ 3134032 w 3747973"/>
              <a:gd name="connsiteY8" fmla="*/ 2380125 h 5326706"/>
              <a:gd name="connsiteX9" fmla="*/ 3423087 w 3747973"/>
              <a:gd name="connsiteY9" fmla="*/ 2514685 h 5326706"/>
              <a:gd name="connsiteX10" fmla="*/ 3256071 w 3747973"/>
              <a:gd name="connsiteY10" fmla="*/ 2571425 h 5326706"/>
              <a:gd name="connsiteX11" fmla="*/ 3350806 w 3747973"/>
              <a:gd name="connsiteY11" fmla="*/ 2858162 h 5326706"/>
              <a:gd name="connsiteX12" fmla="*/ 3214563 w 3747973"/>
              <a:gd name="connsiteY12" fmla="*/ 2653649 h 5326706"/>
              <a:gd name="connsiteX13" fmla="*/ 3232208 w 3747973"/>
              <a:gd name="connsiteY13" fmla="*/ 2948110 h 5326706"/>
              <a:gd name="connsiteX14" fmla="*/ 3087348 w 3747973"/>
              <a:gd name="connsiteY14" fmla="*/ 2661991 h 5326706"/>
              <a:gd name="connsiteX15" fmla="*/ 3084908 w 3747973"/>
              <a:gd name="connsiteY15" fmla="*/ 2885931 h 5326706"/>
              <a:gd name="connsiteX16" fmla="*/ 3020822 w 3747973"/>
              <a:gd name="connsiteY16" fmla="*/ 2627593 h 5326706"/>
              <a:gd name="connsiteX17" fmla="*/ 2955331 w 3747973"/>
              <a:gd name="connsiteY17" fmla="*/ 2800747 h 5326706"/>
              <a:gd name="connsiteX18" fmla="*/ 2941042 w 3747973"/>
              <a:gd name="connsiteY18" fmla="*/ 2431381 h 5326706"/>
              <a:gd name="connsiteX19" fmla="*/ 2467891 w 3747973"/>
              <a:gd name="connsiteY19" fmla="*/ 1572945 h 5326706"/>
              <a:gd name="connsiteX20" fmla="*/ 2432722 w 3747973"/>
              <a:gd name="connsiteY20" fmla="*/ 3014883 h 5326706"/>
              <a:gd name="connsiteX21" fmla="*/ 3136106 w 3747973"/>
              <a:gd name="connsiteY21" fmla="*/ 4620945 h 5326706"/>
              <a:gd name="connsiteX22" fmla="*/ 3745706 w 3747973"/>
              <a:gd name="connsiteY22" fmla="*/ 4855406 h 5326706"/>
              <a:gd name="connsiteX23" fmla="*/ 2913368 w 3747973"/>
              <a:gd name="connsiteY23" fmla="*/ 5089868 h 5326706"/>
              <a:gd name="connsiteX24" fmla="*/ 2667183 w 3747973"/>
              <a:gd name="connsiteY24" fmla="*/ 4902299 h 5326706"/>
              <a:gd name="connsiteX25" fmla="*/ 1870014 w 3747973"/>
              <a:gd name="connsiteY25" fmla="*/ 3390022 h 5326706"/>
              <a:gd name="connsiteX26" fmla="*/ 920445 w 3747973"/>
              <a:gd name="connsiteY26" fmla="*/ 4996083 h 5326706"/>
              <a:gd name="connsiteX27" fmla="*/ 381183 w 3747973"/>
              <a:gd name="connsiteY27" fmla="*/ 5324330 h 5326706"/>
              <a:gd name="connsiteX28" fmla="*/ 252229 w 3747973"/>
              <a:gd name="connsiteY28" fmla="*/ 5125037 h 5326706"/>
              <a:gd name="connsiteX29" fmla="*/ 521860 w 3747973"/>
              <a:gd name="connsiteY29" fmla="*/ 4773345 h 5326706"/>
              <a:gd name="connsiteX30" fmla="*/ 1061122 w 3747973"/>
              <a:gd name="connsiteY30" fmla="*/ 3331406 h 5326706"/>
              <a:gd name="connsiteX31" fmla="*/ 1143183 w 3747973"/>
              <a:gd name="connsiteY31" fmla="*/ 1537776 h 5326706"/>
              <a:gd name="connsiteX32" fmla="*/ 494163 w 3747973"/>
              <a:gd name="connsiteY32" fmla="*/ 2325364 h 5326706"/>
              <a:gd name="connsiteX33" fmla="*/ 470741 w 3747973"/>
              <a:gd name="connsiteY33" fmla="*/ 2534238 h 5326706"/>
              <a:gd name="connsiteX34" fmla="*/ 418506 w 3747973"/>
              <a:gd name="connsiteY34" fmla="*/ 2738832 h 5326706"/>
              <a:gd name="connsiteX35" fmla="*/ 408235 w 3747973"/>
              <a:gd name="connsiteY35" fmla="*/ 2610651 h 5326706"/>
              <a:gd name="connsiteX36" fmla="*/ 273108 w 3747973"/>
              <a:gd name="connsiteY36" fmla="*/ 2810841 h 5326706"/>
              <a:gd name="connsiteX37" fmla="*/ 332139 w 3747973"/>
              <a:gd name="connsiteY37" fmla="*/ 2561149 h 5326706"/>
              <a:gd name="connsiteX38" fmla="*/ 91917 w 3747973"/>
              <a:gd name="connsiteY38" fmla="*/ 2845540 h 5326706"/>
              <a:gd name="connsiteX39" fmla="*/ 238561 w 3747973"/>
              <a:gd name="connsiteY39" fmla="*/ 2528590 h 5326706"/>
              <a:gd name="connsiteX40" fmla="*/ 32680 w 3747973"/>
              <a:gd name="connsiteY40" fmla="*/ 2748251 h 5326706"/>
              <a:gd name="connsiteX41" fmla="*/ 168638 w 3747973"/>
              <a:gd name="connsiteY41" fmla="*/ 2514256 h 5326706"/>
              <a:gd name="connsiteX42" fmla="*/ 0 w 3747973"/>
              <a:gd name="connsiteY42" fmla="*/ 2522473 h 5326706"/>
              <a:gd name="connsiteX43" fmla="*/ 268596 w 3747973"/>
              <a:gd name="connsiteY43" fmla="*/ 2311968 h 5326706"/>
              <a:gd name="connsiteX0" fmla="*/ 268596 w 3747973"/>
              <a:gd name="connsiteY0" fmla="*/ 2311968 h 5326706"/>
              <a:gd name="connsiteX1" fmla="*/ 873552 w 3747973"/>
              <a:gd name="connsiteY1" fmla="*/ 998514 h 5326706"/>
              <a:gd name="connsiteX2" fmla="*/ 1588660 w 3747973"/>
              <a:gd name="connsiteY2" fmla="*/ 764053 h 5326706"/>
              <a:gd name="connsiteX3" fmla="*/ 1494875 w 3747973"/>
              <a:gd name="connsiteY3" fmla="*/ 330299 h 5326706"/>
              <a:gd name="connsiteX4" fmla="*/ 1787952 w 3747973"/>
              <a:gd name="connsiteY4" fmla="*/ 2052 h 5326706"/>
              <a:gd name="connsiteX5" fmla="*/ 2233429 w 3747973"/>
              <a:gd name="connsiteY5" fmla="*/ 295130 h 5326706"/>
              <a:gd name="connsiteX6" fmla="*/ 2127922 w 3747973"/>
              <a:gd name="connsiteY6" fmla="*/ 728885 h 5326706"/>
              <a:gd name="connsiteX7" fmla="*/ 2573399 w 3747973"/>
              <a:gd name="connsiteY7" fmla="*/ 916453 h 5326706"/>
              <a:gd name="connsiteX8" fmla="*/ 3134032 w 3747973"/>
              <a:gd name="connsiteY8" fmla="*/ 2380125 h 5326706"/>
              <a:gd name="connsiteX9" fmla="*/ 3423087 w 3747973"/>
              <a:gd name="connsiteY9" fmla="*/ 2514685 h 5326706"/>
              <a:gd name="connsiteX10" fmla="*/ 3256071 w 3747973"/>
              <a:gd name="connsiteY10" fmla="*/ 2571425 h 5326706"/>
              <a:gd name="connsiteX11" fmla="*/ 3350806 w 3747973"/>
              <a:gd name="connsiteY11" fmla="*/ 2858162 h 5326706"/>
              <a:gd name="connsiteX12" fmla="*/ 3214563 w 3747973"/>
              <a:gd name="connsiteY12" fmla="*/ 2653649 h 5326706"/>
              <a:gd name="connsiteX13" fmla="*/ 3232208 w 3747973"/>
              <a:gd name="connsiteY13" fmla="*/ 2948110 h 5326706"/>
              <a:gd name="connsiteX14" fmla="*/ 3087348 w 3747973"/>
              <a:gd name="connsiteY14" fmla="*/ 2661991 h 5326706"/>
              <a:gd name="connsiteX15" fmla="*/ 3084908 w 3747973"/>
              <a:gd name="connsiteY15" fmla="*/ 2885931 h 5326706"/>
              <a:gd name="connsiteX16" fmla="*/ 3020822 w 3747973"/>
              <a:gd name="connsiteY16" fmla="*/ 2627593 h 5326706"/>
              <a:gd name="connsiteX17" fmla="*/ 2955331 w 3747973"/>
              <a:gd name="connsiteY17" fmla="*/ 2800747 h 5326706"/>
              <a:gd name="connsiteX18" fmla="*/ 2941042 w 3747973"/>
              <a:gd name="connsiteY18" fmla="*/ 2431381 h 5326706"/>
              <a:gd name="connsiteX19" fmla="*/ 2467891 w 3747973"/>
              <a:gd name="connsiteY19" fmla="*/ 1572945 h 5326706"/>
              <a:gd name="connsiteX20" fmla="*/ 2432722 w 3747973"/>
              <a:gd name="connsiteY20" fmla="*/ 3014883 h 5326706"/>
              <a:gd name="connsiteX21" fmla="*/ 3136106 w 3747973"/>
              <a:gd name="connsiteY21" fmla="*/ 4620945 h 5326706"/>
              <a:gd name="connsiteX22" fmla="*/ 3745706 w 3747973"/>
              <a:gd name="connsiteY22" fmla="*/ 4855406 h 5326706"/>
              <a:gd name="connsiteX23" fmla="*/ 2913368 w 3747973"/>
              <a:gd name="connsiteY23" fmla="*/ 5089868 h 5326706"/>
              <a:gd name="connsiteX24" fmla="*/ 2667183 w 3747973"/>
              <a:gd name="connsiteY24" fmla="*/ 4902299 h 5326706"/>
              <a:gd name="connsiteX25" fmla="*/ 1870014 w 3747973"/>
              <a:gd name="connsiteY25" fmla="*/ 3390022 h 5326706"/>
              <a:gd name="connsiteX26" fmla="*/ 920445 w 3747973"/>
              <a:gd name="connsiteY26" fmla="*/ 4996083 h 5326706"/>
              <a:gd name="connsiteX27" fmla="*/ 381183 w 3747973"/>
              <a:gd name="connsiteY27" fmla="*/ 5324330 h 5326706"/>
              <a:gd name="connsiteX28" fmla="*/ 252229 w 3747973"/>
              <a:gd name="connsiteY28" fmla="*/ 5125037 h 5326706"/>
              <a:gd name="connsiteX29" fmla="*/ 521860 w 3747973"/>
              <a:gd name="connsiteY29" fmla="*/ 4773345 h 5326706"/>
              <a:gd name="connsiteX30" fmla="*/ 1061122 w 3747973"/>
              <a:gd name="connsiteY30" fmla="*/ 3331406 h 5326706"/>
              <a:gd name="connsiteX31" fmla="*/ 1143183 w 3747973"/>
              <a:gd name="connsiteY31" fmla="*/ 1537776 h 5326706"/>
              <a:gd name="connsiteX32" fmla="*/ 494163 w 3747973"/>
              <a:gd name="connsiteY32" fmla="*/ 2325364 h 5326706"/>
              <a:gd name="connsiteX33" fmla="*/ 470741 w 3747973"/>
              <a:gd name="connsiteY33" fmla="*/ 2534238 h 5326706"/>
              <a:gd name="connsiteX34" fmla="*/ 418506 w 3747973"/>
              <a:gd name="connsiteY34" fmla="*/ 2738832 h 5326706"/>
              <a:gd name="connsiteX35" fmla="*/ 408235 w 3747973"/>
              <a:gd name="connsiteY35" fmla="*/ 2610651 h 5326706"/>
              <a:gd name="connsiteX36" fmla="*/ 273108 w 3747973"/>
              <a:gd name="connsiteY36" fmla="*/ 2810841 h 5326706"/>
              <a:gd name="connsiteX37" fmla="*/ 332139 w 3747973"/>
              <a:gd name="connsiteY37" fmla="*/ 2561149 h 5326706"/>
              <a:gd name="connsiteX38" fmla="*/ 91917 w 3747973"/>
              <a:gd name="connsiteY38" fmla="*/ 2845540 h 5326706"/>
              <a:gd name="connsiteX39" fmla="*/ 238561 w 3747973"/>
              <a:gd name="connsiteY39" fmla="*/ 2528590 h 5326706"/>
              <a:gd name="connsiteX40" fmla="*/ 32680 w 3747973"/>
              <a:gd name="connsiteY40" fmla="*/ 2748251 h 5326706"/>
              <a:gd name="connsiteX41" fmla="*/ 168638 w 3747973"/>
              <a:gd name="connsiteY41" fmla="*/ 2514256 h 5326706"/>
              <a:gd name="connsiteX42" fmla="*/ 0 w 3747973"/>
              <a:gd name="connsiteY42" fmla="*/ 2522473 h 5326706"/>
              <a:gd name="connsiteX43" fmla="*/ 268596 w 3747973"/>
              <a:gd name="connsiteY43" fmla="*/ 2311968 h 5326706"/>
              <a:gd name="connsiteX0" fmla="*/ 268596 w 3747973"/>
              <a:gd name="connsiteY0" fmla="*/ 2311968 h 5326706"/>
              <a:gd name="connsiteX1" fmla="*/ 873552 w 3747973"/>
              <a:gd name="connsiteY1" fmla="*/ 998514 h 5326706"/>
              <a:gd name="connsiteX2" fmla="*/ 1588660 w 3747973"/>
              <a:gd name="connsiteY2" fmla="*/ 764053 h 5326706"/>
              <a:gd name="connsiteX3" fmla="*/ 1494875 w 3747973"/>
              <a:gd name="connsiteY3" fmla="*/ 330299 h 5326706"/>
              <a:gd name="connsiteX4" fmla="*/ 1787952 w 3747973"/>
              <a:gd name="connsiteY4" fmla="*/ 2052 h 5326706"/>
              <a:gd name="connsiteX5" fmla="*/ 2233429 w 3747973"/>
              <a:gd name="connsiteY5" fmla="*/ 295130 h 5326706"/>
              <a:gd name="connsiteX6" fmla="*/ 2127922 w 3747973"/>
              <a:gd name="connsiteY6" fmla="*/ 728885 h 5326706"/>
              <a:gd name="connsiteX7" fmla="*/ 2573399 w 3747973"/>
              <a:gd name="connsiteY7" fmla="*/ 916453 h 5326706"/>
              <a:gd name="connsiteX8" fmla="*/ 3134032 w 3747973"/>
              <a:gd name="connsiteY8" fmla="*/ 2380125 h 5326706"/>
              <a:gd name="connsiteX9" fmla="*/ 3423087 w 3747973"/>
              <a:gd name="connsiteY9" fmla="*/ 2514685 h 5326706"/>
              <a:gd name="connsiteX10" fmla="*/ 3256071 w 3747973"/>
              <a:gd name="connsiteY10" fmla="*/ 2571425 h 5326706"/>
              <a:gd name="connsiteX11" fmla="*/ 3350806 w 3747973"/>
              <a:gd name="connsiteY11" fmla="*/ 2858162 h 5326706"/>
              <a:gd name="connsiteX12" fmla="*/ 3214563 w 3747973"/>
              <a:gd name="connsiteY12" fmla="*/ 2653649 h 5326706"/>
              <a:gd name="connsiteX13" fmla="*/ 3232208 w 3747973"/>
              <a:gd name="connsiteY13" fmla="*/ 2948110 h 5326706"/>
              <a:gd name="connsiteX14" fmla="*/ 3087348 w 3747973"/>
              <a:gd name="connsiteY14" fmla="*/ 2661991 h 5326706"/>
              <a:gd name="connsiteX15" fmla="*/ 3084908 w 3747973"/>
              <a:gd name="connsiteY15" fmla="*/ 2885931 h 5326706"/>
              <a:gd name="connsiteX16" fmla="*/ 3020822 w 3747973"/>
              <a:gd name="connsiteY16" fmla="*/ 2627593 h 5326706"/>
              <a:gd name="connsiteX17" fmla="*/ 2955331 w 3747973"/>
              <a:gd name="connsiteY17" fmla="*/ 2800747 h 5326706"/>
              <a:gd name="connsiteX18" fmla="*/ 2941042 w 3747973"/>
              <a:gd name="connsiteY18" fmla="*/ 2431381 h 5326706"/>
              <a:gd name="connsiteX19" fmla="*/ 2467891 w 3747973"/>
              <a:gd name="connsiteY19" fmla="*/ 1572945 h 5326706"/>
              <a:gd name="connsiteX20" fmla="*/ 2432722 w 3747973"/>
              <a:gd name="connsiteY20" fmla="*/ 3014883 h 5326706"/>
              <a:gd name="connsiteX21" fmla="*/ 3136106 w 3747973"/>
              <a:gd name="connsiteY21" fmla="*/ 4620945 h 5326706"/>
              <a:gd name="connsiteX22" fmla="*/ 3745706 w 3747973"/>
              <a:gd name="connsiteY22" fmla="*/ 4855406 h 5326706"/>
              <a:gd name="connsiteX23" fmla="*/ 2913368 w 3747973"/>
              <a:gd name="connsiteY23" fmla="*/ 5089868 h 5326706"/>
              <a:gd name="connsiteX24" fmla="*/ 2667183 w 3747973"/>
              <a:gd name="connsiteY24" fmla="*/ 4902299 h 5326706"/>
              <a:gd name="connsiteX25" fmla="*/ 1870014 w 3747973"/>
              <a:gd name="connsiteY25" fmla="*/ 3390022 h 5326706"/>
              <a:gd name="connsiteX26" fmla="*/ 920445 w 3747973"/>
              <a:gd name="connsiteY26" fmla="*/ 4996083 h 5326706"/>
              <a:gd name="connsiteX27" fmla="*/ 381183 w 3747973"/>
              <a:gd name="connsiteY27" fmla="*/ 5324330 h 5326706"/>
              <a:gd name="connsiteX28" fmla="*/ 252229 w 3747973"/>
              <a:gd name="connsiteY28" fmla="*/ 5125037 h 5326706"/>
              <a:gd name="connsiteX29" fmla="*/ 521860 w 3747973"/>
              <a:gd name="connsiteY29" fmla="*/ 4773345 h 5326706"/>
              <a:gd name="connsiteX30" fmla="*/ 1061122 w 3747973"/>
              <a:gd name="connsiteY30" fmla="*/ 3331406 h 5326706"/>
              <a:gd name="connsiteX31" fmla="*/ 1143183 w 3747973"/>
              <a:gd name="connsiteY31" fmla="*/ 1537776 h 5326706"/>
              <a:gd name="connsiteX32" fmla="*/ 494163 w 3747973"/>
              <a:gd name="connsiteY32" fmla="*/ 2325364 h 5326706"/>
              <a:gd name="connsiteX33" fmla="*/ 470741 w 3747973"/>
              <a:gd name="connsiteY33" fmla="*/ 2534238 h 5326706"/>
              <a:gd name="connsiteX34" fmla="*/ 418506 w 3747973"/>
              <a:gd name="connsiteY34" fmla="*/ 2738832 h 5326706"/>
              <a:gd name="connsiteX35" fmla="*/ 408235 w 3747973"/>
              <a:gd name="connsiteY35" fmla="*/ 2610651 h 5326706"/>
              <a:gd name="connsiteX36" fmla="*/ 273108 w 3747973"/>
              <a:gd name="connsiteY36" fmla="*/ 2810841 h 5326706"/>
              <a:gd name="connsiteX37" fmla="*/ 332139 w 3747973"/>
              <a:gd name="connsiteY37" fmla="*/ 2561149 h 5326706"/>
              <a:gd name="connsiteX38" fmla="*/ 91917 w 3747973"/>
              <a:gd name="connsiteY38" fmla="*/ 2845540 h 5326706"/>
              <a:gd name="connsiteX39" fmla="*/ 238561 w 3747973"/>
              <a:gd name="connsiteY39" fmla="*/ 2528590 h 5326706"/>
              <a:gd name="connsiteX40" fmla="*/ 32680 w 3747973"/>
              <a:gd name="connsiteY40" fmla="*/ 2748251 h 5326706"/>
              <a:gd name="connsiteX41" fmla="*/ 168638 w 3747973"/>
              <a:gd name="connsiteY41" fmla="*/ 2514256 h 5326706"/>
              <a:gd name="connsiteX42" fmla="*/ 0 w 3747973"/>
              <a:gd name="connsiteY42" fmla="*/ 2522473 h 5326706"/>
              <a:gd name="connsiteX43" fmla="*/ 225724 w 3747973"/>
              <a:gd name="connsiteY43" fmla="*/ 2377006 h 5326706"/>
              <a:gd name="connsiteX44" fmla="*/ 268596 w 3747973"/>
              <a:gd name="connsiteY44" fmla="*/ 2311968 h 5326706"/>
              <a:gd name="connsiteX0" fmla="*/ 268596 w 3747973"/>
              <a:gd name="connsiteY0" fmla="*/ 2311968 h 5326706"/>
              <a:gd name="connsiteX1" fmla="*/ 873552 w 3747973"/>
              <a:gd name="connsiteY1" fmla="*/ 998514 h 5326706"/>
              <a:gd name="connsiteX2" fmla="*/ 1588660 w 3747973"/>
              <a:gd name="connsiteY2" fmla="*/ 764053 h 5326706"/>
              <a:gd name="connsiteX3" fmla="*/ 1494875 w 3747973"/>
              <a:gd name="connsiteY3" fmla="*/ 330299 h 5326706"/>
              <a:gd name="connsiteX4" fmla="*/ 1787952 w 3747973"/>
              <a:gd name="connsiteY4" fmla="*/ 2052 h 5326706"/>
              <a:gd name="connsiteX5" fmla="*/ 2233429 w 3747973"/>
              <a:gd name="connsiteY5" fmla="*/ 295130 h 5326706"/>
              <a:gd name="connsiteX6" fmla="*/ 2127922 w 3747973"/>
              <a:gd name="connsiteY6" fmla="*/ 728885 h 5326706"/>
              <a:gd name="connsiteX7" fmla="*/ 2573399 w 3747973"/>
              <a:gd name="connsiteY7" fmla="*/ 916453 h 5326706"/>
              <a:gd name="connsiteX8" fmla="*/ 3134032 w 3747973"/>
              <a:gd name="connsiteY8" fmla="*/ 2380125 h 5326706"/>
              <a:gd name="connsiteX9" fmla="*/ 3423087 w 3747973"/>
              <a:gd name="connsiteY9" fmla="*/ 2514685 h 5326706"/>
              <a:gd name="connsiteX10" fmla="*/ 3256071 w 3747973"/>
              <a:gd name="connsiteY10" fmla="*/ 2571425 h 5326706"/>
              <a:gd name="connsiteX11" fmla="*/ 3350806 w 3747973"/>
              <a:gd name="connsiteY11" fmla="*/ 2858162 h 5326706"/>
              <a:gd name="connsiteX12" fmla="*/ 3214563 w 3747973"/>
              <a:gd name="connsiteY12" fmla="*/ 2653649 h 5326706"/>
              <a:gd name="connsiteX13" fmla="*/ 3232208 w 3747973"/>
              <a:gd name="connsiteY13" fmla="*/ 2948110 h 5326706"/>
              <a:gd name="connsiteX14" fmla="*/ 3087348 w 3747973"/>
              <a:gd name="connsiteY14" fmla="*/ 2661991 h 5326706"/>
              <a:gd name="connsiteX15" fmla="*/ 3084908 w 3747973"/>
              <a:gd name="connsiteY15" fmla="*/ 2885931 h 5326706"/>
              <a:gd name="connsiteX16" fmla="*/ 3020822 w 3747973"/>
              <a:gd name="connsiteY16" fmla="*/ 2627593 h 5326706"/>
              <a:gd name="connsiteX17" fmla="*/ 2955331 w 3747973"/>
              <a:gd name="connsiteY17" fmla="*/ 2800747 h 5326706"/>
              <a:gd name="connsiteX18" fmla="*/ 2941042 w 3747973"/>
              <a:gd name="connsiteY18" fmla="*/ 2431381 h 5326706"/>
              <a:gd name="connsiteX19" fmla="*/ 2467891 w 3747973"/>
              <a:gd name="connsiteY19" fmla="*/ 1572945 h 5326706"/>
              <a:gd name="connsiteX20" fmla="*/ 2432722 w 3747973"/>
              <a:gd name="connsiteY20" fmla="*/ 3014883 h 5326706"/>
              <a:gd name="connsiteX21" fmla="*/ 3136106 w 3747973"/>
              <a:gd name="connsiteY21" fmla="*/ 4620945 h 5326706"/>
              <a:gd name="connsiteX22" fmla="*/ 3745706 w 3747973"/>
              <a:gd name="connsiteY22" fmla="*/ 4855406 h 5326706"/>
              <a:gd name="connsiteX23" fmla="*/ 2913368 w 3747973"/>
              <a:gd name="connsiteY23" fmla="*/ 5089868 h 5326706"/>
              <a:gd name="connsiteX24" fmla="*/ 2667183 w 3747973"/>
              <a:gd name="connsiteY24" fmla="*/ 4902299 h 5326706"/>
              <a:gd name="connsiteX25" fmla="*/ 1870014 w 3747973"/>
              <a:gd name="connsiteY25" fmla="*/ 3390022 h 5326706"/>
              <a:gd name="connsiteX26" fmla="*/ 920445 w 3747973"/>
              <a:gd name="connsiteY26" fmla="*/ 4996083 h 5326706"/>
              <a:gd name="connsiteX27" fmla="*/ 381183 w 3747973"/>
              <a:gd name="connsiteY27" fmla="*/ 5324330 h 5326706"/>
              <a:gd name="connsiteX28" fmla="*/ 252229 w 3747973"/>
              <a:gd name="connsiteY28" fmla="*/ 5125037 h 5326706"/>
              <a:gd name="connsiteX29" fmla="*/ 521860 w 3747973"/>
              <a:gd name="connsiteY29" fmla="*/ 4773345 h 5326706"/>
              <a:gd name="connsiteX30" fmla="*/ 1061122 w 3747973"/>
              <a:gd name="connsiteY30" fmla="*/ 3331406 h 5326706"/>
              <a:gd name="connsiteX31" fmla="*/ 1143183 w 3747973"/>
              <a:gd name="connsiteY31" fmla="*/ 1537776 h 5326706"/>
              <a:gd name="connsiteX32" fmla="*/ 494163 w 3747973"/>
              <a:gd name="connsiteY32" fmla="*/ 2325364 h 5326706"/>
              <a:gd name="connsiteX33" fmla="*/ 470741 w 3747973"/>
              <a:gd name="connsiteY33" fmla="*/ 2534238 h 5326706"/>
              <a:gd name="connsiteX34" fmla="*/ 418506 w 3747973"/>
              <a:gd name="connsiteY34" fmla="*/ 2738832 h 5326706"/>
              <a:gd name="connsiteX35" fmla="*/ 408235 w 3747973"/>
              <a:gd name="connsiteY35" fmla="*/ 2610651 h 5326706"/>
              <a:gd name="connsiteX36" fmla="*/ 273108 w 3747973"/>
              <a:gd name="connsiteY36" fmla="*/ 2810841 h 5326706"/>
              <a:gd name="connsiteX37" fmla="*/ 332139 w 3747973"/>
              <a:gd name="connsiteY37" fmla="*/ 2561149 h 5326706"/>
              <a:gd name="connsiteX38" fmla="*/ 91917 w 3747973"/>
              <a:gd name="connsiteY38" fmla="*/ 2845540 h 5326706"/>
              <a:gd name="connsiteX39" fmla="*/ 238561 w 3747973"/>
              <a:gd name="connsiteY39" fmla="*/ 2528590 h 5326706"/>
              <a:gd name="connsiteX40" fmla="*/ 32680 w 3747973"/>
              <a:gd name="connsiteY40" fmla="*/ 2748251 h 5326706"/>
              <a:gd name="connsiteX41" fmla="*/ 168638 w 3747973"/>
              <a:gd name="connsiteY41" fmla="*/ 2514256 h 5326706"/>
              <a:gd name="connsiteX42" fmla="*/ 0 w 3747973"/>
              <a:gd name="connsiteY42" fmla="*/ 2522473 h 5326706"/>
              <a:gd name="connsiteX43" fmla="*/ 222741 w 3747973"/>
              <a:gd name="connsiteY43" fmla="*/ 2416497 h 5326706"/>
              <a:gd name="connsiteX44" fmla="*/ 268596 w 3747973"/>
              <a:gd name="connsiteY44" fmla="*/ 2311968 h 5326706"/>
              <a:gd name="connsiteX0" fmla="*/ 396849 w 3747973"/>
              <a:gd name="connsiteY0" fmla="*/ 2111474 h 5326706"/>
              <a:gd name="connsiteX1" fmla="*/ 873552 w 3747973"/>
              <a:gd name="connsiteY1" fmla="*/ 998514 h 5326706"/>
              <a:gd name="connsiteX2" fmla="*/ 1588660 w 3747973"/>
              <a:gd name="connsiteY2" fmla="*/ 764053 h 5326706"/>
              <a:gd name="connsiteX3" fmla="*/ 1494875 w 3747973"/>
              <a:gd name="connsiteY3" fmla="*/ 330299 h 5326706"/>
              <a:gd name="connsiteX4" fmla="*/ 1787952 w 3747973"/>
              <a:gd name="connsiteY4" fmla="*/ 2052 h 5326706"/>
              <a:gd name="connsiteX5" fmla="*/ 2233429 w 3747973"/>
              <a:gd name="connsiteY5" fmla="*/ 295130 h 5326706"/>
              <a:gd name="connsiteX6" fmla="*/ 2127922 w 3747973"/>
              <a:gd name="connsiteY6" fmla="*/ 728885 h 5326706"/>
              <a:gd name="connsiteX7" fmla="*/ 2573399 w 3747973"/>
              <a:gd name="connsiteY7" fmla="*/ 916453 h 5326706"/>
              <a:gd name="connsiteX8" fmla="*/ 3134032 w 3747973"/>
              <a:gd name="connsiteY8" fmla="*/ 2380125 h 5326706"/>
              <a:gd name="connsiteX9" fmla="*/ 3423087 w 3747973"/>
              <a:gd name="connsiteY9" fmla="*/ 2514685 h 5326706"/>
              <a:gd name="connsiteX10" fmla="*/ 3256071 w 3747973"/>
              <a:gd name="connsiteY10" fmla="*/ 2571425 h 5326706"/>
              <a:gd name="connsiteX11" fmla="*/ 3350806 w 3747973"/>
              <a:gd name="connsiteY11" fmla="*/ 2858162 h 5326706"/>
              <a:gd name="connsiteX12" fmla="*/ 3214563 w 3747973"/>
              <a:gd name="connsiteY12" fmla="*/ 2653649 h 5326706"/>
              <a:gd name="connsiteX13" fmla="*/ 3232208 w 3747973"/>
              <a:gd name="connsiteY13" fmla="*/ 2948110 h 5326706"/>
              <a:gd name="connsiteX14" fmla="*/ 3087348 w 3747973"/>
              <a:gd name="connsiteY14" fmla="*/ 2661991 h 5326706"/>
              <a:gd name="connsiteX15" fmla="*/ 3084908 w 3747973"/>
              <a:gd name="connsiteY15" fmla="*/ 2885931 h 5326706"/>
              <a:gd name="connsiteX16" fmla="*/ 3020822 w 3747973"/>
              <a:gd name="connsiteY16" fmla="*/ 2627593 h 5326706"/>
              <a:gd name="connsiteX17" fmla="*/ 2955331 w 3747973"/>
              <a:gd name="connsiteY17" fmla="*/ 2800747 h 5326706"/>
              <a:gd name="connsiteX18" fmla="*/ 2941042 w 3747973"/>
              <a:gd name="connsiteY18" fmla="*/ 2431381 h 5326706"/>
              <a:gd name="connsiteX19" fmla="*/ 2467891 w 3747973"/>
              <a:gd name="connsiteY19" fmla="*/ 1572945 h 5326706"/>
              <a:gd name="connsiteX20" fmla="*/ 2432722 w 3747973"/>
              <a:gd name="connsiteY20" fmla="*/ 3014883 h 5326706"/>
              <a:gd name="connsiteX21" fmla="*/ 3136106 w 3747973"/>
              <a:gd name="connsiteY21" fmla="*/ 4620945 h 5326706"/>
              <a:gd name="connsiteX22" fmla="*/ 3745706 w 3747973"/>
              <a:gd name="connsiteY22" fmla="*/ 4855406 h 5326706"/>
              <a:gd name="connsiteX23" fmla="*/ 2913368 w 3747973"/>
              <a:gd name="connsiteY23" fmla="*/ 5089868 h 5326706"/>
              <a:gd name="connsiteX24" fmla="*/ 2667183 w 3747973"/>
              <a:gd name="connsiteY24" fmla="*/ 4902299 h 5326706"/>
              <a:gd name="connsiteX25" fmla="*/ 1870014 w 3747973"/>
              <a:gd name="connsiteY25" fmla="*/ 3390022 h 5326706"/>
              <a:gd name="connsiteX26" fmla="*/ 920445 w 3747973"/>
              <a:gd name="connsiteY26" fmla="*/ 4996083 h 5326706"/>
              <a:gd name="connsiteX27" fmla="*/ 381183 w 3747973"/>
              <a:gd name="connsiteY27" fmla="*/ 5324330 h 5326706"/>
              <a:gd name="connsiteX28" fmla="*/ 252229 w 3747973"/>
              <a:gd name="connsiteY28" fmla="*/ 5125037 h 5326706"/>
              <a:gd name="connsiteX29" fmla="*/ 521860 w 3747973"/>
              <a:gd name="connsiteY29" fmla="*/ 4773345 h 5326706"/>
              <a:gd name="connsiteX30" fmla="*/ 1061122 w 3747973"/>
              <a:gd name="connsiteY30" fmla="*/ 3331406 h 5326706"/>
              <a:gd name="connsiteX31" fmla="*/ 1143183 w 3747973"/>
              <a:gd name="connsiteY31" fmla="*/ 1537776 h 5326706"/>
              <a:gd name="connsiteX32" fmla="*/ 494163 w 3747973"/>
              <a:gd name="connsiteY32" fmla="*/ 2325364 h 5326706"/>
              <a:gd name="connsiteX33" fmla="*/ 470741 w 3747973"/>
              <a:gd name="connsiteY33" fmla="*/ 2534238 h 5326706"/>
              <a:gd name="connsiteX34" fmla="*/ 418506 w 3747973"/>
              <a:gd name="connsiteY34" fmla="*/ 2738832 h 5326706"/>
              <a:gd name="connsiteX35" fmla="*/ 408235 w 3747973"/>
              <a:gd name="connsiteY35" fmla="*/ 2610651 h 5326706"/>
              <a:gd name="connsiteX36" fmla="*/ 273108 w 3747973"/>
              <a:gd name="connsiteY36" fmla="*/ 2810841 h 5326706"/>
              <a:gd name="connsiteX37" fmla="*/ 332139 w 3747973"/>
              <a:gd name="connsiteY37" fmla="*/ 2561149 h 5326706"/>
              <a:gd name="connsiteX38" fmla="*/ 91917 w 3747973"/>
              <a:gd name="connsiteY38" fmla="*/ 2845540 h 5326706"/>
              <a:gd name="connsiteX39" fmla="*/ 238561 w 3747973"/>
              <a:gd name="connsiteY39" fmla="*/ 2528590 h 5326706"/>
              <a:gd name="connsiteX40" fmla="*/ 32680 w 3747973"/>
              <a:gd name="connsiteY40" fmla="*/ 2748251 h 5326706"/>
              <a:gd name="connsiteX41" fmla="*/ 168638 w 3747973"/>
              <a:gd name="connsiteY41" fmla="*/ 2514256 h 5326706"/>
              <a:gd name="connsiteX42" fmla="*/ 0 w 3747973"/>
              <a:gd name="connsiteY42" fmla="*/ 2522473 h 5326706"/>
              <a:gd name="connsiteX43" fmla="*/ 222741 w 3747973"/>
              <a:gd name="connsiteY43" fmla="*/ 2416497 h 5326706"/>
              <a:gd name="connsiteX44" fmla="*/ 396849 w 3747973"/>
              <a:gd name="connsiteY44" fmla="*/ 2111474 h 5326706"/>
              <a:gd name="connsiteX0" fmla="*/ 396849 w 3747973"/>
              <a:gd name="connsiteY0" fmla="*/ 2111474 h 5326706"/>
              <a:gd name="connsiteX1" fmla="*/ 873552 w 3747973"/>
              <a:gd name="connsiteY1" fmla="*/ 998514 h 5326706"/>
              <a:gd name="connsiteX2" fmla="*/ 1588660 w 3747973"/>
              <a:gd name="connsiteY2" fmla="*/ 764053 h 5326706"/>
              <a:gd name="connsiteX3" fmla="*/ 1494875 w 3747973"/>
              <a:gd name="connsiteY3" fmla="*/ 330299 h 5326706"/>
              <a:gd name="connsiteX4" fmla="*/ 1787952 w 3747973"/>
              <a:gd name="connsiteY4" fmla="*/ 2052 h 5326706"/>
              <a:gd name="connsiteX5" fmla="*/ 2233429 w 3747973"/>
              <a:gd name="connsiteY5" fmla="*/ 295130 h 5326706"/>
              <a:gd name="connsiteX6" fmla="*/ 2127922 w 3747973"/>
              <a:gd name="connsiteY6" fmla="*/ 728885 h 5326706"/>
              <a:gd name="connsiteX7" fmla="*/ 2573399 w 3747973"/>
              <a:gd name="connsiteY7" fmla="*/ 916453 h 5326706"/>
              <a:gd name="connsiteX8" fmla="*/ 3134032 w 3747973"/>
              <a:gd name="connsiteY8" fmla="*/ 2380125 h 5326706"/>
              <a:gd name="connsiteX9" fmla="*/ 3423087 w 3747973"/>
              <a:gd name="connsiteY9" fmla="*/ 2514685 h 5326706"/>
              <a:gd name="connsiteX10" fmla="*/ 3256071 w 3747973"/>
              <a:gd name="connsiteY10" fmla="*/ 2571425 h 5326706"/>
              <a:gd name="connsiteX11" fmla="*/ 3350806 w 3747973"/>
              <a:gd name="connsiteY11" fmla="*/ 2858162 h 5326706"/>
              <a:gd name="connsiteX12" fmla="*/ 3214563 w 3747973"/>
              <a:gd name="connsiteY12" fmla="*/ 2653649 h 5326706"/>
              <a:gd name="connsiteX13" fmla="*/ 3232208 w 3747973"/>
              <a:gd name="connsiteY13" fmla="*/ 2948110 h 5326706"/>
              <a:gd name="connsiteX14" fmla="*/ 3087348 w 3747973"/>
              <a:gd name="connsiteY14" fmla="*/ 2661991 h 5326706"/>
              <a:gd name="connsiteX15" fmla="*/ 3084908 w 3747973"/>
              <a:gd name="connsiteY15" fmla="*/ 2885931 h 5326706"/>
              <a:gd name="connsiteX16" fmla="*/ 3020822 w 3747973"/>
              <a:gd name="connsiteY16" fmla="*/ 2627593 h 5326706"/>
              <a:gd name="connsiteX17" fmla="*/ 2955331 w 3747973"/>
              <a:gd name="connsiteY17" fmla="*/ 2800747 h 5326706"/>
              <a:gd name="connsiteX18" fmla="*/ 2941042 w 3747973"/>
              <a:gd name="connsiteY18" fmla="*/ 2431381 h 5326706"/>
              <a:gd name="connsiteX19" fmla="*/ 2467891 w 3747973"/>
              <a:gd name="connsiteY19" fmla="*/ 1572945 h 5326706"/>
              <a:gd name="connsiteX20" fmla="*/ 2432722 w 3747973"/>
              <a:gd name="connsiteY20" fmla="*/ 3014883 h 5326706"/>
              <a:gd name="connsiteX21" fmla="*/ 3136106 w 3747973"/>
              <a:gd name="connsiteY21" fmla="*/ 4620945 h 5326706"/>
              <a:gd name="connsiteX22" fmla="*/ 3745706 w 3747973"/>
              <a:gd name="connsiteY22" fmla="*/ 4855406 h 5326706"/>
              <a:gd name="connsiteX23" fmla="*/ 2913368 w 3747973"/>
              <a:gd name="connsiteY23" fmla="*/ 5089868 h 5326706"/>
              <a:gd name="connsiteX24" fmla="*/ 2667183 w 3747973"/>
              <a:gd name="connsiteY24" fmla="*/ 4902299 h 5326706"/>
              <a:gd name="connsiteX25" fmla="*/ 1870014 w 3747973"/>
              <a:gd name="connsiteY25" fmla="*/ 3390022 h 5326706"/>
              <a:gd name="connsiteX26" fmla="*/ 920445 w 3747973"/>
              <a:gd name="connsiteY26" fmla="*/ 4996083 h 5326706"/>
              <a:gd name="connsiteX27" fmla="*/ 381183 w 3747973"/>
              <a:gd name="connsiteY27" fmla="*/ 5324330 h 5326706"/>
              <a:gd name="connsiteX28" fmla="*/ 252229 w 3747973"/>
              <a:gd name="connsiteY28" fmla="*/ 5125037 h 5326706"/>
              <a:gd name="connsiteX29" fmla="*/ 521860 w 3747973"/>
              <a:gd name="connsiteY29" fmla="*/ 4773345 h 5326706"/>
              <a:gd name="connsiteX30" fmla="*/ 1061122 w 3747973"/>
              <a:gd name="connsiteY30" fmla="*/ 3331406 h 5326706"/>
              <a:gd name="connsiteX31" fmla="*/ 1113357 w 3747973"/>
              <a:gd name="connsiteY31" fmla="*/ 1437528 h 5326706"/>
              <a:gd name="connsiteX32" fmla="*/ 494163 w 3747973"/>
              <a:gd name="connsiteY32" fmla="*/ 2325364 h 5326706"/>
              <a:gd name="connsiteX33" fmla="*/ 470741 w 3747973"/>
              <a:gd name="connsiteY33" fmla="*/ 2534238 h 5326706"/>
              <a:gd name="connsiteX34" fmla="*/ 418506 w 3747973"/>
              <a:gd name="connsiteY34" fmla="*/ 2738832 h 5326706"/>
              <a:gd name="connsiteX35" fmla="*/ 408235 w 3747973"/>
              <a:gd name="connsiteY35" fmla="*/ 2610651 h 5326706"/>
              <a:gd name="connsiteX36" fmla="*/ 273108 w 3747973"/>
              <a:gd name="connsiteY36" fmla="*/ 2810841 h 5326706"/>
              <a:gd name="connsiteX37" fmla="*/ 332139 w 3747973"/>
              <a:gd name="connsiteY37" fmla="*/ 2561149 h 5326706"/>
              <a:gd name="connsiteX38" fmla="*/ 91917 w 3747973"/>
              <a:gd name="connsiteY38" fmla="*/ 2845540 h 5326706"/>
              <a:gd name="connsiteX39" fmla="*/ 238561 w 3747973"/>
              <a:gd name="connsiteY39" fmla="*/ 2528590 h 5326706"/>
              <a:gd name="connsiteX40" fmla="*/ 32680 w 3747973"/>
              <a:gd name="connsiteY40" fmla="*/ 2748251 h 5326706"/>
              <a:gd name="connsiteX41" fmla="*/ 168638 w 3747973"/>
              <a:gd name="connsiteY41" fmla="*/ 2514256 h 5326706"/>
              <a:gd name="connsiteX42" fmla="*/ 0 w 3747973"/>
              <a:gd name="connsiteY42" fmla="*/ 2522473 h 5326706"/>
              <a:gd name="connsiteX43" fmla="*/ 222741 w 3747973"/>
              <a:gd name="connsiteY43" fmla="*/ 2416497 h 5326706"/>
              <a:gd name="connsiteX44" fmla="*/ 396849 w 3747973"/>
              <a:gd name="connsiteY44" fmla="*/ 2111474 h 5326706"/>
              <a:gd name="connsiteX0" fmla="*/ 396849 w 3747973"/>
              <a:gd name="connsiteY0" fmla="*/ 2111474 h 5326706"/>
              <a:gd name="connsiteX1" fmla="*/ 873552 w 3747973"/>
              <a:gd name="connsiteY1" fmla="*/ 998514 h 5326706"/>
              <a:gd name="connsiteX2" fmla="*/ 1588660 w 3747973"/>
              <a:gd name="connsiteY2" fmla="*/ 764053 h 5326706"/>
              <a:gd name="connsiteX3" fmla="*/ 1494875 w 3747973"/>
              <a:gd name="connsiteY3" fmla="*/ 330299 h 5326706"/>
              <a:gd name="connsiteX4" fmla="*/ 1787952 w 3747973"/>
              <a:gd name="connsiteY4" fmla="*/ 2052 h 5326706"/>
              <a:gd name="connsiteX5" fmla="*/ 2233429 w 3747973"/>
              <a:gd name="connsiteY5" fmla="*/ 295130 h 5326706"/>
              <a:gd name="connsiteX6" fmla="*/ 2127922 w 3747973"/>
              <a:gd name="connsiteY6" fmla="*/ 728885 h 5326706"/>
              <a:gd name="connsiteX7" fmla="*/ 2573399 w 3747973"/>
              <a:gd name="connsiteY7" fmla="*/ 916453 h 5326706"/>
              <a:gd name="connsiteX8" fmla="*/ 3134032 w 3747973"/>
              <a:gd name="connsiteY8" fmla="*/ 2380125 h 5326706"/>
              <a:gd name="connsiteX9" fmla="*/ 3423087 w 3747973"/>
              <a:gd name="connsiteY9" fmla="*/ 2514685 h 5326706"/>
              <a:gd name="connsiteX10" fmla="*/ 3256071 w 3747973"/>
              <a:gd name="connsiteY10" fmla="*/ 2571425 h 5326706"/>
              <a:gd name="connsiteX11" fmla="*/ 3350806 w 3747973"/>
              <a:gd name="connsiteY11" fmla="*/ 2858162 h 5326706"/>
              <a:gd name="connsiteX12" fmla="*/ 3214563 w 3747973"/>
              <a:gd name="connsiteY12" fmla="*/ 2653649 h 5326706"/>
              <a:gd name="connsiteX13" fmla="*/ 3232208 w 3747973"/>
              <a:gd name="connsiteY13" fmla="*/ 2948110 h 5326706"/>
              <a:gd name="connsiteX14" fmla="*/ 3087348 w 3747973"/>
              <a:gd name="connsiteY14" fmla="*/ 2661991 h 5326706"/>
              <a:gd name="connsiteX15" fmla="*/ 3084908 w 3747973"/>
              <a:gd name="connsiteY15" fmla="*/ 2885931 h 5326706"/>
              <a:gd name="connsiteX16" fmla="*/ 3020822 w 3747973"/>
              <a:gd name="connsiteY16" fmla="*/ 2627593 h 5326706"/>
              <a:gd name="connsiteX17" fmla="*/ 2955331 w 3747973"/>
              <a:gd name="connsiteY17" fmla="*/ 2800747 h 5326706"/>
              <a:gd name="connsiteX18" fmla="*/ 2941042 w 3747973"/>
              <a:gd name="connsiteY18" fmla="*/ 2431381 h 5326706"/>
              <a:gd name="connsiteX19" fmla="*/ 2467891 w 3747973"/>
              <a:gd name="connsiteY19" fmla="*/ 1572945 h 5326706"/>
              <a:gd name="connsiteX20" fmla="*/ 2432722 w 3747973"/>
              <a:gd name="connsiteY20" fmla="*/ 3014883 h 5326706"/>
              <a:gd name="connsiteX21" fmla="*/ 3136106 w 3747973"/>
              <a:gd name="connsiteY21" fmla="*/ 4620945 h 5326706"/>
              <a:gd name="connsiteX22" fmla="*/ 3745706 w 3747973"/>
              <a:gd name="connsiteY22" fmla="*/ 4855406 h 5326706"/>
              <a:gd name="connsiteX23" fmla="*/ 2913368 w 3747973"/>
              <a:gd name="connsiteY23" fmla="*/ 5089868 h 5326706"/>
              <a:gd name="connsiteX24" fmla="*/ 2667183 w 3747973"/>
              <a:gd name="connsiteY24" fmla="*/ 4902299 h 5326706"/>
              <a:gd name="connsiteX25" fmla="*/ 1870014 w 3747973"/>
              <a:gd name="connsiteY25" fmla="*/ 3390022 h 5326706"/>
              <a:gd name="connsiteX26" fmla="*/ 920445 w 3747973"/>
              <a:gd name="connsiteY26" fmla="*/ 4996083 h 5326706"/>
              <a:gd name="connsiteX27" fmla="*/ 381183 w 3747973"/>
              <a:gd name="connsiteY27" fmla="*/ 5324330 h 5326706"/>
              <a:gd name="connsiteX28" fmla="*/ 252229 w 3747973"/>
              <a:gd name="connsiteY28" fmla="*/ 5125037 h 5326706"/>
              <a:gd name="connsiteX29" fmla="*/ 521860 w 3747973"/>
              <a:gd name="connsiteY29" fmla="*/ 4773345 h 5326706"/>
              <a:gd name="connsiteX30" fmla="*/ 1061122 w 3747973"/>
              <a:gd name="connsiteY30" fmla="*/ 3331406 h 5326706"/>
              <a:gd name="connsiteX31" fmla="*/ 1113357 w 3747973"/>
              <a:gd name="connsiteY31" fmla="*/ 1437528 h 5326706"/>
              <a:gd name="connsiteX32" fmla="*/ 494163 w 3747973"/>
              <a:gd name="connsiteY32" fmla="*/ 2325364 h 5326706"/>
              <a:gd name="connsiteX33" fmla="*/ 470741 w 3747973"/>
              <a:gd name="connsiteY33" fmla="*/ 2534238 h 5326706"/>
              <a:gd name="connsiteX34" fmla="*/ 418506 w 3747973"/>
              <a:gd name="connsiteY34" fmla="*/ 2738832 h 5326706"/>
              <a:gd name="connsiteX35" fmla="*/ 408235 w 3747973"/>
              <a:gd name="connsiteY35" fmla="*/ 2610651 h 5326706"/>
              <a:gd name="connsiteX36" fmla="*/ 273108 w 3747973"/>
              <a:gd name="connsiteY36" fmla="*/ 2810841 h 5326706"/>
              <a:gd name="connsiteX37" fmla="*/ 332139 w 3747973"/>
              <a:gd name="connsiteY37" fmla="*/ 2561149 h 5326706"/>
              <a:gd name="connsiteX38" fmla="*/ 91917 w 3747973"/>
              <a:gd name="connsiteY38" fmla="*/ 2845540 h 5326706"/>
              <a:gd name="connsiteX39" fmla="*/ 238561 w 3747973"/>
              <a:gd name="connsiteY39" fmla="*/ 2528590 h 5326706"/>
              <a:gd name="connsiteX40" fmla="*/ 32680 w 3747973"/>
              <a:gd name="connsiteY40" fmla="*/ 2748251 h 5326706"/>
              <a:gd name="connsiteX41" fmla="*/ 168638 w 3747973"/>
              <a:gd name="connsiteY41" fmla="*/ 2514256 h 5326706"/>
              <a:gd name="connsiteX42" fmla="*/ 0 w 3747973"/>
              <a:gd name="connsiteY42" fmla="*/ 2522473 h 5326706"/>
              <a:gd name="connsiteX43" fmla="*/ 222741 w 3747973"/>
              <a:gd name="connsiteY43" fmla="*/ 2416497 h 5326706"/>
              <a:gd name="connsiteX44" fmla="*/ 396849 w 3747973"/>
              <a:gd name="connsiteY44" fmla="*/ 2111474 h 5326706"/>
              <a:gd name="connsiteX0" fmla="*/ 396849 w 3747973"/>
              <a:gd name="connsiteY0" fmla="*/ 2111474 h 5326706"/>
              <a:gd name="connsiteX1" fmla="*/ 873552 w 3747973"/>
              <a:gd name="connsiteY1" fmla="*/ 998514 h 5326706"/>
              <a:gd name="connsiteX2" fmla="*/ 1588660 w 3747973"/>
              <a:gd name="connsiteY2" fmla="*/ 764053 h 5326706"/>
              <a:gd name="connsiteX3" fmla="*/ 1494875 w 3747973"/>
              <a:gd name="connsiteY3" fmla="*/ 330299 h 5326706"/>
              <a:gd name="connsiteX4" fmla="*/ 1787952 w 3747973"/>
              <a:gd name="connsiteY4" fmla="*/ 2052 h 5326706"/>
              <a:gd name="connsiteX5" fmla="*/ 2233429 w 3747973"/>
              <a:gd name="connsiteY5" fmla="*/ 295130 h 5326706"/>
              <a:gd name="connsiteX6" fmla="*/ 2127922 w 3747973"/>
              <a:gd name="connsiteY6" fmla="*/ 728885 h 5326706"/>
              <a:gd name="connsiteX7" fmla="*/ 2573399 w 3747973"/>
              <a:gd name="connsiteY7" fmla="*/ 916453 h 5326706"/>
              <a:gd name="connsiteX8" fmla="*/ 3134032 w 3747973"/>
              <a:gd name="connsiteY8" fmla="*/ 2380125 h 5326706"/>
              <a:gd name="connsiteX9" fmla="*/ 3423087 w 3747973"/>
              <a:gd name="connsiteY9" fmla="*/ 2514685 h 5326706"/>
              <a:gd name="connsiteX10" fmla="*/ 3256071 w 3747973"/>
              <a:gd name="connsiteY10" fmla="*/ 2571425 h 5326706"/>
              <a:gd name="connsiteX11" fmla="*/ 3350806 w 3747973"/>
              <a:gd name="connsiteY11" fmla="*/ 2858162 h 5326706"/>
              <a:gd name="connsiteX12" fmla="*/ 3214563 w 3747973"/>
              <a:gd name="connsiteY12" fmla="*/ 2653649 h 5326706"/>
              <a:gd name="connsiteX13" fmla="*/ 3232208 w 3747973"/>
              <a:gd name="connsiteY13" fmla="*/ 2948110 h 5326706"/>
              <a:gd name="connsiteX14" fmla="*/ 3087348 w 3747973"/>
              <a:gd name="connsiteY14" fmla="*/ 2661991 h 5326706"/>
              <a:gd name="connsiteX15" fmla="*/ 3084908 w 3747973"/>
              <a:gd name="connsiteY15" fmla="*/ 2885931 h 5326706"/>
              <a:gd name="connsiteX16" fmla="*/ 3020822 w 3747973"/>
              <a:gd name="connsiteY16" fmla="*/ 2627593 h 5326706"/>
              <a:gd name="connsiteX17" fmla="*/ 2955331 w 3747973"/>
              <a:gd name="connsiteY17" fmla="*/ 2800747 h 5326706"/>
              <a:gd name="connsiteX18" fmla="*/ 2941042 w 3747973"/>
              <a:gd name="connsiteY18" fmla="*/ 2431381 h 5326706"/>
              <a:gd name="connsiteX19" fmla="*/ 2467891 w 3747973"/>
              <a:gd name="connsiteY19" fmla="*/ 1572945 h 5326706"/>
              <a:gd name="connsiteX20" fmla="*/ 2432722 w 3747973"/>
              <a:gd name="connsiteY20" fmla="*/ 3014883 h 5326706"/>
              <a:gd name="connsiteX21" fmla="*/ 3136106 w 3747973"/>
              <a:gd name="connsiteY21" fmla="*/ 4620945 h 5326706"/>
              <a:gd name="connsiteX22" fmla="*/ 3745706 w 3747973"/>
              <a:gd name="connsiteY22" fmla="*/ 4855406 h 5326706"/>
              <a:gd name="connsiteX23" fmla="*/ 2913368 w 3747973"/>
              <a:gd name="connsiteY23" fmla="*/ 5089868 h 5326706"/>
              <a:gd name="connsiteX24" fmla="*/ 2667183 w 3747973"/>
              <a:gd name="connsiteY24" fmla="*/ 4902299 h 5326706"/>
              <a:gd name="connsiteX25" fmla="*/ 1870014 w 3747973"/>
              <a:gd name="connsiteY25" fmla="*/ 3390022 h 5326706"/>
              <a:gd name="connsiteX26" fmla="*/ 920445 w 3747973"/>
              <a:gd name="connsiteY26" fmla="*/ 4996083 h 5326706"/>
              <a:gd name="connsiteX27" fmla="*/ 381183 w 3747973"/>
              <a:gd name="connsiteY27" fmla="*/ 5324330 h 5326706"/>
              <a:gd name="connsiteX28" fmla="*/ 252229 w 3747973"/>
              <a:gd name="connsiteY28" fmla="*/ 5125037 h 5326706"/>
              <a:gd name="connsiteX29" fmla="*/ 521860 w 3747973"/>
              <a:gd name="connsiteY29" fmla="*/ 4773345 h 5326706"/>
              <a:gd name="connsiteX30" fmla="*/ 1061122 w 3747973"/>
              <a:gd name="connsiteY30" fmla="*/ 3331406 h 5326706"/>
              <a:gd name="connsiteX31" fmla="*/ 1119323 w 3747973"/>
              <a:gd name="connsiteY31" fmla="*/ 1376772 h 5326706"/>
              <a:gd name="connsiteX32" fmla="*/ 494163 w 3747973"/>
              <a:gd name="connsiteY32" fmla="*/ 2325364 h 5326706"/>
              <a:gd name="connsiteX33" fmla="*/ 470741 w 3747973"/>
              <a:gd name="connsiteY33" fmla="*/ 2534238 h 5326706"/>
              <a:gd name="connsiteX34" fmla="*/ 418506 w 3747973"/>
              <a:gd name="connsiteY34" fmla="*/ 2738832 h 5326706"/>
              <a:gd name="connsiteX35" fmla="*/ 408235 w 3747973"/>
              <a:gd name="connsiteY35" fmla="*/ 2610651 h 5326706"/>
              <a:gd name="connsiteX36" fmla="*/ 273108 w 3747973"/>
              <a:gd name="connsiteY36" fmla="*/ 2810841 h 5326706"/>
              <a:gd name="connsiteX37" fmla="*/ 332139 w 3747973"/>
              <a:gd name="connsiteY37" fmla="*/ 2561149 h 5326706"/>
              <a:gd name="connsiteX38" fmla="*/ 91917 w 3747973"/>
              <a:gd name="connsiteY38" fmla="*/ 2845540 h 5326706"/>
              <a:gd name="connsiteX39" fmla="*/ 238561 w 3747973"/>
              <a:gd name="connsiteY39" fmla="*/ 2528590 h 5326706"/>
              <a:gd name="connsiteX40" fmla="*/ 32680 w 3747973"/>
              <a:gd name="connsiteY40" fmla="*/ 2748251 h 5326706"/>
              <a:gd name="connsiteX41" fmla="*/ 168638 w 3747973"/>
              <a:gd name="connsiteY41" fmla="*/ 2514256 h 5326706"/>
              <a:gd name="connsiteX42" fmla="*/ 0 w 3747973"/>
              <a:gd name="connsiteY42" fmla="*/ 2522473 h 5326706"/>
              <a:gd name="connsiteX43" fmla="*/ 222741 w 3747973"/>
              <a:gd name="connsiteY43" fmla="*/ 2416497 h 5326706"/>
              <a:gd name="connsiteX44" fmla="*/ 396849 w 3747973"/>
              <a:gd name="connsiteY44" fmla="*/ 2111474 h 5326706"/>
              <a:gd name="connsiteX0" fmla="*/ 396849 w 3747973"/>
              <a:gd name="connsiteY0" fmla="*/ 2111474 h 5326706"/>
              <a:gd name="connsiteX1" fmla="*/ 873552 w 3747973"/>
              <a:gd name="connsiteY1" fmla="*/ 998514 h 5326706"/>
              <a:gd name="connsiteX2" fmla="*/ 1588660 w 3747973"/>
              <a:gd name="connsiteY2" fmla="*/ 764053 h 5326706"/>
              <a:gd name="connsiteX3" fmla="*/ 1494875 w 3747973"/>
              <a:gd name="connsiteY3" fmla="*/ 330299 h 5326706"/>
              <a:gd name="connsiteX4" fmla="*/ 1787952 w 3747973"/>
              <a:gd name="connsiteY4" fmla="*/ 2052 h 5326706"/>
              <a:gd name="connsiteX5" fmla="*/ 2233429 w 3747973"/>
              <a:gd name="connsiteY5" fmla="*/ 295130 h 5326706"/>
              <a:gd name="connsiteX6" fmla="*/ 2127922 w 3747973"/>
              <a:gd name="connsiteY6" fmla="*/ 728885 h 5326706"/>
              <a:gd name="connsiteX7" fmla="*/ 2573399 w 3747973"/>
              <a:gd name="connsiteY7" fmla="*/ 916453 h 5326706"/>
              <a:gd name="connsiteX8" fmla="*/ 3134032 w 3747973"/>
              <a:gd name="connsiteY8" fmla="*/ 2380125 h 5326706"/>
              <a:gd name="connsiteX9" fmla="*/ 3423087 w 3747973"/>
              <a:gd name="connsiteY9" fmla="*/ 2514685 h 5326706"/>
              <a:gd name="connsiteX10" fmla="*/ 3256071 w 3747973"/>
              <a:gd name="connsiteY10" fmla="*/ 2571425 h 5326706"/>
              <a:gd name="connsiteX11" fmla="*/ 3350806 w 3747973"/>
              <a:gd name="connsiteY11" fmla="*/ 2858162 h 5326706"/>
              <a:gd name="connsiteX12" fmla="*/ 3214563 w 3747973"/>
              <a:gd name="connsiteY12" fmla="*/ 2653649 h 5326706"/>
              <a:gd name="connsiteX13" fmla="*/ 3232208 w 3747973"/>
              <a:gd name="connsiteY13" fmla="*/ 2948110 h 5326706"/>
              <a:gd name="connsiteX14" fmla="*/ 3087348 w 3747973"/>
              <a:gd name="connsiteY14" fmla="*/ 2661991 h 5326706"/>
              <a:gd name="connsiteX15" fmla="*/ 3084908 w 3747973"/>
              <a:gd name="connsiteY15" fmla="*/ 2885931 h 5326706"/>
              <a:gd name="connsiteX16" fmla="*/ 3020822 w 3747973"/>
              <a:gd name="connsiteY16" fmla="*/ 2627593 h 5326706"/>
              <a:gd name="connsiteX17" fmla="*/ 2955331 w 3747973"/>
              <a:gd name="connsiteY17" fmla="*/ 2800747 h 5326706"/>
              <a:gd name="connsiteX18" fmla="*/ 2941042 w 3747973"/>
              <a:gd name="connsiteY18" fmla="*/ 2431381 h 5326706"/>
              <a:gd name="connsiteX19" fmla="*/ 2452978 w 3747973"/>
              <a:gd name="connsiteY19" fmla="*/ 1418017 h 5326706"/>
              <a:gd name="connsiteX20" fmla="*/ 2432722 w 3747973"/>
              <a:gd name="connsiteY20" fmla="*/ 3014883 h 5326706"/>
              <a:gd name="connsiteX21" fmla="*/ 3136106 w 3747973"/>
              <a:gd name="connsiteY21" fmla="*/ 4620945 h 5326706"/>
              <a:gd name="connsiteX22" fmla="*/ 3745706 w 3747973"/>
              <a:gd name="connsiteY22" fmla="*/ 4855406 h 5326706"/>
              <a:gd name="connsiteX23" fmla="*/ 2913368 w 3747973"/>
              <a:gd name="connsiteY23" fmla="*/ 5089868 h 5326706"/>
              <a:gd name="connsiteX24" fmla="*/ 2667183 w 3747973"/>
              <a:gd name="connsiteY24" fmla="*/ 4902299 h 5326706"/>
              <a:gd name="connsiteX25" fmla="*/ 1870014 w 3747973"/>
              <a:gd name="connsiteY25" fmla="*/ 3390022 h 5326706"/>
              <a:gd name="connsiteX26" fmla="*/ 920445 w 3747973"/>
              <a:gd name="connsiteY26" fmla="*/ 4996083 h 5326706"/>
              <a:gd name="connsiteX27" fmla="*/ 381183 w 3747973"/>
              <a:gd name="connsiteY27" fmla="*/ 5324330 h 5326706"/>
              <a:gd name="connsiteX28" fmla="*/ 252229 w 3747973"/>
              <a:gd name="connsiteY28" fmla="*/ 5125037 h 5326706"/>
              <a:gd name="connsiteX29" fmla="*/ 521860 w 3747973"/>
              <a:gd name="connsiteY29" fmla="*/ 4773345 h 5326706"/>
              <a:gd name="connsiteX30" fmla="*/ 1061122 w 3747973"/>
              <a:gd name="connsiteY30" fmla="*/ 3331406 h 5326706"/>
              <a:gd name="connsiteX31" fmla="*/ 1119323 w 3747973"/>
              <a:gd name="connsiteY31" fmla="*/ 1376772 h 5326706"/>
              <a:gd name="connsiteX32" fmla="*/ 494163 w 3747973"/>
              <a:gd name="connsiteY32" fmla="*/ 2325364 h 5326706"/>
              <a:gd name="connsiteX33" fmla="*/ 470741 w 3747973"/>
              <a:gd name="connsiteY33" fmla="*/ 2534238 h 5326706"/>
              <a:gd name="connsiteX34" fmla="*/ 418506 w 3747973"/>
              <a:gd name="connsiteY34" fmla="*/ 2738832 h 5326706"/>
              <a:gd name="connsiteX35" fmla="*/ 408235 w 3747973"/>
              <a:gd name="connsiteY35" fmla="*/ 2610651 h 5326706"/>
              <a:gd name="connsiteX36" fmla="*/ 273108 w 3747973"/>
              <a:gd name="connsiteY36" fmla="*/ 2810841 h 5326706"/>
              <a:gd name="connsiteX37" fmla="*/ 332139 w 3747973"/>
              <a:gd name="connsiteY37" fmla="*/ 2561149 h 5326706"/>
              <a:gd name="connsiteX38" fmla="*/ 91917 w 3747973"/>
              <a:gd name="connsiteY38" fmla="*/ 2845540 h 5326706"/>
              <a:gd name="connsiteX39" fmla="*/ 238561 w 3747973"/>
              <a:gd name="connsiteY39" fmla="*/ 2528590 h 5326706"/>
              <a:gd name="connsiteX40" fmla="*/ 32680 w 3747973"/>
              <a:gd name="connsiteY40" fmla="*/ 2748251 h 5326706"/>
              <a:gd name="connsiteX41" fmla="*/ 168638 w 3747973"/>
              <a:gd name="connsiteY41" fmla="*/ 2514256 h 5326706"/>
              <a:gd name="connsiteX42" fmla="*/ 0 w 3747973"/>
              <a:gd name="connsiteY42" fmla="*/ 2522473 h 5326706"/>
              <a:gd name="connsiteX43" fmla="*/ 222741 w 3747973"/>
              <a:gd name="connsiteY43" fmla="*/ 2416497 h 5326706"/>
              <a:gd name="connsiteX44" fmla="*/ 396849 w 3747973"/>
              <a:gd name="connsiteY44" fmla="*/ 2111474 h 5326706"/>
              <a:gd name="connsiteX0" fmla="*/ 396849 w 3747973"/>
              <a:gd name="connsiteY0" fmla="*/ 2111474 h 5326706"/>
              <a:gd name="connsiteX1" fmla="*/ 873552 w 3747973"/>
              <a:gd name="connsiteY1" fmla="*/ 998514 h 5326706"/>
              <a:gd name="connsiteX2" fmla="*/ 1588660 w 3747973"/>
              <a:gd name="connsiteY2" fmla="*/ 764053 h 5326706"/>
              <a:gd name="connsiteX3" fmla="*/ 1494875 w 3747973"/>
              <a:gd name="connsiteY3" fmla="*/ 330299 h 5326706"/>
              <a:gd name="connsiteX4" fmla="*/ 1787952 w 3747973"/>
              <a:gd name="connsiteY4" fmla="*/ 2052 h 5326706"/>
              <a:gd name="connsiteX5" fmla="*/ 2233429 w 3747973"/>
              <a:gd name="connsiteY5" fmla="*/ 295130 h 5326706"/>
              <a:gd name="connsiteX6" fmla="*/ 2127922 w 3747973"/>
              <a:gd name="connsiteY6" fmla="*/ 728885 h 5326706"/>
              <a:gd name="connsiteX7" fmla="*/ 2573399 w 3747973"/>
              <a:gd name="connsiteY7" fmla="*/ 916453 h 5326706"/>
              <a:gd name="connsiteX8" fmla="*/ 3134032 w 3747973"/>
              <a:gd name="connsiteY8" fmla="*/ 2380125 h 5326706"/>
              <a:gd name="connsiteX9" fmla="*/ 3423087 w 3747973"/>
              <a:gd name="connsiteY9" fmla="*/ 2514685 h 5326706"/>
              <a:gd name="connsiteX10" fmla="*/ 3256071 w 3747973"/>
              <a:gd name="connsiteY10" fmla="*/ 2571425 h 5326706"/>
              <a:gd name="connsiteX11" fmla="*/ 3350806 w 3747973"/>
              <a:gd name="connsiteY11" fmla="*/ 2858162 h 5326706"/>
              <a:gd name="connsiteX12" fmla="*/ 3214563 w 3747973"/>
              <a:gd name="connsiteY12" fmla="*/ 2653649 h 5326706"/>
              <a:gd name="connsiteX13" fmla="*/ 3232208 w 3747973"/>
              <a:gd name="connsiteY13" fmla="*/ 2948110 h 5326706"/>
              <a:gd name="connsiteX14" fmla="*/ 3087348 w 3747973"/>
              <a:gd name="connsiteY14" fmla="*/ 2661991 h 5326706"/>
              <a:gd name="connsiteX15" fmla="*/ 3084908 w 3747973"/>
              <a:gd name="connsiteY15" fmla="*/ 2885931 h 5326706"/>
              <a:gd name="connsiteX16" fmla="*/ 3020822 w 3747973"/>
              <a:gd name="connsiteY16" fmla="*/ 2627593 h 5326706"/>
              <a:gd name="connsiteX17" fmla="*/ 2955331 w 3747973"/>
              <a:gd name="connsiteY17" fmla="*/ 2800747 h 5326706"/>
              <a:gd name="connsiteX18" fmla="*/ 2941042 w 3747973"/>
              <a:gd name="connsiteY18" fmla="*/ 2431381 h 5326706"/>
              <a:gd name="connsiteX19" fmla="*/ 2452978 w 3747973"/>
              <a:gd name="connsiteY19" fmla="*/ 1418017 h 5326706"/>
              <a:gd name="connsiteX20" fmla="*/ 2432722 w 3747973"/>
              <a:gd name="connsiteY20" fmla="*/ 3014883 h 5326706"/>
              <a:gd name="connsiteX21" fmla="*/ 3136106 w 3747973"/>
              <a:gd name="connsiteY21" fmla="*/ 4620945 h 5326706"/>
              <a:gd name="connsiteX22" fmla="*/ 3745706 w 3747973"/>
              <a:gd name="connsiteY22" fmla="*/ 4855406 h 5326706"/>
              <a:gd name="connsiteX23" fmla="*/ 2913368 w 3747973"/>
              <a:gd name="connsiteY23" fmla="*/ 5089868 h 5326706"/>
              <a:gd name="connsiteX24" fmla="*/ 2667183 w 3747973"/>
              <a:gd name="connsiteY24" fmla="*/ 4902299 h 5326706"/>
              <a:gd name="connsiteX25" fmla="*/ 1870014 w 3747973"/>
              <a:gd name="connsiteY25" fmla="*/ 3390022 h 5326706"/>
              <a:gd name="connsiteX26" fmla="*/ 920445 w 3747973"/>
              <a:gd name="connsiteY26" fmla="*/ 4996083 h 5326706"/>
              <a:gd name="connsiteX27" fmla="*/ 381183 w 3747973"/>
              <a:gd name="connsiteY27" fmla="*/ 5324330 h 5326706"/>
              <a:gd name="connsiteX28" fmla="*/ 252229 w 3747973"/>
              <a:gd name="connsiteY28" fmla="*/ 5125037 h 5326706"/>
              <a:gd name="connsiteX29" fmla="*/ 521860 w 3747973"/>
              <a:gd name="connsiteY29" fmla="*/ 4773345 h 5326706"/>
              <a:gd name="connsiteX30" fmla="*/ 1061122 w 3747973"/>
              <a:gd name="connsiteY30" fmla="*/ 3331406 h 5326706"/>
              <a:gd name="connsiteX31" fmla="*/ 1119323 w 3747973"/>
              <a:gd name="connsiteY31" fmla="*/ 1376772 h 5326706"/>
              <a:gd name="connsiteX32" fmla="*/ 494163 w 3747973"/>
              <a:gd name="connsiteY32" fmla="*/ 2325364 h 5326706"/>
              <a:gd name="connsiteX33" fmla="*/ 470741 w 3747973"/>
              <a:gd name="connsiteY33" fmla="*/ 2534238 h 5326706"/>
              <a:gd name="connsiteX34" fmla="*/ 418506 w 3747973"/>
              <a:gd name="connsiteY34" fmla="*/ 2738832 h 5326706"/>
              <a:gd name="connsiteX35" fmla="*/ 408235 w 3747973"/>
              <a:gd name="connsiteY35" fmla="*/ 2610651 h 5326706"/>
              <a:gd name="connsiteX36" fmla="*/ 273108 w 3747973"/>
              <a:gd name="connsiteY36" fmla="*/ 2810841 h 5326706"/>
              <a:gd name="connsiteX37" fmla="*/ 332139 w 3747973"/>
              <a:gd name="connsiteY37" fmla="*/ 2561149 h 5326706"/>
              <a:gd name="connsiteX38" fmla="*/ 91917 w 3747973"/>
              <a:gd name="connsiteY38" fmla="*/ 2845540 h 5326706"/>
              <a:gd name="connsiteX39" fmla="*/ 238561 w 3747973"/>
              <a:gd name="connsiteY39" fmla="*/ 2528590 h 5326706"/>
              <a:gd name="connsiteX40" fmla="*/ 32680 w 3747973"/>
              <a:gd name="connsiteY40" fmla="*/ 2748251 h 5326706"/>
              <a:gd name="connsiteX41" fmla="*/ 168638 w 3747973"/>
              <a:gd name="connsiteY41" fmla="*/ 2514256 h 5326706"/>
              <a:gd name="connsiteX42" fmla="*/ 0 w 3747973"/>
              <a:gd name="connsiteY42" fmla="*/ 2522473 h 5326706"/>
              <a:gd name="connsiteX43" fmla="*/ 222741 w 3747973"/>
              <a:gd name="connsiteY43" fmla="*/ 2416497 h 5326706"/>
              <a:gd name="connsiteX44" fmla="*/ 396849 w 3747973"/>
              <a:gd name="connsiteY44" fmla="*/ 2111474 h 5326706"/>
              <a:gd name="connsiteX0" fmla="*/ 396849 w 3747973"/>
              <a:gd name="connsiteY0" fmla="*/ 2111474 h 5326706"/>
              <a:gd name="connsiteX1" fmla="*/ 873552 w 3747973"/>
              <a:gd name="connsiteY1" fmla="*/ 998514 h 5326706"/>
              <a:gd name="connsiteX2" fmla="*/ 1588660 w 3747973"/>
              <a:gd name="connsiteY2" fmla="*/ 764053 h 5326706"/>
              <a:gd name="connsiteX3" fmla="*/ 1494875 w 3747973"/>
              <a:gd name="connsiteY3" fmla="*/ 330299 h 5326706"/>
              <a:gd name="connsiteX4" fmla="*/ 1787952 w 3747973"/>
              <a:gd name="connsiteY4" fmla="*/ 2052 h 5326706"/>
              <a:gd name="connsiteX5" fmla="*/ 2233429 w 3747973"/>
              <a:gd name="connsiteY5" fmla="*/ 295130 h 5326706"/>
              <a:gd name="connsiteX6" fmla="*/ 2127922 w 3747973"/>
              <a:gd name="connsiteY6" fmla="*/ 728885 h 5326706"/>
              <a:gd name="connsiteX7" fmla="*/ 2573399 w 3747973"/>
              <a:gd name="connsiteY7" fmla="*/ 916453 h 5326706"/>
              <a:gd name="connsiteX8" fmla="*/ 3134032 w 3747973"/>
              <a:gd name="connsiteY8" fmla="*/ 2380125 h 5326706"/>
              <a:gd name="connsiteX9" fmla="*/ 3423087 w 3747973"/>
              <a:gd name="connsiteY9" fmla="*/ 2514685 h 5326706"/>
              <a:gd name="connsiteX10" fmla="*/ 3256071 w 3747973"/>
              <a:gd name="connsiteY10" fmla="*/ 2571425 h 5326706"/>
              <a:gd name="connsiteX11" fmla="*/ 3350806 w 3747973"/>
              <a:gd name="connsiteY11" fmla="*/ 2858162 h 5326706"/>
              <a:gd name="connsiteX12" fmla="*/ 3214563 w 3747973"/>
              <a:gd name="connsiteY12" fmla="*/ 2653649 h 5326706"/>
              <a:gd name="connsiteX13" fmla="*/ 3232208 w 3747973"/>
              <a:gd name="connsiteY13" fmla="*/ 2948110 h 5326706"/>
              <a:gd name="connsiteX14" fmla="*/ 3087348 w 3747973"/>
              <a:gd name="connsiteY14" fmla="*/ 2661991 h 5326706"/>
              <a:gd name="connsiteX15" fmla="*/ 3084908 w 3747973"/>
              <a:gd name="connsiteY15" fmla="*/ 2885931 h 5326706"/>
              <a:gd name="connsiteX16" fmla="*/ 3020822 w 3747973"/>
              <a:gd name="connsiteY16" fmla="*/ 2627593 h 5326706"/>
              <a:gd name="connsiteX17" fmla="*/ 2955331 w 3747973"/>
              <a:gd name="connsiteY17" fmla="*/ 2800747 h 5326706"/>
              <a:gd name="connsiteX18" fmla="*/ 2941042 w 3747973"/>
              <a:gd name="connsiteY18" fmla="*/ 2431381 h 5326706"/>
              <a:gd name="connsiteX19" fmla="*/ 2464908 w 3747973"/>
              <a:gd name="connsiteY19" fmla="*/ 1375488 h 5326706"/>
              <a:gd name="connsiteX20" fmla="*/ 2432722 w 3747973"/>
              <a:gd name="connsiteY20" fmla="*/ 3014883 h 5326706"/>
              <a:gd name="connsiteX21" fmla="*/ 3136106 w 3747973"/>
              <a:gd name="connsiteY21" fmla="*/ 4620945 h 5326706"/>
              <a:gd name="connsiteX22" fmla="*/ 3745706 w 3747973"/>
              <a:gd name="connsiteY22" fmla="*/ 4855406 h 5326706"/>
              <a:gd name="connsiteX23" fmla="*/ 2913368 w 3747973"/>
              <a:gd name="connsiteY23" fmla="*/ 5089868 h 5326706"/>
              <a:gd name="connsiteX24" fmla="*/ 2667183 w 3747973"/>
              <a:gd name="connsiteY24" fmla="*/ 4902299 h 5326706"/>
              <a:gd name="connsiteX25" fmla="*/ 1870014 w 3747973"/>
              <a:gd name="connsiteY25" fmla="*/ 3390022 h 5326706"/>
              <a:gd name="connsiteX26" fmla="*/ 920445 w 3747973"/>
              <a:gd name="connsiteY26" fmla="*/ 4996083 h 5326706"/>
              <a:gd name="connsiteX27" fmla="*/ 381183 w 3747973"/>
              <a:gd name="connsiteY27" fmla="*/ 5324330 h 5326706"/>
              <a:gd name="connsiteX28" fmla="*/ 252229 w 3747973"/>
              <a:gd name="connsiteY28" fmla="*/ 5125037 h 5326706"/>
              <a:gd name="connsiteX29" fmla="*/ 521860 w 3747973"/>
              <a:gd name="connsiteY29" fmla="*/ 4773345 h 5326706"/>
              <a:gd name="connsiteX30" fmla="*/ 1061122 w 3747973"/>
              <a:gd name="connsiteY30" fmla="*/ 3331406 h 5326706"/>
              <a:gd name="connsiteX31" fmla="*/ 1119323 w 3747973"/>
              <a:gd name="connsiteY31" fmla="*/ 1376772 h 5326706"/>
              <a:gd name="connsiteX32" fmla="*/ 494163 w 3747973"/>
              <a:gd name="connsiteY32" fmla="*/ 2325364 h 5326706"/>
              <a:gd name="connsiteX33" fmla="*/ 470741 w 3747973"/>
              <a:gd name="connsiteY33" fmla="*/ 2534238 h 5326706"/>
              <a:gd name="connsiteX34" fmla="*/ 418506 w 3747973"/>
              <a:gd name="connsiteY34" fmla="*/ 2738832 h 5326706"/>
              <a:gd name="connsiteX35" fmla="*/ 408235 w 3747973"/>
              <a:gd name="connsiteY35" fmla="*/ 2610651 h 5326706"/>
              <a:gd name="connsiteX36" fmla="*/ 273108 w 3747973"/>
              <a:gd name="connsiteY36" fmla="*/ 2810841 h 5326706"/>
              <a:gd name="connsiteX37" fmla="*/ 332139 w 3747973"/>
              <a:gd name="connsiteY37" fmla="*/ 2561149 h 5326706"/>
              <a:gd name="connsiteX38" fmla="*/ 91917 w 3747973"/>
              <a:gd name="connsiteY38" fmla="*/ 2845540 h 5326706"/>
              <a:gd name="connsiteX39" fmla="*/ 238561 w 3747973"/>
              <a:gd name="connsiteY39" fmla="*/ 2528590 h 5326706"/>
              <a:gd name="connsiteX40" fmla="*/ 32680 w 3747973"/>
              <a:gd name="connsiteY40" fmla="*/ 2748251 h 5326706"/>
              <a:gd name="connsiteX41" fmla="*/ 168638 w 3747973"/>
              <a:gd name="connsiteY41" fmla="*/ 2514256 h 5326706"/>
              <a:gd name="connsiteX42" fmla="*/ 0 w 3747973"/>
              <a:gd name="connsiteY42" fmla="*/ 2522473 h 5326706"/>
              <a:gd name="connsiteX43" fmla="*/ 222741 w 3747973"/>
              <a:gd name="connsiteY43" fmla="*/ 2416497 h 5326706"/>
              <a:gd name="connsiteX44" fmla="*/ 396849 w 3747973"/>
              <a:gd name="connsiteY44" fmla="*/ 2111474 h 5326706"/>
              <a:gd name="connsiteX0" fmla="*/ 396849 w 3747973"/>
              <a:gd name="connsiteY0" fmla="*/ 2113672 h 5328904"/>
              <a:gd name="connsiteX1" fmla="*/ 873552 w 3747973"/>
              <a:gd name="connsiteY1" fmla="*/ 1000712 h 5328904"/>
              <a:gd name="connsiteX2" fmla="*/ 1588660 w 3747973"/>
              <a:gd name="connsiteY2" fmla="*/ 766251 h 5328904"/>
              <a:gd name="connsiteX3" fmla="*/ 1494875 w 3747973"/>
              <a:gd name="connsiteY3" fmla="*/ 332497 h 5328904"/>
              <a:gd name="connsiteX4" fmla="*/ 1787952 w 3747973"/>
              <a:gd name="connsiteY4" fmla="*/ 4250 h 5328904"/>
              <a:gd name="connsiteX5" fmla="*/ 2066002 w 3747973"/>
              <a:gd name="connsiteY5" fmla="*/ 155538 h 5328904"/>
              <a:gd name="connsiteX6" fmla="*/ 2233429 w 3747973"/>
              <a:gd name="connsiteY6" fmla="*/ 297328 h 5328904"/>
              <a:gd name="connsiteX7" fmla="*/ 2127922 w 3747973"/>
              <a:gd name="connsiteY7" fmla="*/ 731083 h 5328904"/>
              <a:gd name="connsiteX8" fmla="*/ 2573399 w 3747973"/>
              <a:gd name="connsiteY8" fmla="*/ 918651 h 5328904"/>
              <a:gd name="connsiteX9" fmla="*/ 3134032 w 3747973"/>
              <a:gd name="connsiteY9" fmla="*/ 2382323 h 5328904"/>
              <a:gd name="connsiteX10" fmla="*/ 3423087 w 3747973"/>
              <a:gd name="connsiteY10" fmla="*/ 2516883 h 5328904"/>
              <a:gd name="connsiteX11" fmla="*/ 3256071 w 3747973"/>
              <a:gd name="connsiteY11" fmla="*/ 2573623 h 5328904"/>
              <a:gd name="connsiteX12" fmla="*/ 3350806 w 3747973"/>
              <a:gd name="connsiteY12" fmla="*/ 2860360 h 5328904"/>
              <a:gd name="connsiteX13" fmla="*/ 3214563 w 3747973"/>
              <a:gd name="connsiteY13" fmla="*/ 2655847 h 5328904"/>
              <a:gd name="connsiteX14" fmla="*/ 3232208 w 3747973"/>
              <a:gd name="connsiteY14" fmla="*/ 2950308 h 5328904"/>
              <a:gd name="connsiteX15" fmla="*/ 3087348 w 3747973"/>
              <a:gd name="connsiteY15" fmla="*/ 2664189 h 5328904"/>
              <a:gd name="connsiteX16" fmla="*/ 3084908 w 3747973"/>
              <a:gd name="connsiteY16" fmla="*/ 2888129 h 5328904"/>
              <a:gd name="connsiteX17" fmla="*/ 3020822 w 3747973"/>
              <a:gd name="connsiteY17" fmla="*/ 2629791 h 5328904"/>
              <a:gd name="connsiteX18" fmla="*/ 2955331 w 3747973"/>
              <a:gd name="connsiteY18" fmla="*/ 2802945 h 5328904"/>
              <a:gd name="connsiteX19" fmla="*/ 2941042 w 3747973"/>
              <a:gd name="connsiteY19" fmla="*/ 2433579 h 5328904"/>
              <a:gd name="connsiteX20" fmla="*/ 2464908 w 3747973"/>
              <a:gd name="connsiteY20" fmla="*/ 1377686 h 5328904"/>
              <a:gd name="connsiteX21" fmla="*/ 2432722 w 3747973"/>
              <a:gd name="connsiteY21" fmla="*/ 3017081 h 5328904"/>
              <a:gd name="connsiteX22" fmla="*/ 3136106 w 3747973"/>
              <a:gd name="connsiteY22" fmla="*/ 4623143 h 5328904"/>
              <a:gd name="connsiteX23" fmla="*/ 3745706 w 3747973"/>
              <a:gd name="connsiteY23" fmla="*/ 4857604 h 5328904"/>
              <a:gd name="connsiteX24" fmla="*/ 2913368 w 3747973"/>
              <a:gd name="connsiteY24" fmla="*/ 5092066 h 5328904"/>
              <a:gd name="connsiteX25" fmla="*/ 2667183 w 3747973"/>
              <a:gd name="connsiteY25" fmla="*/ 4904497 h 5328904"/>
              <a:gd name="connsiteX26" fmla="*/ 1870014 w 3747973"/>
              <a:gd name="connsiteY26" fmla="*/ 3392220 h 5328904"/>
              <a:gd name="connsiteX27" fmla="*/ 920445 w 3747973"/>
              <a:gd name="connsiteY27" fmla="*/ 4998281 h 5328904"/>
              <a:gd name="connsiteX28" fmla="*/ 381183 w 3747973"/>
              <a:gd name="connsiteY28" fmla="*/ 5326528 h 5328904"/>
              <a:gd name="connsiteX29" fmla="*/ 252229 w 3747973"/>
              <a:gd name="connsiteY29" fmla="*/ 5127235 h 5328904"/>
              <a:gd name="connsiteX30" fmla="*/ 521860 w 3747973"/>
              <a:gd name="connsiteY30" fmla="*/ 4775543 h 5328904"/>
              <a:gd name="connsiteX31" fmla="*/ 1061122 w 3747973"/>
              <a:gd name="connsiteY31" fmla="*/ 3333604 h 5328904"/>
              <a:gd name="connsiteX32" fmla="*/ 1119323 w 3747973"/>
              <a:gd name="connsiteY32" fmla="*/ 1378970 h 5328904"/>
              <a:gd name="connsiteX33" fmla="*/ 494163 w 3747973"/>
              <a:gd name="connsiteY33" fmla="*/ 2327562 h 5328904"/>
              <a:gd name="connsiteX34" fmla="*/ 470741 w 3747973"/>
              <a:gd name="connsiteY34" fmla="*/ 2536436 h 5328904"/>
              <a:gd name="connsiteX35" fmla="*/ 418506 w 3747973"/>
              <a:gd name="connsiteY35" fmla="*/ 2741030 h 5328904"/>
              <a:gd name="connsiteX36" fmla="*/ 408235 w 3747973"/>
              <a:gd name="connsiteY36" fmla="*/ 2612849 h 5328904"/>
              <a:gd name="connsiteX37" fmla="*/ 273108 w 3747973"/>
              <a:gd name="connsiteY37" fmla="*/ 2813039 h 5328904"/>
              <a:gd name="connsiteX38" fmla="*/ 332139 w 3747973"/>
              <a:gd name="connsiteY38" fmla="*/ 2563347 h 5328904"/>
              <a:gd name="connsiteX39" fmla="*/ 91917 w 3747973"/>
              <a:gd name="connsiteY39" fmla="*/ 2847738 h 5328904"/>
              <a:gd name="connsiteX40" fmla="*/ 238561 w 3747973"/>
              <a:gd name="connsiteY40" fmla="*/ 2530788 h 5328904"/>
              <a:gd name="connsiteX41" fmla="*/ 32680 w 3747973"/>
              <a:gd name="connsiteY41" fmla="*/ 2750449 h 5328904"/>
              <a:gd name="connsiteX42" fmla="*/ 168638 w 3747973"/>
              <a:gd name="connsiteY42" fmla="*/ 2516454 h 5328904"/>
              <a:gd name="connsiteX43" fmla="*/ 0 w 3747973"/>
              <a:gd name="connsiteY43" fmla="*/ 2524671 h 5328904"/>
              <a:gd name="connsiteX44" fmla="*/ 222741 w 3747973"/>
              <a:gd name="connsiteY44" fmla="*/ 2418695 h 5328904"/>
              <a:gd name="connsiteX45" fmla="*/ 396849 w 3747973"/>
              <a:gd name="connsiteY45" fmla="*/ 2113672 h 5328904"/>
              <a:gd name="connsiteX0" fmla="*/ 396849 w 3747973"/>
              <a:gd name="connsiteY0" fmla="*/ 2124931 h 5340163"/>
              <a:gd name="connsiteX1" fmla="*/ 873552 w 3747973"/>
              <a:gd name="connsiteY1" fmla="*/ 1011971 h 5340163"/>
              <a:gd name="connsiteX2" fmla="*/ 1588660 w 3747973"/>
              <a:gd name="connsiteY2" fmla="*/ 777510 h 5340163"/>
              <a:gd name="connsiteX3" fmla="*/ 1494875 w 3747973"/>
              <a:gd name="connsiteY3" fmla="*/ 343756 h 5340163"/>
              <a:gd name="connsiteX4" fmla="*/ 1787952 w 3747973"/>
              <a:gd name="connsiteY4" fmla="*/ 15509 h 5340163"/>
              <a:gd name="connsiteX5" fmla="*/ 2104775 w 3747973"/>
              <a:gd name="connsiteY5" fmla="*/ 48322 h 5340163"/>
              <a:gd name="connsiteX6" fmla="*/ 2233429 w 3747973"/>
              <a:gd name="connsiteY6" fmla="*/ 308587 h 5340163"/>
              <a:gd name="connsiteX7" fmla="*/ 2127922 w 3747973"/>
              <a:gd name="connsiteY7" fmla="*/ 742342 h 5340163"/>
              <a:gd name="connsiteX8" fmla="*/ 2573399 w 3747973"/>
              <a:gd name="connsiteY8" fmla="*/ 929910 h 5340163"/>
              <a:gd name="connsiteX9" fmla="*/ 3134032 w 3747973"/>
              <a:gd name="connsiteY9" fmla="*/ 2393582 h 5340163"/>
              <a:gd name="connsiteX10" fmla="*/ 3423087 w 3747973"/>
              <a:gd name="connsiteY10" fmla="*/ 2528142 h 5340163"/>
              <a:gd name="connsiteX11" fmla="*/ 3256071 w 3747973"/>
              <a:gd name="connsiteY11" fmla="*/ 2584882 h 5340163"/>
              <a:gd name="connsiteX12" fmla="*/ 3350806 w 3747973"/>
              <a:gd name="connsiteY12" fmla="*/ 2871619 h 5340163"/>
              <a:gd name="connsiteX13" fmla="*/ 3214563 w 3747973"/>
              <a:gd name="connsiteY13" fmla="*/ 2667106 h 5340163"/>
              <a:gd name="connsiteX14" fmla="*/ 3232208 w 3747973"/>
              <a:gd name="connsiteY14" fmla="*/ 2961567 h 5340163"/>
              <a:gd name="connsiteX15" fmla="*/ 3087348 w 3747973"/>
              <a:gd name="connsiteY15" fmla="*/ 2675448 h 5340163"/>
              <a:gd name="connsiteX16" fmla="*/ 3084908 w 3747973"/>
              <a:gd name="connsiteY16" fmla="*/ 2899388 h 5340163"/>
              <a:gd name="connsiteX17" fmla="*/ 3020822 w 3747973"/>
              <a:gd name="connsiteY17" fmla="*/ 2641050 h 5340163"/>
              <a:gd name="connsiteX18" fmla="*/ 2955331 w 3747973"/>
              <a:gd name="connsiteY18" fmla="*/ 2814204 h 5340163"/>
              <a:gd name="connsiteX19" fmla="*/ 2941042 w 3747973"/>
              <a:gd name="connsiteY19" fmla="*/ 2444838 h 5340163"/>
              <a:gd name="connsiteX20" fmla="*/ 2464908 w 3747973"/>
              <a:gd name="connsiteY20" fmla="*/ 1388945 h 5340163"/>
              <a:gd name="connsiteX21" fmla="*/ 2432722 w 3747973"/>
              <a:gd name="connsiteY21" fmla="*/ 3028340 h 5340163"/>
              <a:gd name="connsiteX22" fmla="*/ 3136106 w 3747973"/>
              <a:gd name="connsiteY22" fmla="*/ 4634402 h 5340163"/>
              <a:gd name="connsiteX23" fmla="*/ 3745706 w 3747973"/>
              <a:gd name="connsiteY23" fmla="*/ 4868863 h 5340163"/>
              <a:gd name="connsiteX24" fmla="*/ 2913368 w 3747973"/>
              <a:gd name="connsiteY24" fmla="*/ 5103325 h 5340163"/>
              <a:gd name="connsiteX25" fmla="*/ 2667183 w 3747973"/>
              <a:gd name="connsiteY25" fmla="*/ 4915756 h 5340163"/>
              <a:gd name="connsiteX26" fmla="*/ 1870014 w 3747973"/>
              <a:gd name="connsiteY26" fmla="*/ 3403479 h 5340163"/>
              <a:gd name="connsiteX27" fmla="*/ 920445 w 3747973"/>
              <a:gd name="connsiteY27" fmla="*/ 5009540 h 5340163"/>
              <a:gd name="connsiteX28" fmla="*/ 381183 w 3747973"/>
              <a:gd name="connsiteY28" fmla="*/ 5337787 h 5340163"/>
              <a:gd name="connsiteX29" fmla="*/ 252229 w 3747973"/>
              <a:gd name="connsiteY29" fmla="*/ 5138494 h 5340163"/>
              <a:gd name="connsiteX30" fmla="*/ 521860 w 3747973"/>
              <a:gd name="connsiteY30" fmla="*/ 4786802 h 5340163"/>
              <a:gd name="connsiteX31" fmla="*/ 1061122 w 3747973"/>
              <a:gd name="connsiteY31" fmla="*/ 3344863 h 5340163"/>
              <a:gd name="connsiteX32" fmla="*/ 1119323 w 3747973"/>
              <a:gd name="connsiteY32" fmla="*/ 1390229 h 5340163"/>
              <a:gd name="connsiteX33" fmla="*/ 494163 w 3747973"/>
              <a:gd name="connsiteY33" fmla="*/ 2338821 h 5340163"/>
              <a:gd name="connsiteX34" fmla="*/ 470741 w 3747973"/>
              <a:gd name="connsiteY34" fmla="*/ 2547695 h 5340163"/>
              <a:gd name="connsiteX35" fmla="*/ 418506 w 3747973"/>
              <a:gd name="connsiteY35" fmla="*/ 2752289 h 5340163"/>
              <a:gd name="connsiteX36" fmla="*/ 408235 w 3747973"/>
              <a:gd name="connsiteY36" fmla="*/ 2624108 h 5340163"/>
              <a:gd name="connsiteX37" fmla="*/ 273108 w 3747973"/>
              <a:gd name="connsiteY37" fmla="*/ 2824298 h 5340163"/>
              <a:gd name="connsiteX38" fmla="*/ 332139 w 3747973"/>
              <a:gd name="connsiteY38" fmla="*/ 2574606 h 5340163"/>
              <a:gd name="connsiteX39" fmla="*/ 91917 w 3747973"/>
              <a:gd name="connsiteY39" fmla="*/ 2858997 h 5340163"/>
              <a:gd name="connsiteX40" fmla="*/ 238561 w 3747973"/>
              <a:gd name="connsiteY40" fmla="*/ 2542047 h 5340163"/>
              <a:gd name="connsiteX41" fmla="*/ 32680 w 3747973"/>
              <a:gd name="connsiteY41" fmla="*/ 2761708 h 5340163"/>
              <a:gd name="connsiteX42" fmla="*/ 168638 w 3747973"/>
              <a:gd name="connsiteY42" fmla="*/ 2527713 h 5340163"/>
              <a:gd name="connsiteX43" fmla="*/ 0 w 3747973"/>
              <a:gd name="connsiteY43" fmla="*/ 2535930 h 5340163"/>
              <a:gd name="connsiteX44" fmla="*/ 222741 w 3747973"/>
              <a:gd name="connsiteY44" fmla="*/ 2429954 h 5340163"/>
              <a:gd name="connsiteX45" fmla="*/ 396849 w 3747973"/>
              <a:gd name="connsiteY45" fmla="*/ 2124931 h 5340163"/>
              <a:gd name="connsiteX0" fmla="*/ 396849 w 3747973"/>
              <a:gd name="connsiteY0" fmla="*/ 2123327 h 5338559"/>
              <a:gd name="connsiteX1" fmla="*/ 873552 w 3747973"/>
              <a:gd name="connsiteY1" fmla="*/ 1010367 h 5338559"/>
              <a:gd name="connsiteX2" fmla="*/ 1588660 w 3747973"/>
              <a:gd name="connsiteY2" fmla="*/ 775906 h 5338559"/>
              <a:gd name="connsiteX3" fmla="*/ 1494875 w 3747973"/>
              <a:gd name="connsiteY3" fmla="*/ 342152 h 5338559"/>
              <a:gd name="connsiteX4" fmla="*/ 1684226 w 3747973"/>
              <a:gd name="connsiteY4" fmla="*/ 31531 h 5338559"/>
              <a:gd name="connsiteX5" fmla="*/ 1787952 w 3747973"/>
              <a:gd name="connsiteY5" fmla="*/ 13905 h 5338559"/>
              <a:gd name="connsiteX6" fmla="*/ 2104775 w 3747973"/>
              <a:gd name="connsiteY6" fmla="*/ 46718 h 5338559"/>
              <a:gd name="connsiteX7" fmla="*/ 2233429 w 3747973"/>
              <a:gd name="connsiteY7" fmla="*/ 306983 h 5338559"/>
              <a:gd name="connsiteX8" fmla="*/ 2127922 w 3747973"/>
              <a:gd name="connsiteY8" fmla="*/ 740738 h 5338559"/>
              <a:gd name="connsiteX9" fmla="*/ 2573399 w 3747973"/>
              <a:gd name="connsiteY9" fmla="*/ 928306 h 5338559"/>
              <a:gd name="connsiteX10" fmla="*/ 3134032 w 3747973"/>
              <a:gd name="connsiteY10" fmla="*/ 2391978 h 5338559"/>
              <a:gd name="connsiteX11" fmla="*/ 3423087 w 3747973"/>
              <a:gd name="connsiteY11" fmla="*/ 2526538 h 5338559"/>
              <a:gd name="connsiteX12" fmla="*/ 3256071 w 3747973"/>
              <a:gd name="connsiteY12" fmla="*/ 2583278 h 5338559"/>
              <a:gd name="connsiteX13" fmla="*/ 3350806 w 3747973"/>
              <a:gd name="connsiteY13" fmla="*/ 2870015 h 5338559"/>
              <a:gd name="connsiteX14" fmla="*/ 3214563 w 3747973"/>
              <a:gd name="connsiteY14" fmla="*/ 2665502 h 5338559"/>
              <a:gd name="connsiteX15" fmla="*/ 3232208 w 3747973"/>
              <a:gd name="connsiteY15" fmla="*/ 2959963 h 5338559"/>
              <a:gd name="connsiteX16" fmla="*/ 3087348 w 3747973"/>
              <a:gd name="connsiteY16" fmla="*/ 2673844 h 5338559"/>
              <a:gd name="connsiteX17" fmla="*/ 3084908 w 3747973"/>
              <a:gd name="connsiteY17" fmla="*/ 2897784 h 5338559"/>
              <a:gd name="connsiteX18" fmla="*/ 3020822 w 3747973"/>
              <a:gd name="connsiteY18" fmla="*/ 2639446 h 5338559"/>
              <a:gd name="connsiteX19" fmla="*/ 2955331 w 3747973"/>
              <a:gd name="connsiteY19" fmla="*/ 2812600 h 5338559"/>
              <a:gd name="connsiteX20" fmla="*/ 2941042 w 3747973"/>
              <a:gd name="connsiteY20" fmla="*/ 2443234 h 5338559"/>
              <a:gd name="connsiteX21" fmla="*/ 2464908 w 3747973"/>
              <a:gd name="connsiteY21" fmla="*/ 1387341 h 5338559"/>
              <a:gd name="connsiteX22" fmla="*/ 2432722 w 3747973"/>
              <a:gd name="connsiteY22" fmla="*/ 3026736 h 5338559"/>
              <a:gd name="connsiteX23" fmla="*/ 3136106 w 3747973"/>
              <a:gd name="connsiteY23" fmla="*/ 4632798 h 5338559"/>
              <a:gd name="connsiteX24" fmla="*/ 3745706 w 3747973"/>
              <a:gd name="connsiteY24" fmla="*/ 4867259 h 5338559"/>
              <a:gd name="connsiteX25" fmla="*/ 2913368 w 3747973"/>
              <a:gd name="connsiteY25" fmla="*/ 5101721 h 5338559"/>
              <a:gd name="connsiteX26" fmla="*/ 2667183 w 3747973"/>
              <a:gd name="connsiteY26" fmla="*/ 4914152 h 5338559"/>
              <a:gd name="connsiteX27" fmla="*/ 1870014 w 3747973"/>
              <a:gd name="connsiteY27" fmla="*/ 3401875 h 5338559"/>
              <a:gd name="connsiteX28" fmla="*/ 920445 w 3747973"/>
              <a:gd name="connsiteY28" fmla="*/ 5007936 h 5338559"/>
              <a:gd name="connsiteX29" fmla="*/ 381183 w 3747973"/>
              <a:gd name="connsiteY29" fmla="*/ 5336183 h 5338559"/>
              <a:gd name="connsiteX30" fmla="*/ 252229 w 3747973"/>
              <a:gd name="connsiteY30" fmla="*/ 5136890 h 5338559"/>
              <a:gd name="connsiteX31" fmla="*/ 521860 w 3747973"/>
              <a:gd name="connsiteY31" fmla="*/ 4785198 h 5338559"/>
              <a:gd name="connsiteX32" fmla="*/ 1061122 w 3747973"/>
              <a:gd name="connsiteY32" fmla="*/ 3343259 h 5338559"/>
              <a:gd name="connsiteX33" fmla="*/ 1119323 w 3747973"/>
              <a:gd name="connsiteY33" fmla="*/ 1388625 h 5338559"/>
              <a:gd name="connsiteX34" fmla="*/ 494163 w 3747973"/>
              <a:gd name="connsiteY34" fmla="*/ 2337217 h 5338559"/>
              <a:gd name="connsiteX35" fmla="*/ 470741 w 3747973"/>
              <a:gd name="connsiteY35" fmla="*/ 2546091 h 5338559"/>
              <a:gd name="connsiteX36" fmla="*/ 418506 w 3747973"/>
              <a:gd name="connsiteY36" fmla="*/ 2750685 h 5338559"/>
              <a:gd name="connsiteX37" fmla="*/ 408235 w 3747973"/>
              <a:gd name="connsiteY37" fmla="*/ 2622504 h 5338559"/>
              <a:gd name="connsiteX38" fmla="*/ 273108 w 3747973"/>
              <a:gd name="connsiteY38" fmla="*/ 2822694 h 5338559"/>
              <a:gd name="connsiteX39" fmla="*/ 332139 w 3747973"/>
              <a:gd name="connsiteY39" fmla="*/ 2573002 h 5338559"/>
              <a:gd name="connsiteX40" fmla="*/ 91917 w 3747973"/>
              <a:gd name="connsiteY40" fmla="*/ 2857393 h 5338559"/>
              <a:gd name="connsiteX41" fmla="*/ 238561 w 3747973"/>
              <a:gd name="connsiteY41" fmla="*/ 2540443 h 5338559"/>
              <a:gd name="connsiteX42" fmla="*/ 32680 w 3747973"/>
              <a:gd name="connsiteY42" fmla="*/ 2760104 h 5338559"/>
              <a:gd name="connsiteX43" fmla="*/ 168638 w 3747973"/>
              <a:gd name="connsiteY43" fmla="*/ 2526109 h 5338559"/>
              <a:gd name="connsiteX44" fmla="*/ 0 w 3747973"/>
              <a:gd name="connsiteY44" fmla="*/ 2534326 h 5338559"/>
              <a:gd name="connsiteX45" fmla="*/ 222741 w 3747973"/>
              <a:gd name="connsiteY45" fmla="*/ 2428350 h 5338559"/>
              <a:gd name="connsiteX46" fmla="*/ 396849 w 3747973"/>
              <a:gd name="connsiteY46" fmla="*/ 2123327 h 5338559"/>
              <a:gd name="connsiteX0" fmla="*/ 396849 w 3747973"/>
              <a:gd name="connsiteY0" fmla="*/ 2123327 h 5338559"/>
              <a:gd name="connsiteX1" fmla="*/ 873552 w 3747973"/>
              <a:gd name="connsiteY1" fmla="*/ 1010367 h 5338559"/>
              <a:gd name="connsiteX2" fmla="*/ 1588660 w 3747973"/>
              <a:gd name="connsiteY2" fmla="*/ 775906 h 5338559"/>
              <a:gd name="connsiteX3" fmla="*/ 1533649 w 3747973"/>
              <a:gd name="connsiteY3" fmla="*/ 345189 h 5338559"/>
              <a:gd name="connsiteX4" fmla="*/ 1684226 w 3747973"/>
              <a:gd name="connsiteY4" fmla="*/ 31531 h 5338559"/>
              <a:gd name="connsiteX5" fmla="*/ 1787952 w 3747973"/>
              <a:gd name="connsiteY5" fmla="*/ 13905 h 5338559"/>
              <a:gd name="connsiteX6" fmla="*/ 2104775 w 3747973"/>
              <a:gd name="connsiteY6" fmla="*/ 46718 h 5338559"/>
              <a:gd name="connsiteX7" fmla="*/ 2233429 w 3747973"/>
              <a:gd name="connsiteY7" fmla="*/ 306983 h 5338559"/>
              <a:gd name="connsiteX8" fmla="*/ 2127922 w 3747973"/>
              <a:gd name="connsiteY8" fmla="*/ 740738 h 5338559"/>
              <a:gd name="connsiteX9" fmla="*/ 2573399 w 3747973"/>
              <a:gd name="connsiteY9" fmla="*/ 928306 h 5338559"/>
              <a:gd name="connsiteX10" fmla="*/ 3134032 w 3747973"/>
              <a:gd name="connsiteY10" fmla="*/ 2391978 h 5338559"/>
              <a:gd name="connsiteX11" fmla="*/ 3423087 w 3747973"/>
              <a:gd name="connsiteY11" fmla="*/ 2526538 h 5338559"/>
              <a:gd name="connsiteX12" fmla="*/ 3256071 w 3747973"/>
              <a:gd name="connsiteY12" fmla="*/ 2583278 h 5338559"/>
              <a:gd name="connsiteX13" fmla="*/ 3350806 w 3747973"/>
              <a:gd name="connsiteY13" fmla="*/ 2870015 h 5338559"/>
              <a:gd name="connsiteX14" fmla="*/ 3214563 w 3747973"/>
              <a:gd name="connsiteY14" fmla="*/ 2665502 h 5338559"/>
              <a:gd name="connsiteX15" fmla="*/ 3232208 w 3747973"/>
              <a:gd name="connsiteY15" fmla="*/ 2959963 h 5338559"/>
              <a:gd name="connsiteX16" fmla="*/ 3087348 w 3747973"/>
              <a:gd name="connsiteY16" fmla="*/ 2673844 h 5338559"/>
              <a:gd name="connsiteX17" fmla="*/ 3084908 w 3747973"/>
              <a:gd name="connsiteY17" fmla="*/ 2897784 h 5338559"/>
              <a:gd name="connsiteX18" fmla="*/ 3020822 w 3747973"/>
              <a:gd name="connsiteY18" fmla="*/ 2639446 h 5338559"/>
              <a:gd name="connsiteX19" fmla="*/ 2955331 w 3747973"/>
              <a:gd name="connsiteY19" fmla="*/ 2812600 h 5338559"/>
              <a:gd name="connsiteX20" fmla="*/ 2941042 w 3747973"/>
              <a:gd name="connsiteY20" fmla="*/ 2443234 h 5338559"/>
              <a:gd name="connsiteX21" fmla="*/ 2464908 w 3747973"/>
              <a:gd name="connsiteY21" fmla="*/ 1387341 h 5338559"/>
              <a:gd name="connsiteX22" fmla="*/ 2432722 w 3747973"/>
              <a:gd name="connsiteY22" fmla="*/ 3026736 h 5338559"/>
              <a:gd name="connsiteX23" fmla="*/ 3136106 w 3747973"/>
              <a:gd name="connsiteY23" fmla="*/ 4632798 h 5338559"/>
              <a:gd name="connsiteX24" fmla="*/ 3745706 w 3747973"/>
              <a:gd name="connsiteY24" fmla="*/ 4867259 h 5338559"/>
              <a:gd name="connsiteX25" fmla="*/ 2913368 w 3747973"/>
              <a:gd name="connsiteY25" fmla="*/ 5101721 h 5338559"/>
              <a:gd name="connsiteX26" fmla="*/ 2667183 w 3747973"/>
              <a:gd name="connsiteY26" fmla="*/ 4914152 h 5338559"/>
              <a:gd name="connsiteX27" fmla="*/ 1870014 w 3747973"/>
              <a:gd name="connsiteY27" fmla="*/ 3401875 h 5338559"/>
              <a:gd name="connsiteX28" fmla="*/ 920445 w 3747973"/>
              <a:gd name="connsiteY28" fmla="*/ 5007936 h 5338559"/>
              <a:gd name="connsiteX29" fmla="*/ 381183 w 3747973"/>
              <a:gd name="connsiteY29" fmla="*/ 5336183 h 5338559"/>
              <a:gd name="connsiteX30" fmla="*/ 252229 w 3747973"/>
              <a:gd name="connsiteY30" fmla="*/ 5136890 h 5338559"/>
              <a:gd name="connsiteX31" fmla="*/ 521860 w 3747973"/>
              <a:gd name="connsiteY31" fmla="*/ 4785198 h 5338559"/>
              <a:gd name="connsiteX32" fmla="*/ 1061122 w 3747973"/>
              <a:gd name="connsiteY32" fmla="*/ 3343259 h 5338559"/>
              <a:gd name="connsiteX33" fmla="*/ 1119323 w 3747973"/>
              <a:gd name="connsiteY33" fmla="*/ 1388625 h 5338559"/>
              <a:gd name="connsiteX34" fmla="*/ 494163 w 3747973"/>
              <a:gd name="connsiteY34" fmla="*/ 2337217 h 5338559"/>
              <a:gd name="connsiteX35" fmla="*/ 470741 w 3747973"/>
              <a:gd name="connsiteY35" fmla="*/ 2546091 h 5338559"/>
              <a:gd name="connsiteX36" fmla="*/ 418506 w 3747973"/>
              <a:gd name="connsiteY36" fmla="*/ 2750685 h 5338559"/>
              <a:gd name="connsiteX37" fmla="*/ 408235 w 3747973"/>
              <a:gd name="connsiteY37" fmla="*/ 2622504 h 5338559"/>
              <a:gd name="connsiteX38" fmla="*/ 273108 w 3747973"/>
              <a:gd name="connsiteY38" fmla="*/ 2822694 h 5338559"/>
              <a:gd name="connsiteX39" fmla="*/ 332139 w 3747973"/>
              <a:gd name="connsiteY39" fmla="*/ 2573002 h 5338559"/>
              <a:gd name="connsiteX40" fmla="*/ 91917 w 3747973"/>
              <a:gd name="connsiteY40" fmla="*/ 2857393 h 5338559"/>
              <a:gd name="connsiteX41" fmla="*/ 238561 w 3747973"/>
              <a:gd name="connsiteY41" fmla="*/ 2540443 h 5338559"/>
              <a:gd name="connsiteX42" fmla="*/ 32680 w 3747973"/>
              <a:gd name="connsiteY42" fmla="*/ 2760104 h 5338559"/>
              <a:gd name="connsiteX43" fmla="*/ 168638 w 3747973"/>
              <a:gd name="connsiteY43" fmla="*/ 2526109 h 5338559"/>
              <a:gd name="connsiteX44" fmla="*/ 0 w 3747973"/>
              <a:gd name="connsiteY44" fmla="*/ 2534326 h 5338559"/>
              <a:gd name="connsiteX45" fmla="*/ 222741 w 3747973"/>
              <a:gd name="connsiteY45" fmla="*/ 2428350 h 5338559"/>
              <a:gd name="connsiteX46" fmla="*/ 396849 w 3747973"/>
              <a:gd name="connsiteY46" fmla="*/ 2123327 h 5338559"/>
              <a:gd name="connsiteX0" fmla="*/ 396849 w 3747973"/>
              <a:gd name="connsiteY0" fmla="*/ 2127602 h 5342834"/>
              <a:gd name="connsiteX1" fmla="*/ 873552 w 3747973"/>
              <a:gd name="connsiteY1" fmla="*/ 1014642 h 5342834"/>
              <a:gd name="connsiteX2" fmla="*/ 1588660 w 3747973"/>
              <a:gd name="connsiteY2" fmla="*/ 780181 h 5342834"/>
              <a:gd name="connsiteX3" fmla="*/ 1533649 w 3747973"/>
              <a:gd name="connsiteY3" fmla="*/ 349464 h 5342834"/>
              <a:gd name="connsiteX4" fmla="*/ 1684226 w 3747973"/>
              <a:gd name="connsiteY4" fmla="*/ 35806 h 5342834"/>
              <a:gd name="connsiteX5" fmla="*/ 1847604 w 3747973"/>
              <a:gd name="connsiteY5" fmla="*/ 9068 h 5342834"/>
              <a:gd name="connsiteX6" fmla="*/ 2104775 w 3747973"/>
              <a:gd name="connsiteY6" fmla="*/ 50993 h 5342834"/>
              <a:gd name="connsiteX7" fmla="*/ 2233429 w 3747973"/>
              <a:gd name="connsiteY7" fmla="*/ 311258 h 5342834"/>
              <a:gd name="connsiteX8" fmla="*/ 2127922 w 3747973"/>
              <a:gd name="connsiteY8" fmla="*/ 745013 h 5342834"/>
              <a:gd name="connsiteX9" fmla="*/ 2573399 w 3747973"/>
              <a:gd name="connsiteY9" fmla="*/ 932581 h 5342834"/>
              <a:gd name="connsiteX10" fmla="*/ 3134032 w 3747973"/>
              <a:gd name="connsiteY10" fmla="*/ 2396253 h 5342834"/>
              <a:gd name="connsiteX11" fmla="*/ 3423087 w 3747973"/>
              <a:gd name="connsiteY11" fmla="*/ 2530813 h 5342834"/>
              <a:gd name="connsiteX12" fmla="*/ 3256071 w 3747973"/>
              <a:gd name="connsiteY12" fmla="*/ 2587553 h 5342834"/>
              <a:gd name="connsiteX13" fmla="*/ 3350806 w 3747973"/>
              <a:gd name="connsiteY13" fmla="*/ 2874290 h 5342834"/>
              <a:gd name="connsiteX14" fmla="*/ 3214563 w 3747973"/>
              <a:gd name="connsiteY14" fmla="*/ 2669777 h 5342834"/>
              <a:gd name="connsiteX15" fmla="*/ 3232208 w 3747973"/>
              <a:gd name="connsiteY15" fmla="*/ 2964238 h 5342834"/>
              <a:gd name="connsiteX16" fmla="*/ 3087348 w 3747973"/>
              <a:gd name="connsiteY16" fmla="*/ 2678119 h 5342834"/>
              <a:gd name="connsiteX17" fmla="*/ 3084908 w 3747973"/>
              <a:gd name="connsiteY17" fmla="*/ 2902059 h 5342834"/>
              <a:gd name="connsiteX18" fmla="*/ 3020822 w 3747973"/>
              <a:gd name="connsiteY18" fmla="*/ 2643721 h 5342834"/>
              <a:gd name="connsiteX19" fmla="*/ 2955331 w 3747973"/>
              <a:gd name="connsiteY19" fmla="*/ 2816875 h 5342834"/>
              <a:gd name="connsiteX20" fmla="*/ 2941042 w 3747973"/>
              <a:gd name="connsiteY20" fmla="*/ 2447509 h 5342834"/>
              <a:gd name="connsiteX21" fmla="*/ 2464908 w 3747973"/>
              <a:gd name="connsiteY21" fmla="*/ 1391616 h 5342834"/>
              <a:gd name="connsiteX22" fmla="*/ 2432722 w 3747973"/>
              <a:gd name="connsiteY22" fmla="*/ 3031011 h 5342834"/>
              <a:gd name="connsiteX23" fmla="*/ 3136106 w 3747973"/>
              <a:gd name="connsiteY23" fmla="*/ 4637073 h 5342834"/>
              <a:gd name="connsiteX24" fmla="*/ 3745706 w 3747973"/>
              <a:gd name="connsiteY24" fmla="*/ 4871534 h 5342834"/>
              <a:gd name="connsiteX25" fmla="*/ 2913368 w 3747973"/>
              <a:gd name="connsiteY25" fmla="*/ 5105996 h 5342834"/>
              <a:gd name="connsiteX26" fmla="*/ 2667183 w 3747973"/>
              <a:gd name="connsiteY26" fmla="*/ 4918427 h 5342834"/>
              <a:gd name="connsiteX27" fmla="*/ 1870014 w 3747973"/>
              <a:gd name="connsiteY27" fmla="*/ 3406150 h 5342834"/>
              <a:gd name="connsiteX28" fmla="*/ 920445 w 3747973"/>
              <a:gd name="connsiteY28" fmla="*/ 5012211 h 5342834"/>
              <a:gd name="connsiteX29" fmla="*/ 381183 w 3747973"/>
              <a:gd name="connsiteY29" fmla="*/ 5340458 h 5342834"/>
              <a:gd name="connsiteX30" fmla="*/ 252229 w 3747973"/>
              <a:gd name="connsiteY30" fmla="*/ 5141165 h 5342834"/>
              <a:gd name="connsiteX31" fmla="*/ 521860 w 3747973"/>
              <a:gd name="connsiteY31" fmla="*/ 4789473 h 5342834"/>
              <a:gd name="connsiteX32" fmla="*/ 1061122 w 3747973"/>
              <a:gd name="connsiteY32" fmla="*/ 3347534 h 5342834"/>
              <a:gd name="connsiteX33" fmla="*/ 1119323 w 3747973"/>
              <a:gd name="connsiteY33" fmla="*/ 1392900 h 5342834"/>
              <a:gd name="connsiteX34" fmla="*/ 494163 w 3747973"/>
              <a:gd name="connsiteY34" fmla="*/ 2341492 h 5342834"/>
              <a:gd name="connsiteX35" fmla="*/ 470741 w 3747973"/>
              <a:gd name="connsiteY35" fmla="*/ 2550366 h 5342834"/>
              <a:gd name="connsiteX36" fmla="*/ 418506 w 3747973"/>
              <a:gd name="connsiteY36" fmla="*/ 2754960 h 5342834"/>
              <a:gd name="connsiteX37" fmla="*/ 408235 w 3747973"/>
              <a:gd name="connsiteY37" fmla="*/ 2626779 h 5342834"/>
              <a:gd name="connsiteX38" fmla="*/ 273108 w 3747973"/>
              <a:gd name="connsiteY38" fmla="*/ 2826969 h 5342834"/>
              <a:gd name="connsiteX39" fmla="*/ 332139 w 3747973"/>
              <a:gd name="connsiteY39" fmla="*/ 2577277 h 5342834"/>
              <a:gd name="connsiteX40" fmla="*/ 91917 w 3747973"/>
              <a:gd name="connsiteY40" fmla="*/ 2861668 h 5342834"/>
              <a:gd name="connsiteX41" fmla="*/ 238561 w 3747973"/>
              <a:gd name="connsiteY41" fmla="*/ 2544718 h 5342834"/>
              <a:gd name="connsiteX42" fmla="*/ 32680 w 3747973"/>
              <a:gd name="connsiteY42" fmla="*/ 2764379 h 5342834"/>
              <a:gd name="connsiteX43" fmla="*/ 168638 w 3747973"/>
              <a:gd name="connsiteY43" fmla="*/ 2530384 h 5342834"/>
              <a:gd name="connsiteX44" fmla="*/ 0 w 3747973"/>
              <a:gd name="connsiteY44" fmla="*/ 2538601 h 5342834"/>
              <a:gd name="connsiteX45" fmla="*/ 222741 w 3747973"/>
              <a:gd name="connsiteY45" fmla="*/ 2432625 h 5342834"/>
              <a:gd name="connsiteX46" fmla="*/ 396849 w 3747973"/>
              <a:gd name="connsiteY46" fmla="*/ 2127602 h 5342834"/>
              <a:gd name="connsiteX0" fmla="*/ 396849 w 3747973"/>
              <a:gd name="connsiteY0" fmla="*/ 2118812 h 5334044"/>
              <a:gd name="connsiteX1" fmla="*/ 873552 w 3747973"/>
              <a:gd name="connsiteY1" fmla="*/ 1005852 h 5334044"/>
              <a:gd name="connsiteX2" fmla="*/ 1588660 w 3747973"/>
              <a:gd name="connsiteY2" fmla="*/ 771391 h 5334044"/>
              <a:gd name="connsiteX3" fmla="*/ 1533649 w 3747973"/>
              <a:gd name="connsiteY3" fmla="*/ 340674 h 5334044"/>
              <a:gd name="connsiteX4" fmla="*/ 1630539 w 3747973"/>
              <a:gd name="connsiteY4" fmla="*/ 115112 h 5334044"/>
              <a:gd name="connsiteX5" fmla="*/ 1847604 w 3747973"/>
              <a:gd name="connsiteY5" fmla="*/ 278 h 5334044"/>
              <a:gd name="connsiteX6" fmla="*/ 2104775 w 3747973"/>
              <a:gd name="connsiteY6" fmla="*/ 42203 h 5334044"/>
              <a:gd name="connsiteX7" fmla="*/ 2233429 w 3747973"/>
              <a:gd name="connsiteY7" fmla="*/ 302468 h 5334044"/>
              <a:gd name="connsiteX8" fmla="*/ 2127922 w 3747973"/>
              <a:gd name="connsiteY8" fmla="*/ 736223 h 5334044"/>
              <a:gd name="connsiteX9" fmla="*/ 2573399 w 3747973"/>
              <a:gd name="connsiteY9" fmla="*/ 923791 h 5334044"/>
              <a:gd name="connsiteX10" fmla="*/ 3134032 w 3747973"/>
              <a:gd name="connsiteY10" fmla="*/ 2387463 h 5334044"/>
              <a:gd name="connsiteX11" fmla="*/ 3423087 w 3747973"/>
              <a:gd name="connsiteY11" fmla="*/ 2522023 h 5334044"/>
              <a:gd name="connsiteX12" fmla="*/ 3256071 w 3747973"/>
              <a:gd name="connsiteY12" fmla="*/ 2578763 h 5334044"/>
              <a:gd name="connsiteX13" fmla="*/ 3350806 w 3747973"/>
              <a:gd name="connsiteY13" fmla="*/ 2865500 h 5334044"/>
              <a:gd name="connsiteX14" fmla="*/ 3214563 w 3747973"/>
              <a:gd name="connsiteY14" fmla="*/ 2660987 h 5334044"/>
              <a:gd name="connsiteX15" fmla="*/ 3232208 w 3747973"/>
              <a:gd name="connsiteY15" fmla="*/ 2955448 h 5334044"/>
              <a:gd name="connsiteX16" fmla="*/ 3087348 w 3747973"/>
              <a:gd name="connsiteY16" fmla="*/ 2669329 h 5334044"/>
              <a:gd name="connsiteX17" fmla="*/ 3084908 w 3747973"/>
              <a:gd name="connsiteY17" fmla="*/ 2893269 h 5334044"/>
              <a:gd name="connsiteX18" fmla="*/ 3020822 w 3747973"/>
              <a:gd name="connsiteY18" fmla="*/ 2634931 h 5334044"/>
              <a:gd name="connsiteX19" fmla="*/ 2955331 w 3747973"/>
              <a:gd name="connsiteY19" fmla="*/ 2808085 h 5334044"/>
              <a:gd name="connsiteX20" fmla="*/ 2941042 w 3747973"/>
              <a:gd name="connsiteY20" fmla="*/ 2438719 h 5334044"/>
              <a:gd name="connsiteX21" fmla="*/ 2464908 w 3747973"/>
              <a:gd name="connsiteY21" fmla="*/ 1382826 h 5334044"/>
              <a:gd name="connsiteX22" fmla="*/ 2432722 w 3747973"/>
              <a:gd name="connsiteY22" fmla="*/ 3022221 h 5334044"/>
              <a:gd name="connsiteX23" fmla="*/ 3136106 w 3747973"/>
              <a:gd name="connsiteY23" fmla="*/ 4628283 h 5334044"/>
              <a:gd name="connsiteX24" fmla="*/ 3745706 w 3747973"/>
              <a:gd name="connsiteY24" fmla="*/ 4862744 h 5334044"/>
              <a:gd name="connsiteX25" fmla="*/ 2913368 w 3747973"/>
              <a:gd name="connsiteY25" fmla="*/ 5097206 h 5334044"/>
              <a:gd name="connsiteX26" fmla="*/ 2667183 w 3747973"/>
              <a:gd name="connsiteY26" fmla="*/ 4909637 h 5334044"/>
              <a:gd name="connsiteX27" fmla="*/ 1870014 w 3747973"/>
              <a:gd name="connsiteY27" fmla="*/ 3397360 h 5334044"/>
              <a:gd name="connsiteX28" fmla="*/ 920445 w 3747973"/>
              <a:gd name="connsiteY28" fmla="*/ 5003421 h 5334044"/>
              <a:gd name="connsiteX29" fmla="*/ 381183 w 3747973"/>
              <a:gd name="connsiteY29" fmla="*/ 5331668 h 5334044"/>
              <a:gd name="connsiteX30" fmla="*/ 252229 w 3747973"/>
              <a:gd name="connsiteY30" fmla="*/ 5132375 h 5334044"/>
              <a:gd name="connsiteX31" fmla="*/ 521860 w 3747973"/>
              <a:gd name="connsiteY31" fmla="*/ 4780683 h 5334044"/>
              <a:gd name="connsiteX32" fmla="*/ 1061122 w 3747973"/>
              <a:gd name="connsiteY32" fmla="*/ 3338744 h 5334044"/>
              <a:gd name="connsiteX33" fmla="*/ 1119323 w 3747973"/>
              <a:gd name="connsiteY33" fmla="*/ 1384110 h 5334044"/>
              <a:gd name="connsiteX34" fmla="*/ 494163 w 3747973"/>
              <a:gd name="connsiteY34" fmla="*/ 2332702 h 5334044"/>
              <a:gd name="connsiteX35" fmla="*/ 470741 w 3747973"/>
              <a:gd name="connsiteY35" fmla="*/ 2541576 h 5334044"/>
              <a:gd name="connsiteX36" fmla="*/ 418506 w 3747973"/>
              <a:gd name="connsiteY36" fmla="*/ 2746170 h 5334044"/>
              <a:gd name="connsiteX37" fmla="*/ 408235 w 3747973"/>
              <a:gd name="connsiteY37" fmla="*/ 2617989 h 5334044"/>
              <a:gd name="connsiteX38" fmla="*/ 273108 w 3747973"/>
              <a:gd name="connsiteY38" fmla="*/ 2818179 h 5334044"/>
              <a:gd name="connsiteX39" fmla="*/ 332139 w 3747973"/>
              <a:gd name="connsiteY39" fmla="*/ 2568487 h 5334044"/>
              <a:gd name="connsiteX40" fmla="*/ 91917 w 3747973"/>
              <a:gd name="connsiteY40" fmla="*/ 2852878 h 5334044"/>
              <a:gd name="connsiteX41" fmla="*/ 238561 w 3747973"/>
              <a:gd name="connsiteY41" fmla="*/ 2535928 h 5334044"/>
              <a:gd name="connsiteX42" fmla="*/ 32680 w 3747973"/>
              <a:gd name="connsiteY42" fmla="*/ 2755589 h 5334044"/>
              <a:gd name="connsiteX43" fmla="*/ 168638 w 3747973"/>
              <a:gd name="connsiteY43" fmla="*/ 2521594 h 5334044"/>
              <a:gd name="connsiteX44" fmla="*/ 0 w 3747973"/>
              <a:gd name="connsiteY44" fmla="*/ 2529811 h 5334044"/>
              <a:gd name="connsiteX45" fmla="*/ 222741 w 3747973"/>
              <a:gd name="connsiteY45" fmla="*/ 2423835 h 5334044"/>
              <a:gd name="connsiteX46" fmla="*/ 396849 w 3747973"/>
              <a:gd name="connsiteY46" fmla="*/ 2118812 h 5334044"/>
              <a:gd name="connsiteX0" fmla="*/ 396849 w 3747973"/>
              <a:gd name="connsiteY0" fmla="*/ 2118812 h 5334044"/>
              <a:gd name="connsiteX1" fmla="*/ 873552 w 3747973"/>
              <a:gd name="connsiteY1" fmla="*/ 1005852 h 5334044"/>
              <a:gd name="connsiteX2" fmla="*/ 1588660 w 3747973"/>
              <a:gd name="connsiteY2" fmla="*/ 771391 h 5334044"/>
              <a:gd name="connsiteX3" fmla="*/ 1594748 w 3747973"/>
              <a:gd name="connsiteY3" fmla="*/ 558632 h 5334044"/>
              <a:gd name="connsiteX4" fmla="*/ 1533649 w 3747973"/>
              <a:gd name="connsiteY4" fmla="*/ 340674 h 5334044"/>
              <a:gd name="connsiteX5" fmla="*/ 1630539 w 3747973"/>
              <a:gd name="connsiteY5" fmla="*/ 115112 h 5334044"/>
              <a:gd name="connsiteX6" fmla="*/ 1847604 w 3747973"/>
              <a:gd name="connsiteY6" fmla="*/ 278 h 5334044"/>
              <a:gd name="connsiteX7" fmla="*/ 2104775 w 3747973"/>
              <a:gd name="connsiteY7" fmla="*/ 42203 h 5334044"/>
              <a:gd name="connsiteX8" fmla="*/ 2233429 w 3747973"/>
              <a:gd name="connsiteY8" fmla="*/ 302468 h 5334044"/>
              <a:gd name="connsiteX9" fmla="*/ 2127922 w 3747973"/>
              <a:gd name="connsiteY9" fmla="*/ 736223 h 5334044"/>
              <a:gd name="connsiteX10" fmla="*/ 2573399 w 3747973"/>
              <a:gd name="connsiteY10" fmla="*/ 923791 h 5334044"/>
              <a:gd name="connsiteX11" fmla="*/ 3134032 w 3747973"/>
              <a:gd name="connsiteY11" fmla="*/ 2387463 h 5334044"/>
              <a:gd name="connsiteX12" fmla="*/ 3423087 w 3747973"/>
              <a:gd name="connsiteY12" fmla="*/ 2522023 h 5334044"/>
              <a:gd name="connsiteX13" fmla="*/ 3256071 w 3747973"/>
              <a:gd name="connsiteY13" fmla="*/ 2578763 h 5334044"/>
              <a:gd name="connsiteX14" fmla="*/ 3350806 w 3747973"/>
              <a:gd name="connsiteY14" fmla="*/ 2865500 h 5334044"/>
              <a:gd name="connsiteX15" fmla="*/ 3214563 w 3747973"/>
              <a:gd name="connsiteY15" fmla="*/ 2660987 h 5334044"/>
              <a:gd name="connsiteX16" fmla="*/ 3232208 w 3747973"/>
              <a:gd name="connsiteY16" fmla="*/ 2955448 h 5334044"/>
              <a:gd name="connsiteX17" fmla="*/ 3087348 w 3747973"/>
              <a:gd name="connsiteY17" fmla="*/ 2669329 h 5334044"/>
              <a:gd name="connsiteX18" fmla="*/ 3084908 w 3747973"/>
              <a:gd name="connsiteY18" fmla="*/ 2893269 h 5334044"/>
              <a:gd name="connsiteX19" fmla="*/ 3020822 w 3747973"/>
              <a:gd name="connsiteY19" fmla="*/ 2634931 h 5334044"/>
              <a:gd name="connsiteX20" fmla="*/ 2955331 w 3747973"/>
              <a:gd name="connsiteY20" fmla="*/ 2808085 h 5334044"/>
              <a:gd name="connsiteX21" fmla="*/ 2941042 w 3747973"/>
              <a:gd name="connsiteY21" fmla="*/ 2438719 h 5334044"/>
              <a:gd name="connsiteX22" fmla="*/ 2464908 w 3747973"/>
              <a:gd name="connsiteY22" fmla="*/ 1382826 h 5334044"/>
              <a:gd name="connsiteX23" fmla="*/ 2432722 w 3747973"/>
              <a:gd name="connsiteY23" fmla="*/ 3022221 h 5334044"/>
              <a:gd name="connsiteX24" fmla="*/ 3136106 w 3747973"/>
              <a:gd name="connsiteY24" fmla="*/ 4628283 h 5334044"/>
              <a:gd name="connsiteX25" fmla="*/ 3745706 w 3747973"/>
              <a:gd name="connsiteY25" fmla="*/ 4862744 h 5334044"/>
              <a:gd name="connsiteX26" fmla="*/ 2913368 w 3747973"/>
              <a:gd name="connsiteY26" fmla="*/ 5097206 h 5334044"/>
              <a:gd name="connsiteX27" fmla="*/ 2667183 w 3747973"/>
              <a:gd name="connsiteY27" fmla="*/ 4909637 h 5334044"/>
              <a:gd name="connsiteX28" fmla="*/ 1870014 w 3747973"/>
              <a:gd name="connsiteY28" fmla="*/ 3397360 h 5334044"/>
              <a:gd name="connsiteX29" fmla="*/ 920445 w 3747973"/>
              <a:gd name="connsiteY29" fmla="*/ 5003421 h 5334044"/>
              <a:gd name="connsiteX30" fmla="*/ 381183 w 3747973"/>
              <a:gd name="connsiteY30" fmla="*/ 5331668 h 5334044"/>
              <a:gd name="connsiteX31" fmla="*/ 252229 w 3747973"/>
              <a:gd name="connsiteY31" fmla="*/ 5132375 h 5334044"/>
              <a:gd name="connsiteX32" fmla="*/ 521860 w 3747973"/>
              <a:gd name="connsiteY32" fmla="*/ 4780683 h 5334044"/>
              <a:gd name="connsiteX33" fmla="*/ 1061122 w 3747973"/>
              <a:gd name="connsiteY33" fmla="*/ 3338744 h 5334044"/>
              <a:gd name="connsiteX34" fmla="*/ 1119323 w 3747973"/>
              <a:gd name="connsiteY34" fmla="*/ 1384110 h 5334044"/>
              <a:gd name="connsiteX35" fmla="*/ 494163 w 3747973"/>
              <a:gd name="connsiteY35" fmla="*/ 2332702 h 5334044"/>
              <a:gd name="connsiteX36" fmla="*/ 470741 w 3747973"/>
              <a:gd name="connsiteY36" fmla="*/ 2541576 h 5334044"/>
              <a:gd name="connsiteX37" fmla="*/ 418506 w 3747973"/>
              <a:gd name="connsiteY37" fmla="*/ 2746170 h 5334044"/>
              <a:gd name="connsiteX38" fmla="*/ 408235 w 3747973"/>
              <a:gd name="connsiteY38" fmla="*/ 2617989 h 5334044"/>
              <a:gd name="connsiteX39" fmla="*/ 273108 w 3747973"/>
              <a:gd name="connsiteY39" fmla="*/ 2818179 h 5334044"/>
              <a:gd name="connsiteX40" fmla="*/ 332139 w 3747973"/>
              <a:gd name="connsiteY40" fmla="*/ 2568487 h 5334044"/>
              <a:gd name="connsiteX41" fmla="*/ 91917 w 3747973"/>
              <a:gd name="connsiteY41" fmla="*/ 2852878 h 5334044"/>
              <a:gd name="connsiteX42" fmla="*/ 238561 w 3747973"/>
              <a:gd name="connsiteY42" fmla="*/ 2535928 h 5334044"/>
              <a:gd name="connsiteX43" fmla="*/ 32680 w 3747973"/>
              <a:gd name="connsiteY43" fmla="*/ 2755589 h 5334044"/>
              <a:gd name="connsiteX44" fmla="*/ 168638 w 3747973"/>
              <a:gd name="connsiteY44" fmla="*/ 2521594 h 5334044"/>
              <a:gd name="connsiteX45" fmla="*/ 0 w 3747973"/>
              <a:gd name="connsiteY45" fmla="*/ 2529811 h 5334044"/>
              <a:gd name="connsiteX46" fmla="*/ 222741 w 3747973"/>
              <a:gd name="connsiteY46" fmla="*/ 2423835 h 5334044"/>
              <a:gd name="connsiteX47" fmla="*/ 396849 w 3747973"/>
              <a:gd name="connsiteY47" fmla="*/ 2118812 h 5334044"/>
              <a:gd name="connsiteX0" fmla="*/ 396849 w 3747973"/>
              <a:gd name="connsiteY0" fmla="*/ 2118812 h 5334044"/>
              <a:gd name="connsiteX1" fmla="*/ 873552 w 3747973"/>
              <a:gd name="connsiteY1" fmla="*/ 1005852 h 5334044"/>
              <a:gd name="connsiteX2" fmla="*/ 1588660 w 3747973"/>
              <a:gd name="connsiteY2" fmla="*/ 771391 h 5334044"/>
              <a:gd name="connsiteX3" fmla="*/ 1696156 w 3747973"/>
              <a:gd name="connsiteY3" fmla="*/ 543443 h 5334044"/>
              <a:gd name="connsiteX4" fmla="*/ 1533649 w 3747973"/>
              <a:gd name="connsiteY4" fmla="*/ 340674 h 5334044"/>
              <a:gd name="connsiteX5" fmla="*/ 1630539 w 3747973"/>
              <a:gd name="connsiteY5" fmla="*/ 115112 h 5334044"/>
              <a:gd name="connsiteX6" fmla="*/ 1847604 w 3747973"/>
              <a:gd name="connsiteY6" fmla="*/ 278 h 5334044"/>
              <a:gd name="connsiteX7" fmla="*/ 2104775 w 3747973"/>
              <a:gd name="connsiteY7" fmla="*/ 42203 h 5334044"/>
              <a:gd name="connsiteX8" fmla="*/ 2233429 w 3747973"/>
              <a:gd name="connsiteY8" fmla="*/ 302468 h 5334044"/>
              <a:gd name="connsiteX9" fmla="*/ 2127922 w 3747973"/>
              <a:gd name="connsiteY9" fmla="*/ 736223 h 5334044"/>
              <a:gd name="connsiteX10" fmla="*/ 2573399 w 3747973"/>
              <a:gd name="connsiteY10" fmla="*/ 923791 h 5334044"/>
              <a:gd name="connsiteX11" fmla="*/ 3134032 w 3747973"/>
              <a:gd name="connsiteY11" fmla="*/ 2387463 h 5334044"/>
              <a:gd name="connsiteX12" fmla="*/ 3423087 w 3747973"/>
              <a:gd name="connsiteY12" fmla="*/ 2522023 h 5334044"/>
              <a:gd name="connsiteX13" fmla="*/ 3256071 w 3747973"/>
              <a:gd name="connsiteY13" fmla="*/ 2578763 h 5334044"/>
              <a:gd name="connsiteX14" fmla="*/ 3350806 w 3747973"/>
              <a:gd name="connsiteY14" fmla="*/ 2865500 h 5334044"/>
              <a:gd name="connsiteX15" fmla="*/ 3214563 w 3747973"/>
              <a:gd name="connsiteY15" fmla="*/ 2660987 h 5334044"/>
              <a:gd name="connsiteX16" fmla="*/ 3232208 w 3747973"/>
              <a:gd name="connsiteY16" fmla="*/ 2955448 h 5334044"/>
              <a:gd name="connsiteX17" fmla="*/ 3087348 w 3747973"/>
              <a:gd name="connsiteY17" fmla="*/ 2669329 h 5334044"/>
              <a:gd name="connsiteX18" fmla="*/ 3084908 w 3747973"/>
              <a:gd name="connsiteY18" fmla="*/ 2893269 h 5334044"/>
              <a:gd name="connsiteX19" fmla="*/ 3020822 w 3747973"/>
              <a:gd name="connsiteY19" fmla="*/ 2634931 h 5334044"/>
              <a:gd name="connsiteX20" fmla="*/ 2955331 w 3747973"/>
              <a:gd name="connsiteY20" fmla="*/ 2808085 h 5334044"/>
              <a:gd name="connsiteX21" fmla="*/ 2941042 w 3747973"/>
              <a:gd name="connsiteY21" fmla="*/ 2438719 h 5334044"/>
              <a:gd name="connsiteX22" fmla="*/ 2464908 w 3747973"/>
              <a:gd name="connsiteY22" fmla="*/ 1382826 h 5334044"/>
              <a:gd name="connsiteX23" fmla="*/ 2432722 w 3747973"/>
              <a:gd name="connsiteY23" fmla="*/ 3022221 h 5334044"/>
              <a:gd name="connsiteX24" fmla="*/ 3136106 w 3747973"/>
              <a:gd name="connsiteY24" fmla="*/ 4628283 h 5334044"/>
              <a:gd name="connsiteX25" fmla="*/ 3745706 w 3747973"/>
              <a:gd name="connsiteY25" fmla="*/ 4862744 h 5334044"/>
              <a:gd name="connsiteX26" fmla="*/ 2913368 w 3747973"/>
              <a:gd name="connsiteY26" fmla="*/ 5097206 h 5334044"/>
              <a:gd name="connsiteX27" fmla="*/ 2667183 w 3747973"/>
              <a:gd name="connsiteY27" fmla="*/ 4909637 h 5334044"/>
              <a:gd name="connsiteX28" fmla="*/ 1870014 w 3747973"/>
              <a:gd name="connsiteY28" fmla="*/ 3397360 h 5334044"/>
              <a:gd name="connsiteX29" fmla="*/ 920445 w 3747973"/>
              <a:gd name="connsiteY29" fmla="*/ 5003421 h 5334044"/>
              <a:gd name="connsiteX30" fmla="*/ 381183 w 3747973"/>
              <a:gd name="connsiteY30" fmla="*/ 5331668 h 5334044"/>
              <a:gd name="connsiteX31" fmla="*/ 252229 w 3747973"/>
              <a:gd name="connsiteY31" fmla="*/ 5132375 h 5334044"/>
              <a:gd name="connsiteX32" fmla="*/ 521860 w 3747973"/>
              <a:gd name="connsiteY32" fmla="*/ 4780683 h 5334044"/>
              <a:gd name="connsiteX33" fmla="*/ 1061122 w 3747973"/>
              <a:gd name="connsiteY33" fmla="*/ 3338744 h 5334044"/>
              <a:gd name="connsiteX34" fmla="*/ 1119323 w 3747973"/>
              <a:gd name="connsiteY34" fmla="*/ 1384110 h 5334044"/>
              <a:gd name="connsiteX35" fmla="*/ 494163 w 3747973"/>
              <a:gd name="connsiteY35" fmla="*/ 2332702 h 5334044"/>
              <a:gd name="connsiteX36" fmla="*/ 470741 w 3747973"/>
              <a:gd name="connsiteY36" fmla="*/ 2541576 h 5334044"/>
              <a:gd name="connsiteX37" fmla="*/ 418506 w 3747973"/>
              <a:gd name="connsiteY37" fmla="*/ 2746170 h 5334044"/>
              <a:gd name="connsiteX38" fmla="*/ 408235 w 3747973"/>
              <a:gd name="connsiteY38" fmla="*/ 2617989 h 5334044"/>
              <a:gd name="connsiteX39" fmla="*/ 273108 w 3747973"/>
              <a:gd name="connsiteY39" fmla="*/ 2818179 h 5334044"/>
              <a:gd name="connsiteX40" fmla="*/ 332139 w 3747973"/>
              <a:gd name="connsiteY40" fmla="*/ 2568487 h 5334044"/>
              <a:gd name="connsiteX41" fmla="*/ 91917 w 3747973"/>
              <a:gd name="connsiteY41" fmla="*/ 2852878 h 5334044"/>
              <a:gd name="connsiteX42" fmla="*/ 238561 w 3747973"/>
              <a:gd name="connsiteY42" fmla="*/ 2535928 h 5334044"/>
              <a:gd name="connsiteX43" fmla="*/ 32680 w 3747973"/>
              <a:gd name="connsiteY43" fmla="*/ 2755589 h 5334044"/>
              <a:gd name="connsiteX44" fmla="*/ 168638 w 3747973"/>
              <a:gd name="connsiteY44" fmla="*/ 2521594 h 5334044"/>
              <a:gd name="connsiteX45" fmla="*/ 0 w 3747973"/>
              <a:gd name="connsiteY45" fmla="*/ 2529811 h 5334044"/>
              <a:gd name="connsiteX46" fmla="*/ 222741 w 3747973"/>
              <a:gd name="connsiteY46" fmla="*/ 2423835 h 5334044"/>
              <a:gd name="connsiteX47" fmla="*/ 396849 w 3747973"/>
              <a:gd name="connsiteY47" fmla="*/ 2118812 h 5334044"/>
              <a:gd name="connsiteX0" fmla="*/ 396849 w 3747973"/>
              <a:gd name="connsiteY0" fmla="*/ 2118812 h 5334044"/>
              <a:gd name="connsiteX1" fmla="*/ 873552 w 3747973"/>
              <a:gd name="connsiteY1" fmla="*/ 1005852 h 5334044"/>
              <a:gd name="connsiteX2" fmla="*/ 1588660 w 3747973"/>
              <a:gd name="connsiteY2" fmla="*/ 771391 h 5334044"/>
              <a:gd name="connsiteX3" fmla="*/ 1660365 w 3747973"/>
              <a:gd name="connsiteY3" fmla="*/ 589009 h 5334044"/>
              <a:gd name="connsiteX4" fmla="*/ 1533649 w 3747973"/>
              <a:gd name="connsiteY4" fmla="*/ 340674 h 5334044"/>
              <a:gd name="connsiteX5" fmla="*/ 1630539 w 3747973"/>
              <a:gd name="connsiteY5" fmla="*/ 115112 h 5334044"/>
              <a:gd name="connsiteX6" fmla="*/ 1847604 w 3747973"/>
              <a:gd name="connsiteY6" fmla="*/ 278 h 5334044"/>
              <a:gd name="connsiteX7" fmla="*/ 2104775 w 3747973"/>
              <a:gd name="connsiteY7" fmla="*/ 42203 h 5334044"/>
              <a:gd name="connsiteX8" fmla="*/ 2233429 w 3747973"/>
              <a:gd name="connsiteY8" fmla="*/ 302468 h 5334044"/>
              <a:gd name="connsiteX9" fmla="*/ 2127922 w 3747973"/>
              <a:gd name="connsiteY9" fmla="*/ 736223 h 5334044"/>
              <a:gd name="connsiteX10" fmla="*/ 2573399 w 3747973"/>
              <a:gd name="connsiteY10" fmla="*/ 923791 h 5334044"/>
              <a:gd name="connsiteX11" fmla="*/ 3134032 w 3747973"/>
              <a:gd name="connsiteY11" fmla="*/ 2387463 h 5334044"/>
              <a:gd name="connsiteX12" fmla="*/ 3423087 w 3747973"/>
              <a:gd name="connsiteY12" fmla="*/ 2522023 h 5334044"/>
              <a:gd name="connsiteX13" fmla="*/ 3256071 w 3747973"/>
              <a:gd name="connsiteY13" fmla="*/ 2578763 h 5334044"/>
              <a:gd name="connsiteX14" fmla="*/ 3350806 w 3747973"/>
              <a:gd name="connsiteY14" fmla="*/ 2865500 h 5334044"/>
              <a:gd name="connsiteX15" fmla="*/ 3214563 w 3747973"/>
              <a:gd name="connsiteY15" fmla="*/ 2660987 h 5334044"/>
              <a:gd name="connsiteX16" fmla="*/ 3232208 w 3747973"/>
              <a:gd name="connsiteY16" fmla="*/ 2955448 h 5334044"/>
              <a:gd name="connsiteX17" fmla="*/ 3087348 w 3747973"/>
              <a:gd name="connsiteY17" fmla="*/ 2669329 h 5334044"/>
              <a:gd name="connsiteX18" fmla="*/ 3084908 w 3747973"/>
              <a:gd name="connsiteY18" fmla="*/ 2893269 h 5334044"/>
              <a:gd name="connsiteX19" fmla="*/ 3020822 w 3747973"/>
              <a:gd name="connsiteY19" fmla="*/ 2634931 h 5334044"/>
              <a:gd name="connsiteX20" fmla="*/ 2955331 w 3747973"/>
              <a:gd name="connsiteY20" fmla="*/ 2808085 h 5334044"/>
              <a:gd name="connsiteX21" fmla="*/ 2941042 w 3747973"/>
              <a:gd name="connsiteY21" fmla="*/ 2438719 h 5334044"/>
              <a:gd name="connsiteX22" fmla="*/ 2464908 w 3747973"/>
              <a:gd name="connsiteY22" fmla="*/ 1382826 h 5334044"/>
              <a:gd name="connsiteX23" fmla="*/ 2432722 w 3747973"/>
              <a:gd name="connsiteY23" fmla="*/ 3022221 h 5334044"/>
              <a:gd name="connsiteX24" fmla="*/ 3136106 w 3747973"/>
              <a:gd name="connsiteY24" fmla="*/ 4628283 h 5334044"/>
              <a:gd name="connsiteX25" fmla="*/ 3745706 w 3747973"/>
              <a:gd name="connsiteY25" fmla="*/ 4862744 h 5334044"/>
              <a:gd name="connsiteX26" fmla="*/ 2913368 w 3747973"/>
              <a:gd name="connsiteY26" fmla="*/ 5097206 h 5334044"/>
              <a:gd name="connsiteX27" fmla="*/ 2667183 w 3747973"/>
              <a:gd name="connsiteY27" fmla="*/ 4909637 h 5334044"/>
              <a:gd name="connsiteX28" fmla="*/ 1870014 w 3747973"/>
              <a:gd name="connsiteY28" fmla="*/ 3397360 h 5334044"/>
              <a:gd name="connsiteX29" fmla="*/ 920445 w 3747973"/>
              <a:gd name="connsiteY29" fmla="*/ 5003421 h 5334044"/>
              <a:gd name="connsiteX30" fmla="*/ 381183 w 3747973"/>
              <a:gd name="connsiteY30" fmla="*/ 5331668 h 5334044"/>
              <a:gd name="connsiteX31" fmla="*/ 252229 w 3747973"/>
              <a:gd name="connsiteY31" fmla="*/ 5132375 h 5334044"/>
              <a:gd name="connsiteX32" fmla="*/ 521860 w 3747973"/>
              <a:gd name="connsiteY32" fmla="*/ 4780683 h 5334044"/>
              <a:gd name="connsiteX33" fmla="*/ 1061122 w 3747973"/>
              <a:gd name="connsiteY33" fmla="*/ 3338744 h 5334044"/>
              <a:gd name="connsiteX34" fmla="*/ 1119323 w 3747973"/>
              <a:gd name="connsiteY34" fmla="*/ 1384110 h 5334044"/>
              <a:gd name="connsiteX35" fmla="*/ 494163 w 3747973"/>
              <a:gd name="connsiteY35" fmla="*/ 2332702 h 5334044"/>
              <a:gd name="connsiteX36" fmla="*/ 470741 w 3747973"/>
              <a:gd name="connsiteY36" fmla="*/ 2541576 h 5334044"/>
              <a:gd name="connsiteX37" fmla="*/ 418506 w 3747973"/>
              <a:gd name="connsiteY37" fmla="*/ 2746170 h 5334044"/>
              <a:gd name="connsiteX38" fmla="*/ 408235 w 3747973"/>
              <a:gd name="connsiteY38" fmla="*/ 2617989 h 5334044"/>
              <a:gd name="connsiteX39" fmla="*/ 273108 w 3747973"/>
              <a:gd name="connsiteY39" fmla="*/ 2818179 h 5334044"/>
              <a:gd name="connsiteX40" fmla="*/ 332139 w 3747973"/>
              <a:gd name="connsiteY40" fmla="*/ 2568487 h 5334044"/>
              <a:gd name="connsiteX41" fmla="*/ 91917 w 3747973"/>
              <a:gd name="connsiteY41" fmla="*/ 2852878 h 5334044"/>
              <a:gd name="connsiteX42" fmla="*/ 238561 w 3747973"/>
              <a:gd name="connsiteY42" fmla="*/ 2535928 h 5334044"/>
              <a:gd name="connsiteX43" fmla="*/ 32680 w 3747973"/>
              <a:gd name="connsiteY43" fmla="*/ 2755589 h 5334044"/>
              <a:gd name="connsiteX44" fmla="*/ 168638 w 3747973"/>
              <a:gd name="connsiteY44" fmla="*/ 2521594 h 5334044"/>
              <a:gd name="connsiteX45" fmla="*/ 0 w 3747973"/>
              <a:gd name="connsiteY45" fmla="*/ 2529811 h 5334044"/>
              <a:gd name="connsiteX46" fmla="*/ 222741 w 3747973"/>
              <a:gd name="connsiteY46" fmla="*/ 2423835 h 5334044"/>
              <a:gd name="connsiteX47" fmla="*/ 396849 w 3747973"/>
              <a:gd name="connsiteY47" fmla="*/ 2118812 h 5334044"/>
              <a:gd name="connsiteX0" fmla="*/ 396849 w 3747973"/>
              <a:gd name="connsiteY0" fmla="*/ 2118812 h 5334044"/>
              <a:gd name="connsiteX1" fmla="*/ 873552 w 3747973"/>
              <a:gd name="connsiteY1" fmla="*/ 1005852 h 5334044"/>
              <a:gd name="connsiteX2" fmla="*/ 1588660 w 3747973"/>
              <a:gd name="connsiteY2" fmla="*/ 771391 h 5334044"/>
              <a:gd name="connsiteX3" fmla="*/ 1648434 w 3747973"/>
              <a:gd name="connsiteY3" fmla="*/ 607235 h 5334044"/>
              <a:gd name="connsiteX4" fmla="*/ 1533649 w 3747973"/>
              <a:gd name="connsiteY4" fmla="*/ 340674 h 5334044"/>
              <a:gd name="connsiteX5" fmla="*/ 1630539 w 3747973"/>
              <a:gd name="connsiteY5" fmla="*/ 115112 h 5334044"/>
              <a:gd name="connsiteX6" fmla="*/ 1847604 w 3747973"/>
              <a:gd name="connsiteY6" fmla="*/ 278 h 5334044"/>
              <a:gd name="connsiteX7" fmla="*/ 2104775 w 3747973"/>
              <a:gd name="connsiteY7" fmla="*/ 42203 h 5334044"/>
              <a:gd name="connsiteX8" fmla="*/ 2233429 w 3747973"/>
              <a:gd name="connsiteY8" fmla="*/ 302468 h 5334044"/>
              <a:gd name="connsiteX9" fmla="*/ 2127922 w 3747973"/>
              <a:gd name="connsiteY9" fmla="*/ 736223 h 5334044"/>
              <a:gd name="connsiteX10" fmla="*/ 2573399 w 3747973"/>
              <a:gd name="connsiteY10" fmla="*/ 923791 h 5334044"/>
              <a:gd name="connsiteX11" fmla="*/ 3134032 w 3747973"/>
              <a:gd name="connsiteY11" fmla="*/ 2387463 h 5334044"/>
              <a:gd name="connsiteX12" fmla="*/ 3423087 w 3747973"/>
              <a:gd name="connsiteY12" fmla="*/ 2522023 h 5334044"/>
              <a:gd name="connsiteX13" fmla="*/ 3256071 w 3747973"/>
              <a:gd name="connsiteY13" fmla="*/ 2578763 h 5334044"/>
              <a:gd name="connsiteX14" fmla="*/ 3350806 w 3747973"/>
              <a:gd name="connsiteY14" fmla="*/ 2865500 h 5334044"/>
              <a:gd name="connsiteX15" fmla="*/ 3214563 w 3747973"/>
              <a:gd name="connsiteY15" fmla="*/ 2660987 h 5334044"/>
              <a:gd name="connsiteX16" fmla="*/ 3232208 w 3747973"/>
              <a:gd name="connsiteY16" fmla="*/ 2955448 h 5334044"/>
              <a:gd name="connsiteX17" fmla="*/ 3087348 w 3747973"/>
              <a:gd name="connsiteY17" fmla="*/ 2669329 h 5334044"/>
              <a:gd name="connsiteX18" fmla="*/ 3084908 w 3747973"/>
              <a:gd name="connsiteY18" fmla="*/ 2893269 h 5334044"/>
              <a:gd name="connsiteX19" fmla="*/ 3020822 w 3747973"/>
              <a:gd name="connsiteY19" fmla="*/ 2634931 h 5334044"/>
              <a:gd name="connsiteX20" fmla="*/ 2955331 w 3747973"/>
              <a:gd name="connsiteY20" fmla="*/ 2808085 h 5334044"/>
              <a:gd name="connsiteX21" fmla="*/ 2941042 w 3747973"/>
              <a:gd name="connsiteY21" fmla="*/ 2438719 h 5334044"/>
              <a:gd name="connsiteX22" fmla="*/ 2464908 w 3747973"/>
              <a:gd name="connsiteY22" fmla="*/ 1382826 h 5334044"/>
              <a:gd name="connsiteX23" fmla="*/ 2432722 w 3747973"/>
              <a:gd name="connsiteY23" fmla="*/ 3022221 h 5334044"/>
              <a:gd name="connsiteX24" fmla="*/ 3136106 w 3747973"/>
              <a:gd name="connsiteY24" fmla="*/ 4628283 h 5334044"/>
              <a:gd name="connsiteX25" fmla="*/ 3745706 w 3747973"/>
              <a:gd name="connsiteY25" fmla="*/ 4862744 h 5334044"/>
              <a:gd name="connsiteX26" fmla="*/ 2913368 w 3747973"/>
              <a:gd name="connsiteY26" fmla="*/ 5097206 h 5334044"/>
              <a:gd name="connsiteX27" fmla="*/ 2667183 w 3747973"/>
              <a:gd name="connsiteY27" fmla="*/ 4909637 h 5334044"/>
              <a:gd name="connsiteX28" fmla="*/ 1870014 w 3747973"/>
              <a:gd name="connsiteY28" fmla="*/ 3397360 h 5334044"/>
              <a:gd name="connsiteX29" fmla="*/ 920445 w 3747973"/>
              <a:gd name="connsiteY29" fmla="*/ 5003421 h 5334044"/>
              <a:gd name="connsiteX30" fmla="*/ 381183 w 3747973"/>
              <a:gd name="connsiteY30" fmla="*/ 5331668 h 5334044"/>
              <a:gd name="connsiteX31" fmla="*/ 252229 w 3747973"/>
              <a:gd name="connsiteY31" fmla="*/ 5132375 h 5334044"/>
              <a:gd name="connsiteX32" fmla="*/ 521860 w 3747973"/>
              <a:gd name="connsiteY32" fmla="*/ 4780683 h 5334044"/>
              <a:gd name="connsiteX33" fmla="*/ 1061122 w 3747973"/>
              <a:gd name="connsiteY33" fmla="*/ 3338744 h 5334044"/>
              <a:gd name="connsiteX34" fmla="*/ 1119323 w 3747973"/>
              <a:gd name="connsiteY34" fmla="*/ 1384110 h 5334044"/>
              <a:gd name="connsiteX35" fmla="*/ 494163 w 3747973"/>
              <a:gd name="connsiteY35" fmla="*/ 2332702 h 5334044"/>
              <a:gd name="connsiteX36" fmla="*/ 470741 w 3747973"/>
              <a:gd name="connsiteY36" fmla="*/ 2541576 h 5334044"/>
              <a:gd name="connsiteX37" fmla="*/ 418506 w 3747973"/>
              <a:gd name="connsiteY37" fmla="*/ 2746170 h 5334044"/>
              <a:gd name="connsiteX38" fmla="*/ 408235 w 3747973"/>
              <a:gd name="connsiteY38" fmla="*/ 2617989 h 5334044"/>
              <a:gd name="connsiteX39" fmla="*/ 273108 w 3747973"/>
              <a:gd name="connsiteY39" fmla="*/ 2818179 h 5334044"/>
              <a:gd name="connsiteX40" fmla="*/ 332139 w 3747973"/>
              <a:gd name="connsiteY40" fmla="*/ 2568487 h 5334044"/>
              <a:gd name="connsiteX41" fmla="*/ 91917 w 3747973"/>
              <a:gd name="connsiteY41" fmla="*/ 2852878 h 5334044"/>
              <a:gd name="connsiteX42" fmla="*/ 238561 w 3747973"/>
              <a:gd name="connsiteY42" fmla="*/ 2535928 h 5334044"/>
              <a:gd name="connsiteX43" fmla="*/ 32680 w 3747973"/>
              <a:gd name="connsiteY43" fmla="*/ 2755589 h 5334044"/>
              <a:gd name="connsiteX44" fmla="*/ 168638 w 3747973"/>
              <a:gd name="connsiteY44" fmla="*/ 2521594 h 5334044"/>
              <a:gd name="connsiteX45" fmla="*/ 0 w 3747973"/>
              <a:gd name="connsiteY45" fmla="*/ 2529811 h 5334044"/>
              <a:gd name="connsiteX46" fmla="*/ 222741 w 3747973"/>
              <a:gd name="connsiteY46" fmla="*/ 2423835 h 5334044"/>
              <a:gd name="connsiteX47" fmla="*/ 396849 w 3747973"/>
              <a:gd name="connsiteY47" fmla="*/ 2118812 h 5334044"/>
              <a:gd name="connsiteX0" fmla="*/ 396849 w 3747973"/>
              <a:gd name="connsiteY0" fmla="*/ 2118812 h 5334044"/>
              <a:gd name="connsiteX1" fmla="*/ 873552 w 3747973"/>
              <a:gd name="connsiteY1" fmla="*/ 1005852 h 5334044"/>
              <a:gd name="connsiteX2" fmla="*/ 1588660 w 3747973"/>
              <a:gd name="connsiteY2" fmla="*/ 771391 h 5334044"/>
              <a:gd name="connsiteX3" fmla="*/ 1648434 w 3747973"/>
              <a:gd name="connsiteY3" fmla="*/ 607235 h 5334044"/>
              <a:gd name="connsiteX4" fmla="*/ 1533649 w 3747973"/>
              <a:gd name="connsiteY4" fmla="*/ 340674 h 5334044"/>
              <a:gd name="connsiteX5" fmla="*/ 1630539 w 3747973"/>
              <a:gd name="connsiteY5" fmla="*/ 115112 h 5334044"/>
              <a:gd name="connsiteX6" fmla="*/ 1847604 w 3747973"/>
              <a:gd name="connsiteY6" fmla="*/ 278 h 5334044"/>
              <a:gd name="connsiteX7" fmla="*/ 2104775 w 3747973"/>
              <a:gd name="connsiteY7" fmla="*/ 42203 h 5334044"/>
              <a:gd name="connsiteX8" fmla="*/ 2233429 w 3747973"/>
              <a:gd name="connsiteY8" fmla="*/ 302468 h 5334044"/>
              <a:gd name="connsiteX9" fmla="*/ 2143319 w 3747973"/>
              <a:gd name="connsiteY9" fmla="*/ 531290 h 5334044"/>
              <a:gd name="connsiteX10" fmla="*/ 2127922 w 3747973"/>
              <a:gd name="connsiteY10" fmla="*/ 736223 h 5334044"/>
              <a:gd name="connsiteX11" fmla="*/ 2573399 w 3747973"/>
              <a:gd name="connsiteY11" fmla="*/ 923791 h 5334044"/>
              <a:gd name="connsiteX12" fmla="*/ 3134032 w 3747973"/>
              <a:gd name="connsiteY12" fmla="*/ 2387463 h 5334044"/>
              <a:gd name="connsiteX13" fmla="*/ 3423087 w 3747973"/>
              <a:gd name="connsiteY13" fmla="*/ 2522023 h 5334044"/>
              <a:gd name="connsiteX14" fmla="*/ 3256071 w 3747973"/>
              <a:gd name="connsiteY14" fmla="*/ 2578763 h 5334044"/>
              <a:gd name="connsiteX15" fmla="*/ 3350806 w 3747973"/>
              <a:gd name="connsiteY15" fmla="*/ 2865500 h 5334044"/>
              <a:gd name="connsiteX16" fmla="*/ 3214563 w 3747973"/>
              <a:gd name="connsiteY16" fmla="*/ 2660987 h 5334044"/>
              <a:gd name="connsiteX17" fmla="*/ 3232208 w 3747973"/>
              <a:gd name="connsiteY17" fmla="*/ 2955448 h 5334044"/>
              <a:gd name="connsiteX18" fmla="*/ 3087348 w 3747973"/>
              <a:gd name="connsiteY18" fmla="*/ 2669329 h 5334044"/>
              <a:gd name="connsiteX19" fmla="*/ 3084908 w 3747973"/>
              <a:gd name="connsiteY19" fmla="*/ 2893269 h 5334044"/>
              <a:gd name="connsiteX20" fmla="*/ 3020822 w 3747973"/>
              <a:gd name="connsiteY20" fmla="*/ 2634931 h 5334044"/>
              <a:gd name="connsiteX21" fmla="*/ 2955331 w 3747973"/>
              <a:gd name="connsiteY21" fmla="*/ 2808085 h 5334044"/>
              <a:gd name="connsiteX22" fmla="*/ 2941042 w 3747973"/>
              <a:gd name="connsiteY22" fmla="*/ 2438719 h 5334044"/>
              <a:gd name="connsiteX23" fmla="*/ 2464908 w 3747973"/>
              <a:gd name="connsiteY23" fmla="*/ 1382826 h 5334044"/>
              <a:gd name="connsiteX24" fmla="*/ 2432722 w 3747973"/>
              <a:gd name="connsiteY24" fmla="*/ 3022221 h 5334044"/>
              <a:gd name="connsiteX25" fmla="*/ 3136106 w 3747973"/>
              <a:gd name="connsiteY25" fmla="*/ 4628283 h 5334044"/>
              <a:gd name="connsiteX26" fmla="*/ 3745706 w 3747973"/>
              <a:gd name="connsiteY26" fmla="*/ 4862744 h 5334044"/>
              <a:gd name="connsiteX27" fmla="*/ 2913368 w 3747973"/>
              <a:gd name="connsiteY27" fmla="*/ 5097206 h 5334044"/>
              <a:gd name="connsiteX28" fmla="*/ 2667183 w 3747973"/>
              <a:gd name="connsiteY28" fmla="*/ 4909637 h 5334044"/>
              <a:gd name="connsiteX29" fmla="*/ 1870014 w 3747973"/>
              <a:gd name="connsiteY29" fmla="*/ 3397360 h 5334044"/>
              <a:gd name="connsiteX30" fmla="*/ 920445 w 3747973"/>
              <a:gd name="connsiteY30" fmla="*/ 5003421 h 5334044"/>
              <a:gd name="connsiteX31" fmla="*/ 381183 w 3747973"/>
              <a:gd name="connsiteY31" fmla="*/ 5331668 h 5334044"/>
              <a:gd name="connsiteX32" fmla="*/ 252229 w 3747973"/>
              <a:gd name="connsiteY32" fmla="*/ 5132375 h 5334044"/>
              <a:gd name="connsiteX33" fmla="*/ 521860 w 3747973"/>
              <a:gd name="connsiteY33" fmla="*/ 4780683 h 5334044"/>
              <a:gd name="connsiteX34" fmla="*/ 1061122 w 3747973"/>
              <a:gd name="connsiteY34" fmla="*/ 3338744 h 5334044"/>
              <a:gd name="connsiteX35" fmla="*/ 1119323 w 3747973"/>
              <a:gd name="connsiteY35" fmla="*/ 1384110 h 5334044"/>
              <a:gd name="connsiteX36" fmla="*/ 494163 w 3747973"/>
              <a:gd name="connsiteY36" fmla="*/ 2332702 h 5334044"/>
              <a:gd name="connsiteX37" fmla="*/ 470741 w 3747973"/>
              <a:gd name="connsiteY37" fmla="*/ 2541576 h 5334044"/>
              <a:gd name="connsiteX38" fmla="*/ 418506 w 3747973"/>
              <a:gd name="connsiteY38" fmla="*/ 2746170 h 5334044"/>
              <a:gd name="connsiteX39" fmla="*/ 408235 w 3747973"/>
              <a:gd name="connsiteY39" fmla="*/ 2617989 h 5334044"/>
              <a:gd name="connsiteX40" fmla="*/ 273108 w 3747973"/>
              <a:gd name="connsiteY40" fmla="*/ 2818179 h 5334044"/>
              <a:gd name="connsiteX41" fmla="*/ 332139 w 3747973"/>
              <a:gd name="connsiteY41" fmla="*/ 2568487 h 5334044"/>
              <a:gd name="connsiteX42" fmla="*/ 91917 w 3747973"/>
              <a:gd name="connsiteY42" fmla="*/ 2852878 h 5334044"/>
              <a:gd name="connsiteX43" fmla="*/ 238561 w 3747973"/>
              <a:gd name="connsiteY43" fmla="*/ 2535928 h 5334044"/>
              <a:gd name="connsiteX44" fmla="*/ 32680 w 3747973"/>
              <a:gd name="connsiteY44" fmla="*/ 2755589 h 5334044"/>
              <a:gd name="connsiteX45" fmla="*/ 168638 w 3747973"/>
              <a:gd name="connsiteY45" fmla="*/ 2521594 h 5334044"/>
              <a:gd name="connsiteX46" fmla="*/ 0 w 3747973"/>
              <a:gd name="connsiteY46" fmla="*/ 2529811 h 5334044"/>
              <a:gd name="connsiteX47" fmla="*/ 222741 w 3747973"/>
              <a:gd name="connsiteY47" fmla="*/ 2423835 h 5334044"/>
              <a:gd name="connsiteX48" fmla="*/ 396849 w 3747973"/>
              <a:gd name="connsiteY48" fmla="*/ 2118812 h 5334044"/>
              <a:gd name="connsiteX0" fmla="*/ 396849 w 3747973"/>
              <a:gd name="connsiteY0" fmla="*/ 2118812 h 5334044"/>
              <a:gd name="connsiteX1" fmla="*/ 873552 w 3747973"/>
              <a:gd name="connsiteY1" fmla="*/ 1005852 h 5334044"/>
              <a:gd name="connsiteX2" fmla="*/ 1588660 w 3747973"/>
              <a:gd name="connsiteY2" fmla="*/ 771391 h 5334044"/>
              <a:gd name="connsiteX3" fmla="*/ 1648434 w 3747973"/>
              <a:gd name="connsiteY3" fmla="*/ 607235 h 5334044"/>
              <a:gd name="connsiteX4" fmla="*/ 1533649 w 3747973"/>
              <a:gd name="connsiteY4" fmla="*/ 340674 h 5334044"/>
              <a:gd name="connsiteX5" fmla="*/ 1630539 w 3747973"/>
              <a:gd name="connsiteY5" fmla="*/ 115112 h 5334044"/>
              <a:gd name="connsiteX6" fmla="*/ 1847604 w 3747973"/>
              <a:gd name="connsiteY6" fmla="*/ 278 h 5334044"/>
              <a:gd name="connsiteX7" fmla="*/ 2104775 w 3747973"/>
              <a:gd name="connsiteY7" fmla="*/ 42203 h 5334044"/>
              <a:gd name="connsiteX8" fmla="*/ 2233429 w 3747973"/>
              <a:gd name="connsiteY8" fmla="*/ 302468 h 5334044"/>
              <a:gd name="connsiteX9" fmla="*/ 2047875 w 3747973"/>
              <a:gd name="connsiteY9" fmla="*/ 519139 h 5334044"/>
              <a:gd name="connsiteX10" fmla="*/ 2127922 w 3747973"/>
              <a:gd name="connsiteY10" fmla="*/ 736223 h 5334044"/>
              <a:gd name="connsiteX11" fmla="*/ 2573399 w 3747973"/>
              <a:gd name="connsiteY11" fmla="*/ 923791 h 5334044"/>
              <a:gd name="connsiteX12" fmla="*/ 3134032 w 3747973"/>
              <a:gd name="connsiteY12" fmla="*/ 2387463 h 5334044"/>
              <a:gd name="connsiteX13" fmla="*/ 3423087 w 3747973"/>
              <a:gd name="connsiteY13" fmla="*/ 2522023 h 5334044"/>
              <a:gd name="connsiteX14" fmla="*/ 3256071 w 3747973"/>
              <a:gd name="connsiteY14" fmla="*/ 2578763 h 5334044"/>
              <a:gd name="connsiteX15" fmla="*/ 3350806 w 3747973"/>
              <a:gd name="connsiteY15" fmla="*/ 2865500 h 5334044"/>
              <a:gd name="connsiteX16" fmla="*/ 3214563 w 3747973"/>
              <a:gd name="connsiteY16" fmla="*/ 2660987 h 5334044"/>
              <a:gd name="connsiteX17" fmla="*/ 3232208 w 3747973"/>
              <a:gd name="connsiteY17" fmla="*/ 2955448 h 5334044"/>
              <a:gd name="connsiteX18" fmla="*/ 3087348 w 3747973"/>
              <a:gd name="connsiteY18" fmla="*/ 2669329 h 5334044"/>
              <a:gd name="connsiteX19" fmla="*/ 3084908 w 3747973"/>
              <a:gd name="connsiteY19" fmla="*/ 2893269 h 5334044"/>
              <a:gd name="connsiteX20" fmla="*/ 3020822 w 3747973"/>
              <a:gd name="connsiteY20" fmla="*/ 2634931 h 5334044"/>
              <a:gd name="connsiteX21" fmla="*/ 2955331 w 3747973"/>
              <a:gd name="connsiteY21" fmla="*/ 2808085 h 5334044"/>
              <a:gd name="connsiteX22" fmla="*/ 2941042 w 3747973"/>
              <a:gd name="connsiteY22" fmla="*/ 2438719 h 5334044"/>
              <a:gd name="connsiteX23" fmla="*/ 2464908 w 3747973"/>
              <a:gd name="connsiteY23" fmla="*/ 1382826 h 5334044"/>
              <a:gd name="connsiteX24" fmla="*/ 2432722 w 3747973"/>
              <a:gd name="connsiteY24" fmla="*/ 3022221 h 5334044"/>
              <a:gd name="connsiteX25" fmla="*/ 3136106 w 3747973"/>
              <a:gd name="connsiteY25" fmla="*/ 4628283 h 5334044"/>
              <a:gd name="connsiteX26" fmla="*/ 3745706 w 3747973"/>
              <a:gd name="connsiteY26" fmla="*/ 4862744 h 5334044"/>
              <a:gd name="connsiteX27" fmla="*/ 2913368 w 3747973"/>
              <a:gd name="connsiteY27" fmla="*/ 5097206 h 5334044"/>
              <a:gd name="connsiteX28" fmla="*/ 2667183 w 3747973"/>
              <a:gd name="connsiteY28" fmla="*/ 4909637 h 5334044"/>
              <a:gd name="connsiteX29" fmla="*/ 1870014 w 3747973"/>
              <a:gd name="connsiteY29" fmla="*/ 3397360 h 5334044"/>
              <a:gd name="connsiteX30" fmla="*/ 920445 w 3747973"/>
              <a:gd name="connsiteY30" fmla="*/ 5003421 h 5334044"/>
              <a:gd name="connsiteX31" fmla="*/ 381183 w 3747973"/>
              <a:gd name="connsiteY31" fmla="*/ 5331668 h 5334044"/>
              <a:gd name="connsiteX32" fmla="*/ 252229 w 3747973"/>
              <a:gd name="connsiteY32" fmla="*/ 5132375 h 5334044"/>
              <a:gd name="connsiteX33" fmla="*/ 521860 w 3747973"/>
              <a:gd name="connsiteY33" fmla="*/ 4780683 h 5334044"/>
              <a:gd name="connsiteX34" fmla="*/ 1061122 w 3747973"/>
              <a:gd name="connsiteY34" fmla="*/ 3338744 h 5334044"/>
              <a:gd name="connsiteX35" fmla="*/ 1119323 w 3747973"/>
              <a:gd name="connsiteY35" fmla="*/ 1384110 h 5334044"/>
              <a:gd name="connsiteX36" fmla="*/ 494163 w 3747973"/>
              <a:gd name="connsiteY36" fmla="*/ 2332702 h 5334044"/>
              <a:gd name="connsiteX37" fmla="*/ 470741 w 3747973"/>
              <a:gd name="connsiteY37" fmla="*/ 2541576 h 5334044"/>
              <a:gd name="connsiteX38" fmla="*/ 418506 w 3747973"/>
              <a:gd name="connsiteY38" fmla="*/ 2746170 h 5334044"/>
              <a:gd name="connsiteX39" fmla="*/ 408235 w 3747973"/>
              <a:gd name="connsiteY39" fmla="*/ 2617989 h 5334044"/>
              <a:gd name="connsiteX40" fmla="*/ 273108 w 3747973"/>
              <a:gd name="connsiteY40" fmla="*/ 2818179 h 5334044"/>
              <a:gd name="connsiteX41" fmla="*/ 332139 w 3747973"/>
              <a:gd name="connsiteY41" fmla="*/ 2568487 h 5334044"/>
              <a:gd name="connsiteX42" fmla="*/ 91917 w 3747973"/>
              <a:gd name="connsiteY42" fmla="*/ 2852878 h 5334044"/>
              <a:gd name="connsiteX43" fmla="*/ 238561 w 3747973"/>
              <a:gd name="connsiteY43" fmla="*/ 2535928 h 5334044"/>
              <a:gd name="connsiteX44" fmla="*/ 32680 w 3747973"/>
              <a:gd name="connsiteY44" fmla="*/ 2755589 h 5334044"/>
              <a:gd name="connsiteX45" fmla="*/ 168638 w 3747973"/>
              <a:gd name="connsiteY45" fmla="*/ 2521594 h 5334044"/>
              <a:gd name="connsiteX46" fmla="*/ 0 w 3747973"/>
              <a:gd name="connsiteY46" fmla="*/ 2529811 h 5334044"/>
              <a:gd name="connsiteX47" fmla="*/ 222741 w 3747973"/>
              <a:gd name="connsiteY47" fmla="*/ 2423835 h 5334044"/>
              <a:gd name="connsiteX48" fmla="*/ 396849 w 3747973"/>
              <a:gd name="connsiteY48" fmla="*/ 2118812 h 5334044"/>
              <a:gd name="connsiteX0" fmla="*/ 396849 w 3747973"/>
              <a:gd name="connsiteY0" fmla="*/ 2118812 h 5334044"/>
              <a:gd name="connsiteX1" fmla="*/ 873552 w 3747973"/>
              <a:gd name="connsiteY1" fmla="*/ 1005852 h 5334044"/>
              <a:gd name="connsiteX2" fmla="*/ 1588660 w 3747973"/>
              <a:gd name="connsiteY2" fmla="*/ 771391 h 5334044"/>
              <a:gd name="connsiteX3" fmla="*/ 1648434 w 3747973"/>
              <a:gd name="connsiteY3" fmla="*/ 607235 h 5334044"/>
              <a:gd name="connsiteX4" fmla="*/ 1533649 w 3747973"/>
              <a:gd name="connsiteY4" fmla="*/ 340674 h 5334044"/>
              <a:gd name="connsiteX5" fmla="*/ 1630539 w 3747973"/>
              <a:gd name="connsiteY5" fmla="*/ 115112 h 5334044"/>
              <a:gd name="connsiteX6" fmla="*/ 1847604 w 3747973"/>
              <a:gd name="connsiteY6" fmla="*/ 278 h 5334044"/>
              <a:gd name="connsiteX7" fmla="*/ 2104775 w 3747973"/>
              <a:gd name="connsiteY7" fmla="*/ 42203 h 5334044"/>
              <a:gd name="connsiteX8" fmla="*/ 2233429 w 3747973"/>
              <a:gd name="connsiteY8" fmla="*/ 302468 h 5334044"/>
              <a:gd name="connsiteX9" fmla="*/ 2083666 w 3747973"/>
              <a:gd name="connsiteY9" fmla="*/ 579895 h 5334044"/>
              <a:gd name="connsiteX10" fmla="*/ 2127922 w 3747973"/>
              <a:gd name="connsiteY10" fmla="*/ 736223 h 5334044"/>
              <a:gd name="connsiteX11" fmla="*/ 2573399 w 3747973"/>
              <a:gd name="connsiteY11" fmla="*/ 923791 h 5334044"/>
              <a:gd name="connsiteX12" fmla="*/ 3134032 w 3747973"/>
              <a:gd name="connsiteY12" fmla="*/ 2387463 h 5334044"/>
              <a:gd name="connsiteX13" fmla="*/ 3423087 w 3747973"/>
              <a:gd name="connsiteY13" fmla="*/ 2522023 h 5334044"/>
              <a:gd name="connsiteX14" fmla="*/ 3256071 w 3747973"/>
              <a:gd name="connsiteY14" fmla="*/ 2578763 h 5334044"/>
              <a:gd name="connsiteX15" fmla="*/ 3350806 w 3747973"/>
              <a:gd name="connsiteY15" fmla="*/ 2865500 h 5334044"/>
              <a:gd name="connsiteX16" fmla="*/ 3214563 w 3747973"/>
              <a:gd name="connsiteY16" fmla="*/ 2660987 h 5334044"/>
              <a:gd name="connsiteX17" fmla="*/ 3232208 w 3747973"/>
              <a:gd name="connsiteY17" fmla="*/ 2955448 h 5334044"/>
              <a:gd name="connsiteX18" fmla="*/ 3087348 w 3747973"/>
              <a:gd name="connsiteY18" fmla="*/ 2669329 h 5334044"/>
              <a:gd name="connsiteX19" fmla="*/ 3084908 w 3747973"/>
              <a:gd name="connsiteY19" fmla="*/ 2893269 h 5334044"/>
              <a:gd name="connsiteX20" fmla="*/ 3020822 w 3747973"/>
              <a:gd name="connsiteY20" fmla="*/ 2634931 h 5334044"/>
              <a:gd name="connsiteX21" fmla="*/ 2955331 w 3747973"/>
              <a:gd name="connsiteY21" fmla="*/ 2808085 h 5334044"/>
              <a:gd name="connsiteX22" fmla="*/ 2941042 w 3747973"/>
              <a:gd name="connsiteY22" fmla="*/ 2438719 h 5334044"/>
              <a:gd name="connsiteX23" fmla="*/ 2464908 w 3747973"/>
              <a:gd name="connsiteY23" fmla="*/ 1382826 h 5334044"/>
              <a:gd name="connsiteX24" fmla="*/ 2432722 w 3747973"/>
              <a:gd name="connsiteY24" fmla="*/ 3022221 h 5334044"/>
              <a:gd name="connsiteX25" fmla="*/ 3136106 w 3747973"/>
              <a:gd name="connsiteY25" fmla="*/ 4628283 h 5334044"/>
              <a:gd name="connsiteX26" fmla="*/ 3745706 w 3747973"/>
              <a:gd name="connsiteY26" fmla="*/ 4862744 h 5334044"/>
              <a:gd name="connsiteX27" fmla="*/ 2913368 w 3747973"/>
              <a:gd name="connsiteY27" fmla="*/ 5097206 h 5334044"/>
              <a:gd name="connsiteX28" fmla="*/ 2667183 w 3747973"/>
              <a:gd name="connsiteY28" fmla="*/ 4909637 h 5334044"/>
              <a:gd name="connsiteX29" fmla="*/ 1870014 w 3747973"/>
              <a:gd name="connsiteY29" fmla="*/ 3397360 h 5334044"/>
              <a:gd name="connsiteX30" fmla="*/ 920445 w 3747973"/>
              <a:gd name="connsiteY30" fmla="*/ 5003421 h 5334044"/>
              <a:gd name="connsiteX31" fmla="*/ 381183 w 3747973"/>
              <a:gd name="connsiteY31" fmla="*/ 5331668 h 5334044"/>
              <a:gd name="connsiteX32" fmla="*/ 252229 w 3747973"/>
              <a:gd name="connsiteY32" fmla="*/ 5132375 h 5334044"/>
              <a:gd name="connsiteX33" fmla="*/ 521860 w 3747973"/>
              <a:gd name="connsiteY33" fmla="*/ 4780683 h 5334044"/>
              <a:gd name="connsiteX34" fmla="*/ 1061122 w 3747973"/>
              <a:gd name="connsiteY34" fmla="*/ 3338744 h 5334044"/>
              <a:gd name="connsiteX35" fmla="*/ 1119323 w 3747973"/>
              <a:gd name="connsiteY35" fmla="*/ 1384110 h 5334044"/>
              <a:gd name="connsiteX36" fmla="*/ 494163 w 3747973"/>
              <a:gd name="connsiteY36" fmla="*/ 2332702 h 5334044"/>
              <a:gd name="connsiteX37" fmla="*/ 470741 w 3747973"/>
              <a:gd name="connsiteY37" fmla="*/ 2541576 h 5334044"/>
              <a:gd name="connsiteX38" fmla="*/ 418506 w 3747973"/>
              <a:gd name="connsiteY38" fmla="*/ 2746170 h 5334044"/>
              <a:gd name="connsiteX39" fmla="*/ 408235 w 3747973"/>
              <a:gd name="connsiteY39" fmla="*/ 2617989 h 5334044"/>
              <a:gd name="connsiteX40" fmla="*/ 273108 w 3747973"/>
              <a:gd name="connsiteY40" fmla="*/ 2818179 h 5334044"/>
              <a:gd name="connsiteX41" fmla="*/ 332139 w 3747973"/>
              <a:gd name="connsiteY41" fmla="*/ 2568487 h 5334044"/>
              <a:gd name="connsiteX42" fmla="*/ 91917 w 3747973"/>
              <a:gd name="connsiteY42" fmla="*/ 2852878 h 5334044"/>
              <a:gd name="connsiteX43" fmla="*/ 238561 w 3747973"/>
              <a:gd name="connsiteY43" fmla="*/ 2535928 h 5334044"/>
              <a:gd name="connsiteX44" fmla="*/ 32680 w 3747973"/>
              <a:gd name="connsiteY44" fmla="*/ 2755589 h 5334044"/>
              <a:gd name="connsiteX45" fmla="*/ 168638 w 3747973"/>
              <a:gd name="connsiteY45" fmla="*/ 2521594 h 5334044"/>
              <a:gd name="connsiteX46" fmla="*/ 0 w 3747973"/>
              <a:gd name="connsiteY46" fmla="*/ 2529811 h 5334044"/>
              <a:gd name="connsiteX47" fmla="*/ 222741 w 3747973"/>
              <a:gd name="connsiteY47" fmla="*/ 2423835 h 5334044"/>
              <a:gd name="connsiteX48" fmla="*/ 396849 w 3747973"/>
              <a:gd name="connsiteY48" fmla="*/ 2118812 h 5334044"/>
              <a:gd name="connsiteX0" fmla="*/ 396849 w 3747973"/>
              <a:gd name="connsiteY0" fmla="*/ 2118812 h 5334044"/>
              <a:gd name="connsiteX1" fmla="*/ 873552 w 3747973"/>
              <a:gd name="connsiteY1" fmla="*/ 1005852 h 5334044"/>
              <a:gd name="connsiteX2" fmla="*/ 1588660 w 3747973"/>
              <a:gd name="connsiteY2" fmla="*/ 771391 h 5334044"/>
              <a:gd name="connsiteX3" fmla="*/ 1648434 w 3747973"/>
              <a:gd name="connsiteY3" fmla="*/ 607235 h 5334044"/>
              <a:gd name="connsiteX4" fmla="*/ 1533649 w 3747973"/>
              <a:gd name="connsiteY4" fmla="*/ 340674 h 5334044"/>
              <a:gd name="connsiteX5" fmla="*/ 1630539 w 3747973"/>
              <a:gd name="connsiteY5" fmla="*/ 115112 h 5334044"/>
              <a:gd name="connsiteX6" fmla="*/ 1847604 w 3747973"/>
              <a:gd name="connsiteY6" fmla="*/ 278 h 5334044"/>
              <a:gd name="connsiteX7" fmla="*/ 2104775 w 3747973"/>
              <a:gd name="connsiteY7" fmla="*/ 42203 h 5334044"/>
              <a:gd name="connsiteX8" fmla="*/ 2233429 w 3747973"/>
              <a:gd name="connsiteY8" fmla="*/ 302468 h 5334044"/>
              <a:gd name="connsiteX9" fmla="*/ 2083666 w 3747973"/>
              <a:gd name="connsiteY9" fmla="*/ 579895 h 5334044"/>
              <a:gd name="connsiteX10" fmla="*/ 2127922 w 3747973"/>
              <a:gd name="connsiteY10" fmla="*/ 736223 h 5334044"/>
              <a:gd name="connsiteX11" fmla="*/ 2573399 w 3747973"/>
              <a:gd name="connsiteY11" fmla="*/ 923791 h 5334044"/>
              <a:gd name="connsiteX12" fmla="*/ 3134032 w 3747973"/>
              <a:gd name="connsiteY12" fmla="*/ 2387463 h 5334044"/>
              <a:gd name="connsiteX13" fmla="*/ 3423087 w 3747973"/>
              <a:gd name="connsiteY13" fmla="*/ 2522023 h 5334044"/>
              <a:gd name="connsiteX14" fmla="*/ 3256071 w 3747973"/>
              <a:gd name="connsiteY14" fmla="*/ 2578763 h 5334044"/>
              <a:gd name="connsiteX15" fmla="*/ 3350806 w 3747973"/>
              <a:gd name="connsiteY15" fmla="*/ 2865500 h 5334044"/>
              <a:gd name="connsiteX16" fmla="*/ 3214563 w 3747973"/>
              <a:gd name="connsiteY16" fmla="*/ 2660987 h 5334044"/>
              <a:gd name="connsiteX17" fmla="*/ 3232208 w 3747973"/>
              <a:gd name="connsiteY17" fmla="*/ 2955448 h 5334044"/>
              <a:gd name="connsiteX18" fmla="*/ 3087348 w 3747973"/>
              <a:gd name="connsiteY18" fmla="*/ 2669329 h 5334044"/>
              <a:gd name="connsiteX19" fmla="*/ 3084908 w 3747973"/>
              <a:gd name="connsiteY19" fmla="*/ 2893269 h 5334044"/>
              <a:gd name="connsiteX20" fmla="*/ 3020822 w 3747973"/>
              <a:gd name="connsiteY20" fmla="*/ 2634931 h 5334044"/>
              <a:gd name="connsiteX21" fmla="*/ 2955331 w 3747973"/>
              <a:gd name="connsiteY21" fmla="*/ 2808085 h 5334044"/>
              <a:gd name="connsiteX22" fmla="*/ 2941042 w 3747973"/>
              <a:gd name="connsiteY22" fmla="*/ 2438719 h 5334044"/>
              <a:gd name="connsiteX23" fmla="*/ 2464908 w 3747973"/>
              <a:gd name="connsiteY23" fmla="*/ 1382826 h 5334044"/>
              <a:gd name="connsiteX24" fmla="*/ 2432722 w 3747973"/>
              <a:gd name="connsiteY24" fmla="*/ 3022221 h 5334044"/>
              <a:gd name="connsiteX25" fmla="*/ 3136106 w 3747973"/>
              <a:gd name="connsiteY25" fmla="*/ 4628283 h 5334044"/>
              <a:gd name="connsiteX26" fmla="*/ 3745706 w 3747973"/>
              <a:gd name="connsiteY26" fmla="*/ 4862744 h 5334044"/>
              <a:gd name="connsiteX27" fmla="*/ 2913368 w 3747973"/>
              <a:gd name="connsiteY27" fmla="*/ 5097206 h 5334044"/>
              <a:gd name="connsiteX28" fmla="*/ 2667183 w 3747973"/>
              <a:gd name="connsiteY28" fmla="*/ 4909637 h 5334044"/>
              <a:gd name="connsiteX29" fmla="*/ 1870014 w 3747973"/>
              <a:gd name="connsiteY29" fmla="*/ 3397360 h 5334044"/>
              <a:gd name="connsiteX30" fmla="*/ 920445 w 3747973"/>
              <a:gd name="connsiteY30" fmla="*/ 5003421 h 5334044"/>
              <a:gd name="connsiteX31" fmla="*/ 381183 w 3747973"/>
              <a:gd name="connsiteY31" fmla="*/ 5331668 h 5334044"/>
              <a:gd name="connsiteX32" fmla="*/ 252229 w 3747973"/>
              <a:gd name="connsiteY32" fmla="*/ 5132375 h 5334044"/>
              <a:gd name="connsiteX33" fmla="*/ 521860 w 3747973"/>
              <a:gd name="connsiteY33" fmla="*/ 4780683 h 5334044"/>
              <a:gd name="connsiteX34" fmla="*/ 1061122 w 3747973"/>
              <a:gd name="connsiteY34" fmla="*/ 3338744 h 5334044"/>
              <a:gd name="connsiteX35" fmla="*/ 1119323 w 3747973"/>
              <a:gd name="connsiteY35" fmla="*/ 1384110 h 5334044"/>
              <a:gd name="connsiteX36" fmla="*/ 494163 w 3747973"/>
              <a:gd name="connsiteY36" fmla="*/ 2332702 h 5334044"/>
              <a:gd name="connsiteX37" fmla="*/ 470741 w 3747973"/>
              <a:gd name="connsiteY37" fmla="*/ 2541576 h 5334044"/>
              <a:gd name="connsiteX38" fmla="*/ 418506 w 3747973"/>
              <a:gd name="connsiteY38" fmla="*/ 2746170 h 5334044"/>
              <a:gd name="connsiteX39" fmla="*/ 408235 w 3747973"/>
              <a:gd name="connsiteY39" fmla="*/ 2617989 h 5334044"/>
              <a:gd name="connsiteX40" fmla="*/ 273108 w 3747973"/>
              <a:gd name="connsiteY40" fmla="*/ 2818179 h 5334044"/>
              <a:gd name="connsiteX41" fmla="*/ 332139 w 3747973"/>
              <a:gd name="connsiteY41" fmla="*/ 2568487 h 5334044"/>
              <a:gd name="connsiteX42" fmla="*/ 91917 w 3747973"/>
              <a:gd name="connsiteY42" fmla="*/ 2852878 h 5334044"/>
              <a:gd name="connsiteX43" fmla="*/ 238561 w 3747973"/>
              <a:gd name="connsiteY43" fmla="*/ 2535928 h 5334044"/>
              <a:gd name="connsiteX44" fmla="*/ 32680 w 3747973"/>
              <a:gd name="connsiteY44" fmla="*/ 2755589 h 5334044"/>
              <a:gd name="connsiteX45" fmla="*/ 168638 w 3747973"/>
              <a:gd name="connsiteY45" fmla="*/ 2521594 h 5334044"/>
              <a:gd name="connsiteX46" fmla="*/ 0 w 3747973"/>
              <a:gd name="connsiteY46" fmla="*/ 2529811 h 5334044"/>
              <a:gd name="connsiteX47" fmla="*/ 222741 w 3747973"/>
              <a:gd name="connsiteY47" fmla="*/ 2423835 h 5334044"/>
              <a:gd name="connsiteX48" fmla="*/ 396849 w 3747973"/>
              <a:gd name="connsiteY48" fmla="*/ 2118812 h 5334044"/>
              <a:gd name="connsiteX0" fmla="*/ 396849 w 3423087"/>
              <a:gd name="connsiteY0" fmla="*/ 2118812 h 5334044"/>
              <a:gd name="connsiteX1" fmla="*/ 873552 w 3423087"/>
              <a:gd name="connsiteY1" fmla="*/ 1005852 h 5334044"/>
              <a:gd name="connsiteX2" fmla="*/ 1588660 w 3423087"/>
              <a:gd name="connsiteY2" fmla="*/ 771391 h 5334044"/>
              <a:gd name="connsiteX3" fmla="*/ 1648434 w 3423087"/>
              <a:gd name="connsiteY3" fmla="*/ 607235 h 5334044"/>
              <a:gd name="connsiteX4" fmla="*/ 1533649 w 3423087"/>
              <a:gd name="connsiteY4" fmla="*/ 340674 h 5334044"/>
              <a:gd name="connsiteX5" fmla="*/ 1630539 w 3423087"/>
              <a:gd name="connsiteY5" fmla="*/ 115112 h 5334044"/>
              <a:gd name="connsiteX6" fmla="*/ 1847604 w 3423087"/>
              <a:gd name="connsiteY6" fmla="*/ 278 h 5334044"/>
              <a:gd name="connsiteX7" fmla="*/ 2104775 w 3423087"/>
              <a:gd name="connsiteY7" fmla="*/ 42203 h 5334044"/>
              <a:gd name="connsiteX8" fmla="*/ 2233429 w 3423087"/>
              <a:gd name="connsiteY8" fmla="*/ 302468 h 5334044"/>
              <a:gd name="connsiteX9" fmla="*/ 2083666 w 3423087"/>
              <a:gd name="connsiteY9" fmla="*/ 579895 h 5334044"/>
              <a:gd name="connsiteX10" fmla="*/ 2127922 w 3423087"/>
              <a:gd name="connsiteY10" fmla="*/ 736223 h 5334044"/>
              <a:gd name="connsiteX11" fmla="*/ 2573399 w 3423087"/>
              <a:gd name="connsiteY11" fmla="*/ 923791 h 5334044"/>
              <a:gd name="connsiteX12" fmla="*/ 3134032 w 3423087"/>
              <a:gd name="connsiteY12" fmla="*/ 2387463 h 5334044"/>
              <a:gd name="connsiteX13" fmla="*/ 3423087 w 3423087"/>
              <a:gd name="connsiteY13" fmla="*/ 2522023 h 5334044"/>
              <a:gd name="connsiteX14" fmla="*/ 3256071 w 3423087"/>
              <a:gd name="connsiteY14" fmla="*/ 2578763 h 5334044"/>
              <a:gd name="connsiteX15" fmla="*/ 3350806 w 3423087"/>
              <a:gd name="connsiteY15" fmla="*/ 2865500 h 5334044"/>
              <a:gd name="connsiteX16" fmla="*/ 3214563 w 3423087"/>
              <a:gd name="connsiteY16" fmla="*/ 2660987 h 5334044"/>
              <a:gd name="connsiteX17" fmla="*/ 3232208 w 3423087"/>
              <a:gd name="connsiteY17" fmla="*/ 2955448 h 5334044"/>
              <a:gd name="connsiteX18" fmla="*/ 3087348 w 3423087"/>
              <a:gd name="connsiteY18" fmla="*/ 2669329 h 5334044"/>
              <a:gd name="connsiteX19" fmla="*/ 3084908 w 3423087"/>
              <a:gd name="connsiteY19" fmla="*/ 2893269 h 5334044"/>
              <a:gd name="connsiteX20" fmla="*/ 3020822 w 3423087"/>
              <a:gd name="connsiteY20" fmla="*/ 2634931 h 5334044"/>
              <a:gd name="connsiteX21" fmla="*/ 2955331 w 3423087"/>
              <a:gd name="connsiteY21" fmla="*/ 2808085 h 5334044"/>
              <a:gd name="connsiteX22" fmla="*/ 2941042 w 3423087"/>
              <a:gd name="connsiteY22" fmla="*/ 2438719 h 5334044"/>
              <a:gd name="connsiteX23" fmla="*/ 2464908 w 3423087"/>
              <a:gd name="connsiteY23" fmla="*/ 1382826 h 5334044"/>
              <a:gd name="connsiteX24" fmla="*/ 2432722 w 3423087"/>
              <a:gd name="connsiteY24" fmla="*/ 3022221 h 5334044"/>
              <a:gd name="connsiteX25" fmla="*/ 3136106 w 3423087"/>
              <a:gd name="connsiteY25" fmla="*/ 4628283 h 5334044"/>
              <a:gd name="connsiteX26" fmla="*/ 3408136 w 3423087"/>
              <a:gd name="connsiteY26" fmla="*/ 5218838 h 5334044"/>
              <a:gd name="connsiteX27" fmla="*/ 2913368 w 3423087"/>
              <a:gd name="connsiteY27" fmla="*/ 5097206 h 5334044"/>
              <a:gd name="connsiteX28" fmla="*/ 2667183 w 3423087"/>
              <a:gd name="connsiteY28" fmla="*/ 4909637 h 5334044"/>
              <a:gd name="connsiteX29" fmla="*/ 1870014 w 3423087"/>
              <a:gd name="connsiteY29" fmla="*/ 3397360 h 5334044"/>
              <a:gd name="connsiteX30" fmla="*/ 920445 w 3423087"/>
              <a:gd name="connsiteY30" fmla="*/ 5003421 h 5334044"/>
              <a:gd name="connsiteX31" fmla="*/ 381183 w 3423087"/>
              <a:gd name="connsiteY31" fmla="*/ 5331668 h 5334044"/>
              <a:gd name="connsiteX32" fmla="*/ 252229 w 3423087"/>
              <a:gd name="connsiteY32" fmla="*/ 5132375 h 5334044"/>
              <a:gd name="connsiteX33" fmla="*/ 521860 w 3423087"/>
              <a:gd name="connsiteY33" fmla="*/ 4780683 h 5334044"/>
              <a:gd name="connsiteX34" fmla="*/ 1061122 w 3423087"/>
              <a:gd name="connsiteY34" fmla="*/ 3338744 h 5334044"/>
              <a:gd name="connsiteX35" fmla="*/ 1119323 w 3423087"/>
              <a:gd name="connsiteY35" fmla="*/ 1384110 h 5334044"/>
              <a:gd name="connsiteX36" fmla="*/ 494163 w 3423087"/>
              <a:gd name="connsiteY36" fmla="*/ 2332702 h 5334044"/>
              <a:gd name="connsiteX37" fmla="*/ 470741 w 3423087"/>
              <a:gd name="connsiteY37" fmla="*/ 2541576 h 5334044"/>
              <a:gd name="connsiteX38" fmla="*/ 418506 w 3423087"/>
              <a:gd name="connsiteY38" fmla="*/ 2746170 h 5334044"/>
              <a:gd name="connsiteX39" fmla="*/ 408235 w 3423087"/>
              <a:gd name="connsiteY39" fmla="*/ 2617989 h 5334044"/>
              <a:gd name="connsiteX40" fmla="*/ 273108 w 3423087"/>
              <a:gd name="connsiteY40" fmla="*/ 2818179 h 5334044"/>
              <a:gd name="connsiteX41" fmla="*/ 332139 w 3423087"/>
              <a:gd name="connsiteY41" fmla="*/ 2568487 h 5334044"/>
              <a:gd name="connsiteX42" fmla="*/ 91917 w 3423087"/>
              <a:gd name="connsiteY42" fmla="*/ 2852878 h 5334044"/>
              <a:gd name="connsiteX43" fmla="*/ 238561 w 3423087"/>
              <a:gd name="connsiteY43" fmla="*/ 2535928 h 5334044"/>
              <a:gd name="connsiteX44" fmla="*/ 32680 w 3423087"/>
              <a:gd name="connsiteY44" fmla="*/ 2755589 h 5334044"/>
              <a:gd name="connsiteX45" fmla="*/ 168638 w 3423087"/>
              <a:gd name="connsiteY45" fmla="*/ 2521594 h 5334044"/>
              <a:gd name="connsiteX46" fmla="*/ 0 w 3423087"/>
              <a:gd name="connsiteY46" fmla="*/ 2529811 h 5334044"/>
              <a:gd name="connsiteX47" fmla="*/ 222741 w 3423087"/>
              <a:gd name="connsiteY47" fmla="*/ 2423835 h 5334044"/>
              <a:gd name="connsiteX48" fmla="*/ 396849 w 3423087"/>
              <a:gd name="connsiteY48" fmla="*/ 2118812 h 5334044"/>
              <a:gd name="connsiteX0" fmla="*/ 396849 w 3423087"/>
              <a:gd name="connsiteY0" fmla="*/ 2118812 h 5334044"/>
              <a:gd name="connsiteX1" fmla="*/ 873552 w 3423087"/>
              <a:gd name="connsiteY1" fmla="*/ 1005852 h 5334044"/>
              <a:gd name="connsiteX2" fmla="*/ 1588660 w 3423087"/>
              <a:gd name="connsiteY2" fmla="*/ 771391 h 5334044"/>
              <a:gd name="connsiteX3" fmla="*/ 1648434 w 3423087"/>
              <a:gd name="connsiteY3" fmla="*/ 607235 h 5334044"/>
              <a:gd name="connsiteX4" fmla="*/ 1533649 w 3423087"/>
              <a:gd name="connsiteY4" fmla="*/ 340674 h 5334044"/>
              <a:gd name="connsiteX5" fmla="*/ 1630539 w 3423087"/>
              <a:gd name="connsiteY5" fmla="*/ 115112 h 5334044"/>
              <a:gd name="connsiteX6" fmla="*/ 1847604 w 3423087"/>
              <a:gd name="connsiteY6" fmla="*/ 278 h 5334044"/>
              <a:gd name="connsiteX7" fmla="*/ 2104775 w 3423087"/>
              <a:gd name="connsiteY7" fmla="*/ 42203 h 5334044"/>
              <a:gd name="connsiteX8" fmla="*/ 2233429 w 3423087"/>
              <a:gd name="connsiteY8" fmla="*/ 302468 h 5334044"/>
              <a:gd name="connsiteX9" fmla="*/ 2083666 w 3423087"/>
              <a:gd name="connsiteY9" fmla="*/ 579895 h 5334044"/>
              <a:gd name="connsiteX10" fmla="*/ 2127922 w 3423087"/>
              <a:gd name="connsiteY10" fmla="*/ 736223 h 5334044"/>
              <a:gd name="connsiteX11" fmla="*/ 2573399 w 3423087"/>
              <a:gd name="connsiteY11" fmla="*/ 923791 h 5334044"/>
              <a:gd name="connsiteX12" fmla="*/ 3134032 w 3423087"/>
              <a:gd name="connsiteY12" fmla="*/ 2387463 h 5334044"/>
              <a:gd name="connsiteX13" fmla="*/ 3423087 w 3423087"/>
              <a:gd name="connsiteY13" fmla="*/ 2522023 h 5334044"/>
              <a:gd name="connsiteX14" fmla="*/ 3256071 w 3423087"/>
              <a:gd name="connsiteY14" fmla="*/ 2578763 h 5334044"/>
              <a:gd name="connsiteX15" fmla="*/ 3350806 w 3423087"/>
              <a:gd name="connsiteY15" fmla="*/ 2865500 h 5334044"/>
              <a:gd name="connsiteX16" fmla="*/ 3214563 w 3423087"/>
              <a:gd name="connsiteY16" fmla="*/ 2660987 h 5334044"/>
              <a:gd name="connsiteX17" fmla="*/ 3232208 w 3423087"/>
              <a:gd name="connsiteY17" fmla="*/ 2955448 h 5334044"/>
              <a:gd name="connsiteX18" fmla="*/ 3087348 w 3423087"/>
              <a:gd name="connsiteY18" fmla="*/ 2669329 h 5334044"/>
              <a:gd name="connsiteX19" fmla="*/ 3084908 w 3423087"/>
              <a:gd name="connsiteY19" fmla="*/ 2893269 h 5334044"/>
              <a:gd name="connsiteX20" fmla="*/ 3020822 w 3423087"/>
              <a:gd name="connsiteY20" fmla="*/ 2634931 h 5334044"/>
              <a:gd name="connsiteX21" fmla="*/ 2955331 w 3423087"/>
              <a:gd name="connsiteY21" fmla="*/ 2808085 h 5334044"/>
              <a:gd name="connsiteX22" fmla="*/ 2941042 w 3423087"/>
              <a:gd name="connsiteY22" fmla="*/ 2438719 h 5334044"/>
              <a:gd name="connsiteX23" fmla="*/ 2464908 w 3423087"/>
              <a:gd name="connsiteY23" fmla="*/ 1382826 h 5334044"/>
              <a:gd name="connsiteX24" fmla="*/ 2432722 w 3423087"/>
              <a:gd name="connsiteY24" fmla="*/ 3022221 h 5334044"/>
              <a:gd name="connsiteX25" fmla="*/ 3136106 w 3423087"/>
              <a:gd name="connsiteY25" fmla="*/ 4628283 h 5334044"/>
              <a:gd name="connsiteX26" fmla="*/ 3408136 w 3423087"/>
              <a:gd name="connsiteY26" fmla="*/ 5218838 h 5334044"/>
              <a:gd name="connsiteX27" fmla="*/ 2913368 w 3423087"/>
              <a:gd name="connsiteY27" fmla="*/ 5097206 h 5334044"/>
              <a:gd name="connsiteX28" fmla="*/ 2751576 w 3423087"/>
              <a:gd name="connsiteY28" fmla="*/ 4725450 h 5334044"/>
              <a:gd name="connsiteX29" fmla="*/ 1870014 w 3423087"/>
              <a:gd name="connsiteY29" fmla="*/ 3397360 h 5334044"/>
              <a:gd name="connsiteX30" fmla="*/ 920445 w 3423087"/>
              <a:gd name="connsiteY30" fmla="*/ 5003421 h 5334044"/>
              <a:gd name="connsiteX31" fmla="*/ 381183 w 3423087"/>
              <a:gd name="connsiteY31" fmla="*/ 5331668 h 5334044"/>
              <a:gd name="connsiteX32" fmla="*/ 252229 w 3423087"/>
              <a:gd name="connsiteY32" fmla="*/ 5132375 h 5334044"/>
              <a:gd name="connsiteX33" fmla="*/ 521860 w 3423087"/>
              <a:gd name="connsiteY33" fmla="*/ 4780683 h 5334044"/>
              <a:gd name="connsiteX34" fmla="*/ 1061122 w 3423087"/>
              <a:gd name="connsiteY34" fmla="*/ 3338744 h 5334044"/>
              <a:gd name="connsiteX35" fmla="*/ 1119323 w 3423087"/>
              <a:gd name="connsiteY35" fmla="*/ 1384110 h 5334044"/>
              <a:gd name="connsiteX36" fmla="*/ 494163 w 3423087"/>
              <a:gd name="connsiteY36" fmla="*/ 2332702 h 5334044"/>
              <a:gd name="connsiteX37" fmla="*/ 470741 w 3423087"/>
              <a:gd name="connsiteY37" fmla="*/ 2541576 h 5334044"/>
              <a:gd name="connsiteX38" fmla="*/ 418506 w 3423087"/>
              <a:gd name="connsiteY38" fmla="*/ 2746170 h 5334044"/>
              <a:gd name="connsiteX39" fmla="*/ 408235 w 3423087"/>
              <a:gd name="connsiteY39" fmla="*/ 2617989 h 5334044"/>
              <a:gd name="connsiteX40" fmla="*/ 273108 w 3423087"/>
              <a:gd name="connsiteY40" fmla="*/ 2818179 h 5334044"/>
              <a:gd name="connsiteX41" fmla="*/ 332139 w 3423087"/>
              <a:gd name="connsiteY41" fmla="*/ 2568487 h 5334044"/>
              <a:gd name="connsiteX42" fmla="*/ 91917 w 3423087"/>
              <a:gd name="connsiteY42" fmla="*/ 2852878 h 5334044"/>
              <a:gd name="connsiteX43" fmla="*/ 238561 w 3423087"/>
              <a:gd name="connsiteY43" fmla="*/ 2535928 h 5334044"/>
              <a:gd name="connsiteX44" fmla="*/ 32680 w 3423087"/>
              <a:gd name="connsiteY44" fmla="*/ 2755589 h 5334044"/>
              <a:gd name="connsiteX45" fmla="*/ 168638 w 3423087"/>
              <a:gd name="connsiteY45" fmla="*/ 2521594 h 5334044"/>
              <a:gd name="connsiteX46" fmla="*/ 0 w 3423087"/>
              <a:gd name="connsiteY46" fmla="*/ 2529811 h 5334044"/>
              <a:gd name="connsiteX47" fmla="*/ 222741 w 3423087"/>
              <a:gd name="connsiteY47" fmla="*/ 2423835 h 5334044"/>
              <a:gd name="connsiteX48" fmla="*/ 396849 w 3423087"/>
              <a:gd name="connsiteY48" fmla="*/ 2118812 h 5334044"/>
              <a:gd name="connsiteX0" fmla="*/ 396849 w 3423087"/>
              <a:gd name="connsiteY0" fmla="*/ 2118812 h 5334044"/>
              <a:gd name="connsiteX1" fmla="*/ 873552 w 3423087"/>
              <a:gd name="connsiteY1" fmla="*/ 1005852 h 5334044"/>
              <a:gd name="connsiteX2" fmla="*/ 1588660 w 3423087"/>
              <a:gd name="connsiteY2" fmla="*/ 771391 h 5334044"/>
              <a:gd name="connsiteX3" fmla="*/ 1648434 w 3423087"/>
              <a:gd name="connsiteY3" fmla="*/ 607235 h 5334044"/>
              <a:gd name="connsiteX4" fmla="*/ 1533649 w 3423087"/>
              <a:gd name="connsiteY4" fmla="*/ 340674 h 5334044"/>
              <a:gd name="connsiteX5" fmla="*/ 1630539 w 3423087"/>
              <a:gd name="connsiteY5" fmla="*/ 115112 h 5334044"/>
              <a:gd name="connsiteX6" fmla="*/ 1847604 w 3423087"/>
              <a:gd name="connsiteY6" fmla="*/ 278 h 5334044"/>
              <a:gd name="connsiteX7" fmla="*/ 2104775 w 3423087"/>
              <a:gd name="connsiteY7" fmla="*/ 42203 h 5334044"/>
              <a:gd name="connsiteX8" fmla="*/ 2233429 w 3423087"/>
              <a:gd name="connsiteY8" fmla="*/ 302468 h 5334044"/>
              <a:gd name="connsiteX9" fmla="*/ 2083666 w 3423087"/>
              <a:gd name="connsiteY9" fmla="*/ 579895 h 5334044"/>
              <a:gd name="connsiteX10" fmla="*/ 2127922 w 3423087"/>
              <a:gd name="connsiteY10" fmla="*/ 736223 h 5334044"/>
              <a:gd name="connsiteX11" fmla="*/ 2573399 w 3423087"/>
              <a:gd name="connsiteY11" fmla="*/ 923791 h 5334044"/>
              <a:gd name="connsiteX12" fmla="*/ 3134032 w 3423087"/>
              <a:gd name="connsiteY12" fmla="*/ 2387463 h 5334044"/>
              <a:gd name="connsiteX13" fmla="*/ 3423087 w 3423087"/>
              <a:gd name="connsiteY13" fmla="*/ 2522023 h 5334044"/>
              <a:gd name="connsiteX14" fmla="*/ 3256071 w 3423087"/>
              <a:gd name="connsiteY14" fmla="*/ 2578763 h 5334044"/>
              <a:gd name="connsiteX15" fmla="*/ 3350806 w 3423087"/>
              <a:gd name="connsiteY15" fmla="*/ 2865500 h 5334044"/>
              <a:gd name="connsiteX16" fmla="*/ 3214563 w 3423087"/>
              <a:gd name="connsiteY16" fmla="*/ 2660987 h 5334044"/>
              <a:gd name="connsiteX17" fmla="*/ 3232208 w 3423087"/>
              <a:gd name="connsiteY17" fmla="*/ 2955448 h 5334044"/>
              <a:gd name="connsiteX18" fmla="*/ 3087348 w 3423087"/>
              <a:gd name="connsiteY18" fmla="*/ 2669329 h 5334044"/>
              <a:gd name="connsiteX19" fmla="*/ 3084908 w 3423087"/>
              <a:gd name="connsiteY19" fmla="*/ 2893269 h 5334044"/>
              <a:gd name="connsiteX20" fmla="*/ 3020822 w 3423087"/>
              <a:gd name="connsiteY20" fmla="*/ 2634931 h 5334044"/>
              <a:gd name="connsiteX21" fmla="*/ 2955331 w 3423087"/>
              <a:gd name="connsiteY21" fmla="*/ 2808085 h 5334044"/>
              <a:gd name="connsiteX22" fmla="*/ 2941042 w 3423087"/>
              <a:gd name="connsiteY22" fmla="*/ 2438719 h 5334044"/>
              <a:gd name="connsiteX23" fmla="*/ 2464908 w 3423087"/>
              <a:gd name="connsiteY23" fmla="*/ 1382826 h 5334044"/>
              <a:gd name="connsiteX24" fmla="*/ 2432722 w 3423087"/>
              <a:gd name="connsiteY24" fmla="*/ 3022221 h 5334044"/>
              <a:gd name="connsiteX25" fmla="*/ 3136106 w 3423087"/>
              <a:gd name="connsiteY25" fmla="*/ 4628283 h 5334044"/>
              <a:gd name="connsiteX26" fmla="*/ 3408136 w 3423087"/>
              <a:gd name="connsiteY26" fmla="*/ 5218838 h 5334044"/>
              <a:gd name="connsiteX27" fmla="*/ 2913368 w 3423087"/>
              <a:gd name="connsiteY27" fmla="*/ 5097206 h 5334044"/>
              <a:gd name="connsiteX28" fmla="*/ 2401950 w 3423087"/>
              <a:gd name="connsiteY28" fmla="*/ 4762288 h 5334044"/>
              <a:gd name="connsiteX29" fmla="*/ 1870014 w 3423087"/>
              <a:gd name="connsiteY29" fmla="*/ 3397360 h 5334044"/>
              <a:gd name="connsiteX30" fmla="*/ 920445 w 3423087"/>
              <a:gd name="connsiteY30" fmla="*/ 5003421 h 5334044"/>
              <a:gd name="connsiteX31" fmla="*/ 381183 w 3423087"/>
              <a:gd name="connsiteY31" fmla="*/ 5331668 h 5334044"/>
              <a:gd name="connsiteX32" fmla="*/ 252229 w 3423087"/>
              <a:gd name="connsiteY32" fmla="*/ 5132375 h 5334044"/>
              <a:gd name="connsiteX33" fmla="*/ 521860 w 3423087"/>
              <a:gd name="connsiteY33" fmla="*/ 4780683 h 5334044"/>
              <a:gd name="connsiteX34" fmla="*/ 1061122 w 3423087"/>
              <a:gd name="connsiteY34" fmla="*/ 3338744 h 5334044"/>
              <a:gd name="connsiteX35" fmla="*/ 1119323 w 3423087"/>
              <a:gd name="connsiteY35" fmla="*/ 1384110 h 5334044"/>
              <a:gd name="connsiteX36" fmla="*/ 494163 w 3423087"/>
              <a:gd name="connsiteY36" fmla="*/ 2332702 h 5334044"/>
              <a:gd name="connsiteX37" fmla="*/ 470741 w 3423087"/>
              <a:gd name="connsiteY37" fmla="*/ 2541576 h 5334044"/>
              <a:gd name="connsiteX38" fmla="*/ 418506 w 3423087"/>
              <a:gd name="connsiteY38" fmla="*/ 2746170 h 5334044"/>
              <a:gd name="connsiteX39" fmla="*/ 408235 w 3423087"/>
              <a:gd name="connsiteY39" fmla="*/ 2617989 h 5334044"/>
              <a:gd name="connsiteX40" fmla="*/ 273108 w 3423087"/>
              <a:gd name="connsiteY40" fmla="*/ 2818179 h 5334044"/>
              <a:gd name="connsiteX41" fmla="*/ 332139 w 3423087"/>
              <a:gd name="connsiteY41" fmla="*/ 2568487 h 5334044"/>
              <a:gd name="connsiteX42" fmla="*/ 91917 w 3423087"/>
              <a:gd name="connsiteY42" fmla="*/ 2852878 h 5334044"/>
              <a:gd name="connsiteX43" fmla="*/ 238561 w 3423087"/>
              <a:gd name="connsiteY43" fmla="*/ 2535928 h 5334044"/>
              <a:gd name="connsiteX44" fmla="*/ 32680 w 3423087"/>
              <a:gd name="connsiteY44" fmla="*/ 2755589 h 5334044"/>
              <a:gd name="connsiteX45" fmla="*/ 168638 w 3423087"/>
              <a:gd name="connsiteY45" fmla="*/ 2521594 h 5334044"/>
              <a:gd name="connsiteX46" fmla="*/ 0 w 3423087"/>
              <a:gd name="connsiteY46" fmla="*/ 2529811 h 5334044"/>
              <a:gd name="connsiteX47" fmla="*/ 222741 w 3423087"/>
              <a:gd name="connsiteY47" fmla="*/ 2423835 h 5334044"/>
              <a:gd name="connsiteX48" fmla="*/ 396849 w 3423087"/>
              <a:gd name="connsiteY48" fmla="*/ 2118812 h 5334044"/>
              <a:gd name="connsiteX0" fmla="*/ 396849 w 3423087"/>
              <a:gd name="connsiteY0" fmla="*/ 2118812 h 5334044"/>
              <a:gd name="connsiteX1" fmla="*/ 873552 w 3423087"/>
              <a:gd name="connsiteY1" fmla="*/ 1005852 h 5334044"/>
              <a:gd name="connsiteX2" fmla="*/ 1588660 w 3423087"/>
              <a:gd name="connsiteY2" fmla="*/ 771391 h 5334044"/>
              <a:gd name="connsiteX3" fmla="*/ 1648434 w 3423087"/>
              <a:gd name="connsiteY3" fmla="*/ 607235 h 5334044"/>
              <a:gd name="connsiteX4" fmla="*/ 1533649 w 3423087"/>
              <a:gd name="connsiteY4" fmla="*/ 340674 h 5334044"/>
              <a:gd name="connsiteX5" fmla="*/ 1630539 w 3423087"/>
              <a:gd name="connsiteY5" fmla="*/ 115112 h 5334044"/>
              <a:gd name="connsiteX6" fmla="*/ 1847604 w 3423087"/>
              <a:gd name="connsiteY6" fmla="*/ 278 h 5334044"/>
              <a:gd name="connsiteX7" fmla="*/ 2104775 w 3423087"/>
              <a:gd name="connsiteY7" fmla="*/ 42203 h 5334044"/>
              <a:gd name="connsiteX8" fmla="*/ 2233429 w 3423087"/>
              <a:gd name="connsiteY8" fmla="*/ 302468 h 5334044"/>
              <a:gd name="connsiteX9" fmla="*/ 2083666 w 3423087"/>
              <a:gd name="connsiteY9" fmla="*/ 579895 h 5334044"/>
              <a:gd name="connsiteX10" fmla="*/ 2127922 w 3423087"/>
              <a:gd name="connsiteY10" fmla="*/ 736223 h 5334044"/>
              <a:gd name="connsiteX11" fmla="*/ 2573399 w 3423087"/>
              <a:gd name="connsiteY11" fmla="*/ 923791 h 5334044"/>
              <a:gd name="connsiteX12" fmla="*/ 3134032 w 3423087"/>
              <a:gd name="connsiteY12" fmla="*/ 2387463 h 5334044"/>
              <a:gd name="connsiteX13" fmla="*/ 3423087 w 3423087"/>
              <a:gd name="connsiteY13" fmla="*/ 2522023 h 5334044"/>
              <a:gd name="connsiteX14" fmla="*/ 3256071 w 3423087"/>
              <a:gd name="connsiteY14" fmla="*/ 2578763 h 5334044"/>
              <a:gd name="connsiteX15" fmla="*/ 3350806 w 3423087"/>
              <a:gd name="connsiteY15" fmla="*/ 2865500 h 5334044"/>
              <a:gd name="connsiteX16" fmla="*/ 3214563 w 3423087"/>
              <a:gd name="connsiteY16" fmla="*/ 2660987 h 5334044"/>
              <a:gd name="connsiteX17" fmla="*/ 3232208 w 3423087"/>
              <a:gd name="connsiteY17" fmla="*/ 2955448 h 5334044"/>
              <a:gd name="connsiteX18" fmla="*/ 3087348 w 3423087"/>
              <a:gd name="connsiteY18" fmla="*/ 2669329 h 5334044"/>
              <a:gd name="connsiteX19" fmla="*/ 3084908 w 3423087"/>
              <a:gd name="connsiteY19" fmla="*/ 2893269 h 5334044"/>
              <a:gd name="connsiteX20" fmla="*/ 3020822 w 3423087"/>
              <a:gd name="connsiteY20" fmla="*/ 2634931 h 5334044"/>
              <a:gd name="connsiteX21" fmla="*/ 2955331 w 3423087"/>
              <a:gd name="connsiteY21" fmla="*/ 2808085 h 5334044"/>
              <a:gd name="connsiteX22" fmla="*/ 2941042 w 3423087"/>
              <a:gd name="connsiteY22" fmla="*/ 2438719 h 5334044"/>
              <a:gd name="connsiteX23" fmla="*/ 2464908 w 3423087"/>
              <a:gd name="connsiteY23" fmla="*/ 1382826 h 5334044"/>
              <a:gd name="connsiteX24" fmla="*/ 2432722 w 3423087"/>
              <a:gd name="connsiteY24" fmla="*/ 3022221 h 5334044"/>
              <a:gd name="connsiteX25" fmla="*/ 3136106 w 3423087"/>
              <a:gd name="connsiteY25" fmla="*/ 4628283 h 5334044"/>
              <a:gd name="connsiteX26" fmla="*/ 2877669 w 3423087"/>
              <a:gd name="connsiteY26" fmla="*/ 5182001 h 5334044"/>
              <a:gd name="connsiteX27" fmla="*/ 2913368 w 3423087"/>
              <a:gd name="connsiteY27" fmla="*/ 5097206 h 5334044"/>
              <a:gd name="connsiteX28" fmla="*/ 2401950 w 3423087"/>
              <a:gd name="connsiteY28" fmla="*/ 4762288 h 5334044"/>
              <a:gd name="connsiteX29" fmla="*/ 1870014 w 3423087"/>
              <a:gd name="connsiteY29" fmla="*/ 3397360 h 5334044"/>
              <a:gd name="connsiteX30" fmla="*/ 920445 w 3423087"/>
              <a:gd name="connsiteY30" fmla="*/ 5003421 h 5334044"/>
              <a:gd name="connsiteX31" fmla="*/ 381183 w 3423087"/>
              <a:gd name="connsiteY31" fmla="*/ 5331668 h 5334044"/>
              <a:gd name="connsiteX32" fmla="*/ 252229 w 3423087"/>
              <a:gd name="connsiteY32" fmla="*/ 5132375 h 5334044"/>
              <a:gd name="connsiteX33" fmla="*/ 521860 w 3423087"/>
              <a:gd name="connsiteY33" fmla="*/ 4780683 h 5334044"/>
              <a:gd name="connsiteX34" fmla="*/ 1061122 w 3423087"/>
              <a:gd name="connsiteY34" fmla="*/ 3338744 h 5334044"/>
              <a:gd name="connsiteX35" fmla="*/ 1119323 w 3423087"/>
              <a:gd name="connsiteY35" fmla="*/ 1384110 h 5334044"/>
              <a:gd name="connsiteX36" fmla="*/ 494163 w 3423087"/>
              <a:gd name="connsiteY36" fmla="*/ 2332702 h 5334044"/>
              <a:gd name="connsiteX37" fmla="*/ 470741 w 3423087"/>
              <a:gd name="connsiteY37" fmla="*/ 2541576 h 5334044"/>
              <a:gd name="connsiteX38" fmla="*/ 418506 w 3423087"/>
              <a:gd name="connsiteY38" fmla="*/ 2746170 h 5334044"/>
              <a:gd name="connsiteX39" fmla="*/ 408235 w 3423087"/>
              <a:gd name="connsiteY39" fmla="*/ 2617989 h 5334044"/>
              <a:gd name="connsiteX40" fmla="*/ 273108 w 3423087"/>
              <a:gd name="connsiteY40" fmla="*/ 2818179 h 5334044"/>
              <a:gd name="connsiteX41" fmla="*/ 332139 w 3423087"/>
              <a:gd name="connsiteY41" fmla="*/ 2568487 h 5334044"/>
              <a:gd name="connsiteX42" fmla="*/ 91917 w 3423087"/>
              <a:gd name="connsiteY42" fmla="*/ 2852878 h 5334044"/>
              <a:gd name="connsiteX43" fmla="*/ 238561 w 3423087"/>
              <a:gd name="connsiteY43" fmla="*/ 2535928 h 5334044"/>
              <a:gd name="connsiteX44" fmla="*/ 32680 w 3423087"/>
              <a:gd name="connsiteY44" fmla="*/ 2755589 h 5334044"/>
              <a:gd name="connsiteX45" fmla="*/ 168638 w 3423087"/>
              <a:gd name="connsiteY45" fmla="*/ 2521594 h 5334044"/>
              <a:gd name="connsiteX46" fmla="*/ 0 w 3423087"/>
              <a:gd name="connsiteY46" fmla="*/ 2529811 h 5334044"/>
              <a:gd name="connsiteX47" fmla="*/ 222741 w 3423087"/>
              <a:gd name="connsiteY47" fmla="*/ 2423835 h 5334044"/>
              <a:gd name="connsiteX48" fmla="*/ 396849 w 3423087"/>
              <a:gd name="connsiteY48" fmla="*/ 2118812 h 5334044"/>
              <a:gd name="connsiteX0" fmla="*/ 396849 w 3423087"/>
              <a:gd name="connsiteY0" fmla="*/ 2118812 h 5334044"/>
              <a:gd name="connsiteX1" fmla="*/ 873552 w 3423087"/>
              <a:gd name="connsiteY1" fmla="*/ 1005852 h 5334044"/>
              <a:gd name="connsiteX2" fmla="*/ 1588660 w 3423087"/>
              <a:gd name="connsiteY2" fmla="*/ 771391 h 5334044"/>
              <a:gd name="connsiteX3" fmla="*/ 1648434 w 3423087"/>
              <a:gd name="connsiteY3" fmla="*/ 607235 h 5334044"/>
              <a:gd name="connsiteX4" fmla="*/ 1533649 w 3423087"/>
              <a:gd name="connsiteY4" fmla="*/ 340674 h 5334044"/>
              <a:gd name="connsiteX5" fmla="*/ 1630539 w 3423087"/>
              <a:gd name="connsiteY5" fmla="*/ 115112 h 5334044"/>
              <a:gd name="connsiteX6" fmla="*/ 1847604 w 3423087"/>
              <a:gd name="connsiteY6" fmla="*/ 278 h 5334044"/>
              <a:gd name="connsiteX7" fmla="*/ 2104775 w 3423087"/>
              <a:gd name="connsiteY7" fmla="*/ 42203 h 5334044"/>
              <a:gd name="connsiteX8" fmla="*/ 2233429 w 3423087"/>
              <a:gd name="connsiteY8" fmla="*/ 302468 h 5334044"/>
              <a:gd name="connsiteX9" fmla="*/ 2083666 w 3423087"/>
              <a:gd name="connsiteY9" fmla="*/ 579895 h 5334044"/>
              <a:gd name="connsiteX10" fmla="*/ 2127922 w 3423087"/>
              <a:gd name="connsiteY10" fmla="*/ 736223 h 5334044"/>
              <a:gd name="connsiteX11" fmla="*/ 2573399 w 3423087"/>
              <a:gd name="connsiteY11" fmla="*/ 923791 h 5334044"/>
              <a:gd name="connsiteX12" fmla="*/ 3134032 w 3423087"/>
              <a:gd name="connsiteY12" fmla="*/ 2387463 h 5334044"/>
              <a:gd name="connsiteX13" fmla="*/ 3423087 w 3423087"/>
              <a:gd name="connsiteY13" fmla="*/ 2522023 h 5334044"/>
              <a:gd name="connsiteX14" fmla="*/ 3256071 w 3423087"/>
              <a:gd name="connsiteY14" fmla="*/ 2578763 h 5334044"/>
              <a:gd name="connsiteX15" fmla="*/ 3350806 w 3423087"/>
              <a:gd name="connsiteY15" fmla="*/ 2865500 h 5334044"/>
              <a:gd name="connsiteX16" fmla="*/ 3214563 w 3423087"/>
              <a:gd name="connsiteY16" fmla="*/ 2660987 h 5334044"/>
              <a:gd name="connsiteX17" fmla="*/ 3232208 w 3423087"/>
              <a:gd name="connsiteY17" fmla="*/ 2955448 h 5334044"/>
              <a:gd name="connsiteX18" fmla="*/ 3087348 w 3423087"/>
              <a:gd name="connsiteY18" fmla="*/ 2669329 h 5334044"/>
              <a:gd name="connsiteX19" fmla="*/ 3084908 w 3423087"/>
              <a:gd name="connsiteY19" fmla="*/ 2893269 h 5334044"/>
              <a:gd name="connsiteX20" fmla="*/ 3020822 w 3423087"/>
              <a:gd name="connsiteY20" fmla="*/ 2634931 h 5334044"/>
              <a:gd name="connsiteX21" fmla="*/ 2955331 w 3423087"/>
              <a:gd name="connsiteY21" fmla="*/ 2808085 h 5334044"/>
              <a:gd name="connsiteX22" fmla="*/ 2941042 w 3423087"/>
              <a:gd name="connsiteY22" fmla="*/ 2438719 h 5334044"/>
              <a:gd name="connsiteX23" fmla="*/ 2464908 w 3423087"/>
              <a:gd name="connsiteY23" fmla="*/ 1382826 h 5334044"/>
              <a:gd name="connsiteX24" fmla="*/ 2432722 w 3423087"/>
              <a:gd name="connsiteY24" fmla="*/ 3022221 h 5334044"/>
              <a:gd name="connsiteX25" fmla="*/ 3010228 w 3423087"/>
              <a:gd name="connsiteY25" fmla="*/ 4317118 h 5334044"/>
              <a:gd name="connsiteX26" fmla="*/ 3136106 w 3423087"/>
              <a:gd name="connsiteY26" fmla="*/ 4628283 h 5334044"/>
              <a:gd name="connsiteX27" fmla="*/ 2877669 w 3423087"/>
              <a:gd name="connsiteY27" fmla="*/ 5182001 h 5334044"/>
              <a:gd name="connsiteX28" fmla="*/ 2913368 w 3423087"/>
              <a:gd name="connsiteY28" fmla="*/ 5097206 h 5334044"/>
              <a:gd name="connsiteX29" fmla="*/ 2401950 w 3423087"/>
              <a:gd name="connsiteY29" fmla="*/ 4762288 h 5334044"/>
              <a:gd name="connsiteX30" fmla="*/ 1870014 w 3423087"/>
              <a:gd name="connsiteY30" fmla="*/ 3397360 h 5334044"/>
              <a:gd name="connsiteX31" fmla="*/ 920445 w 3423087"/>
              <a:gd name="connsiteY31" fmla="*/ 5003421 h 5334044"/>
              <a:gd name="connsiteX32" fmla="*/ 381183 w 3423087"/>
              <a:gd name="connsiteY32" fmla="*/ 5331668 h 5334044"/>
              <a:gd name="connsiteX33" fmla="*/ 252229 w 3423087"/>
              <a:gd name="connsiteY33" fmla="*/ 5132375 h 5334044"/>
              <a:gd name="connsiteX34" fmla="*/ 521860 w 3423087"/>
              <a:gd name="connsiteY34" fmla="*/ 4780683 h 5334044"/>
              <a:gd name="connsiteX35" fmla="*/ 1061122 w 3423087"/>
              <a:gd name="connsiteY35" fmla="*/ 3338744 h 5334044"/>
              <a:gd name="connsiteX36" fmla="*/ 1119323 w 3423087"/>
              <a:gd name="connsiteY36" fmla="*/ 1384110 h 5334044"/>
              <a:gd name="connsiteX37" fmla="*/ 494163 w 3423087"/>
              <a:gd name="connsiteY37" fmla="*/ 2332702 h 5334044"/>
              <a:gd name="connsiteX38" fmla="*/ 470741 w 3423087"/>
              <a:gd name="connsiteY38" fmla="*/ 2541576 h 5334044"/>
              <a:gd name="connsiteX39" fmla="*/ 418506 w 3423087"/>
              <a:gd name="connsiteY39" fmla="*/ 2746170 h 5334044"/>
              <a:gd name="connsiteX40" fmla="*/ 408235 w 3423087"/>
              <a:gd name="connsiteY40" fmla="*/ 2617989 h 5334044"/>
              <a:gd name="connsiteX41" fmla="*/ 273108 w 3423087"/>
              <a:gd name="connsiteY41" fmla="*/ 2818179 h 5334044"/>
              <a:gd name="connsiteX42" fmla="*/ 332139 w 3423087"/>
              <a:gd name="connsiteY42" fmla="*/ 2568487 h 5334044"/>
              <a:gd name="connsiteX43" fmla="*/ 91917 w 3423087"/>
              <a:gd name="connsiteY43" fmla="*/ 2852878 h 5334044"/>
              <a:gd name="connsiteX44" fmla="*/ 238561 w 3423087"/>
              <a:gd name="connsiteY44" fmla="*/ 2535928 h 5334044"/>
              <a:gd name="connsiteX45" fmla="*/ 32680 w 3423087"/>
              <a:gd name="connsiteY45" fmla="*/ 2755589 h 5334044"/>
              <a:gd name="connsiteX46" fmla="*/ 168638 w 3423087"/>
              <a:gd name="connsiteY46" fmla="*/ 2521594 h 5334044"/>
              <a:gd name="connsiteX47" fmla="*/ 0 w 3423087"/>
              <a:gd name="connsiteY47" fmla="*/ 2529811 h 5334044"/>
              <a:gd name="connsiteX48" fmla="*/ 222741 w 3423087"/>
              <a:gd name="connsiteY48" fmla="*/ 2423835 h 5334044"/>
              <a:gd name="connsiteX49" fmla="*/ 396849 w 3423087"/>
              <a:gd name="connsiteY49" fmla="*/ 2118812 h 5334044"/>
              <a:gd name="connsiteX0" fmla="*/ 396849 w 3423087"/>
              <a:gd name="connsiteY0" fmla="*/ 2118812 h 5334044"/>
              <a:gd name="connsiteX1" fmla="*/ 873552 w 3423087"/>
              <a:gd name="connsiteY1" fmla="*/ 1005852 h 5334044"/>
              <a:gd name="connsiteX2" fmla="*/ 1588660 w 3423087"/>
              <a:gd name="connsiteY2" fmla="*/ 771391 h 5334044"/>
              <a:gd name="connsiteX3" fmla="*/ 1648434 w 3423087"/>
              <a:gd name="connsiteY3" fmla="*/ 607235 h 5334044"/>
              <a:gd name="connsiteX4" fmla="*/ 1533649 w 3423087"/>
              <a:gd name="connsiteY4" fmla="*/ 340674 h 5334044"/>
              <a:gd name="connsiteX5" fmla="*/ 1630539 w 3423087"/>
              <a:gd name="connsiteY5" fmla="*/ 115112 h 5334044"/>
              <a:gd name="connsiteX6" fmla="*/ 1847604 w 3423087"/>
              <a:gd name="connsiteY6" fmla="*/ 278 h 5334044"/>
              <a:gd name="connsiteX7" fmla="*/ 2104775 w 3423087"/>
              <a:gd name="connsiteY7" fmla="*/ 42203 h 5334044"/>
              <a:gd name="connsiteX8" fmla="*/ 2233429 w 3423087"/>
              <a:gd name="connsiteY8" fmla="*/ 302468 h 5334044"/>
              <a:gd name="connsiteX9" fmla="*/ 2083666 w 3423087"/>
              <a:gd name="connsiteY9" fmla="*/ 579895 h 5334044"/>
              <a:gd name="connsiteX10" fmla="*/ 2127922 w 3423087"/>
              <a:gd name="connsiteY10" fmla="*/ 736223 h 5334044"/>
              <a:gd name="connsiteX11" fmla="*/ 2573399 w 3423087"/>
              <a:gd name="connsiteY11" fmla="*/ 923791 h 5334044"/>
              <a:gd name="connsiteX12" fmla="*/ 3134032 w 3423087"/>
              <a:gd name="connsiteY12" fmla="*/ 2387463 h 5334044"/>
              <a:gd name="connsiteX13" fmla="*/ 3423087 w 3423087"/>
              <a:gd name="connsiteY13" fmla="*/ 2522023 h 5334044"/>
              <a:gd name="connsiteX14" fmla="*/ 3256071 w 3423087"/>
              <a:gd name="connsiteY14" fmla="*/ 2578763 h 5334044"/>
              <a:gd name="connsiteX15" fmla="*/ 3350806 w 3423087"/>
              <a:gd name="connsiteY15" fmla="*/ 2865500 h 5334044"/>
              <a:gd name="connsiteX16" fmla="*/ 3214563 w 3423087"/>
              <a:gd name="connsiteY16" fmla="*/ 2660987 h 5334044"/>
              <a:gd name="connsiteX17" fmla="*/ 3232208 w 3423087"/>
              <a:gd name="connsiteY17" fmla="*/ 2955448 h 5334044"/>
              <a:gd name="connsiteX18" fmla="*/ 3087348 w 3423087"/>
              <a:gd name="connsiteY18" fmla="*/ 2669329 h 5334044"/>
              <a:gd name="connsiteX19" fmla="*/ 3084908 w 3423087"/>
              <a:gd name="connsiteY19" fmla="*/ 2893269 h 5334044"/>
              <a:gd name="connsiteX20" fmla="*/ 3020822 w 3423087"/>
              <a:gd name="connsiteY20" fmla="*/ 2634931 h 5334044"/>
              <a:gd name="connsiteX21" fmla="*/ 2955331 w 3423087"/>
              <a:gd name="connsiteY21" fmla="*/ 2808085 h 5334044"/>
              <a:gd name="connsiteX22" fmla="*/ 2941042 w 3423087"/>
              <a:gd name="connsiteY22" fmla="*/ 2438719 h 5334044"/>
              <a:gd name="connsiteX23" fmla="*/ 2464908 w 3423087"/>
              <a:gd name="connsiteY23" fmla="*/ 1382826 h 5334044"/>
              <a:gd name="connsiteX24" fmla="*/ 2432722 w 3423087"/>
              <a:gd name="connsiteY24" fmla="*/ 3022221 h 5334044"/>
              <a:gd name="connsiteX25" fmla="*/ 2793218 w 3423087"/>
              <a:gd name="connsiteY25" fmla="*/ 4427631 h 5334044"/>
              <a:gd name="connsiteX26" fmla="*/ 3136106 w 3423087"/>
              <a:gd name="connsiteY26" fmla="*/ 4628283 h 5334044"/>
              <a:gd name="connsiteX27" fmla="*/ 2877669 w 3423087"/>
              <a:gd name="connsiteY27" fmla="*/ 5182001 h 5334044"/>
              <a:gd name="connsiteX28" fmla="*/ 2913368 w 3423087"/>
              <a:gd name="connsiteY28" fmla="*/ 5097206 h 5334044"/>
              <a:gd name="connsiteX29" fmla="*/ 2401950 w 3423087"/>
              <a:gd name="connsiteY29" fmla="*/ 4762288 h 5334044"/>
              <a:gd name="connsiteX30" fmla="*/ 1870014 w 3423087"/>
              <a:gd name="connsiteY30" fmla="*/ 3397360 h 5334044"/>
              <a:gd name="connsiteX31" fmla="*/ 920445 w 3423087"/>
              <a:gd name="connsiteY31" fmla="*/ 5003421 h 5334044"/>
              <a:gd name="connsiteX32" fmla="*/ 381183 w 3423087"/>
              <a:gd name="connsiteY32" fmla="*/ 5331668 h 5334044"/>
              <a:gd name="connsiteX33" fmla="*/ 252229 w 3423087"/>
              <a:gd name="connsiteY33" fmla="*/ 5132375 h 5334044"/>
              <a:gd name="connsiteX34" fmla="*/ 521860 w 3423087"/>
              <a:gd name="connsiteY34" fmla="*/ 4780683 h 5334044"/>
              <a:gd name="connsiteX35" fmla="*/ 1061122 w 3423087"/>
              <a:gd name="connsiteY35" fmla="*/ 3338744 h 5334044"/>
              <a:gd name="connsiteX36" fmla="*/ 1119323 w 3423087"/>
              <a:gd name="connsiteY36" fmla="*/ 1384110 h 5334044"/>
              <a:gd name="connsiteX37" fmla="*/ 494163 w 3423087"/>
              <a:gd name="connsiteY37" fmla="*/ 2332702 h 5334044"/>
              <a:gd name="connsiteX38" fmla="*/ 470741 w 3423087"/>
              <a:gd name="connsiteY38" fmla="*/ 2541576 h 5334044"/>
              <a:gd name="connsiteX39" fmla="*/ 418506 w 3423087"/>
              <a:gd name="connsiteY39" fmla="*/ 2746170 h 5334044"/>
              <a:gd name="connsiteX40" fmla="*/ 408235 w 3423087"/>
              <a:gd name="connsiteY40" fmla="*/ 2617989 h 5334044"/>
              <a:gd name="connsiteX41" fmla="*/ 273108 w 3423087"/>
              <a:gd name="connsiteY41" fmla="*/ 2818179 h 5334044"/>
              <a:gd name="connsiteX42" fmla="*/ 332139 w 3423087"/>
              <a:gd name="connsiteY42" fmla="*/ 2568487 h 5334044"/>
              <a:gd name="connsiteX43" fmla="*/ 91917 w 3423087"/>
              <a:gd name="connsiteY43" fmla="*/ 2852878 h 5334044"/>
              <a:gd name="connsiteX44" fmla="*/ 238561 w 3423087"/>
              <a:gd name="connsiteY44" fmla="*/ 2535928 h 5334044"/>
              <a:gd name="connsiteX45" fmla="*/ 32680 w 3423087"/>
              <a:gd name="connsiteY45" fmla="*/ 2755589 h 5334044"/>
              <a:gd name="connsiteX46" fmla="*/ 168638 w 3423087"/>
              <a:gd name="connsiteY46" fmla="*/ 2521594 h 5334044"/>
              <a:gd name="connsiteX47" fmla="*/ 0 w 3423087"/>
              <a:gd name="connsiteY47" fmla="*/ 2529811 h 5334044"/>
              <a:gd name="connsiteX48" fmla="*/ 222741 w 3423087"/>
              <a:gd name="connsiteY48" fmla="*/ 2423835 h 5334044"/>
              <a:gd name="connsiteX49" fmla="*/ 396849 w 3423087"/>
              <a:gd name="connsiteY49" fmla="*/ 2118812 h 5334044"/>
              <a:gd name="connsiteX0" fmla="*/ 396849 w 3423087"/>
              <a:gd name="connsiteY0" fmla="*/ 2118812 h 5334044"/>
              <a:gd name="connsiteX1" fmla="*/ 873552 w 3423087"/>
              <a:gd name="connsiteY1" fmla="*/ 1005852 h 5334044"/>
              <a:gd name="connsiteX2" fmla="*/ 1588660 w 3423087"/>
              <a:gd name="connsiteY2" fmla="*/ 771391 h 5334044"/>
              <a:gd name="connsiteX3" fmla="*/ 1648434 w 3423087"/>
              <a:gd name="connsiteY3" fmla="*/ 607235 h 5334044"/>
              <a:gd name="connsiteX4" fmla="*/ 1533649 w 3423087"/>
              <a:gd name="connsiteY4" fmla="*/ 340674 h 5334044"/>
              <a:gd name="connsiteX5" fmla="*/ 1630539 w 3423087"/>
              <a:gd name="connsiteY5" fmla="*/ 115112 h 5334044"/>
              <a:gd name="connsiteX6" fmla="*/ 1847604 w 3423087"/>
              <a:gd name="connsiteY6" fmla="*/ 278 h 5334044"/>
              <a:gd name="connsiteX7" fmla="*/ 2104775 w 3423087"/>
              <a:gd name="connsiteY7" fmla="*/ 42203 h 5334044"/>
              <a:gd name="connsiteX8" fmla="*/ 2233429 w 3423087"/>
              <a:gd name="connsiteY8" fmla="*/ 302468 h 5334044"/>
              <a:gd name="connsiteX9" fmla="*/ 2083666 w 3423087"/>
              <a:gd name="connsiteY9" fmla="*/ 579895 h 5334044"/>
              <a:gd name="connsiteX10" fmla="*/ 2127922 w 3423087"/>
              <a:gd name="connsiteY10" fmla="*/ 736223 h 5334044"/>
              <a:gd name="connsiteX11" fmla="*/ 2573399 w 3423087"/>
              <a:gd name="connsiteY11" fmla="*/ 923791 h 5334044"/>
              <a:gd name="connsiteX12" fmla="*/ 3134032 w 3423087"/>
              <a:gd name="connsiteY12" fmla="*/ 2387463 h 5334044"/>
              <a:gd name="connsiteX13" fmla="*/ 3423087 w 3423087"/>
              <a:gd name="connsiteY13" fmla="*/ 2522023 h 5334044"/>
              <a:gd name="connsiteX14" fmla="*/ 3256071 w 3423087"/>
              <a:gd name="connsiteY14" fmla="*/ 2578763 h 5334044"/>
              <a:gd name="connsiteX15" fmla="*/ 3350806 w 3423087"/>
              <a:gd name="connsiteY15" fmla="*/ 2865500 h 5334044"/>
              <a:gd name="connsiteX16" fmla="*/ 3214563 w 3423087"/>
              <a:gd name="connsiteY16" fmla="*/ 2660987 h 5334044"/>
              <a:gd name="connsiteX17" fmla="*/ 3232208 w 3423087"/>
              <a:gd name="connsiteY17" fmla="*/ 2955448 h 5334044"/>
              <a:gd name="connsiteX18" fmla="*/ 3087348 w 3423087"/>
              <a:gd name="connsiteY18" fmla="*/ 2669329 h 5334044"/>
              <a:gd name="connsiteX19" fmla="*/ 3084908 w 3423087"/>
              <a:gd name="connsiteY19" fmla="*/ 2893269 h 5334044"/>
              <a:gd name="connsiteX20" fmla="*/ 3020822 w 3423087"/>
              <a:gd name="connsiteY20" fmla="*/ 2634931 h 5334044"/>
              <a:gd name="connsiteX21" fmla="*/ 2955331 w 3423087"/>
              <a:gd name="connsiteY21" fmla="*/ 2808085 h 5334044"/>
              <a:gd name="connsiteX22" fmla="*/ 2941042 w 3423087"/>
              <a:gd name="connsiteY22" fmla="*/ 2438719 h 5334044"/>
              <a:gd name="connsiteX23" fmla="*/ 2464908 w 3423087"/>
              <a:gd name="connsiteY23" fmla="*/ 1382826 h 5334044"/>
              <a:gd name="connsiteX24" fmla="*/ 2432722 w 3423087"/>
              <a:gd name="connsiteY24" fmla="*/ 3022221 h 5334044"/>
              <a:gd name="connsiteX25" fmla="*/ 2793218 w 3423087"/>
              <a:gd name="connsiteY25" fmla="*/ 4427631 h 5334044"/>
              <a:gd name="connsiteX26" fmla="*/ 3099938 w 3423087"/>
              <a:gd name="connsiteY26" fmla="*/ 4824748 h 5334044"/>
              <a:gd name="connsiteX27" fmla="*/ 2877669 w 3423087"/>
              <a:gd name="connsiteY27" fmla="*/ 5182001 h 5334044"/>
              <a:gd name="connsiteX28" fmla="*/ 2913368 w 3423087"/>
              <a:gd name="connsiteY28" fmla="*/ 5097206 h 5334044"/>
              <a:gd name="connsiteX29" fmla="*/ 2401950 w 3423087"/>
              <a:gd name="connsiteY29" fmla="*/ 4762288 h 5334044"/>
              <a:gd name="connsiteX30" fmla="*/ 1870014 w 3423087"/>
              <a:gd name="connsiteY30" fmla="*/ 3397360 h 5334044"/>
              <a:gd name="connsiteX31" fmla="*/ 920445 w 3423087"/>
              <a:gd name="connsiteY31" fmla="*/ 5003421 h 5334044"/>
              <a:gd name="connsiteX32" fmla="*/ 381183 w 3423087"/>
              <a:gd name="connsiteY32" fmla="*/ 5331668 h 5334044"/>
              <a:gd name="connsiteX33" fmla="*/ 252229 w 3423087"/>
              <a:gd name="connsiteY33" fmla="*/ 5132375 h 5334044"/>
              <a:gd name="connsiteX34" fmla="*/ 521860 w 3423087"/>
              <a:gd name="connsiteY34" fmla="*/ 4780683 h 5334044"/>
              <a:gd name="connsiteX35" fmla="*/ 1061122 w 3423087"/>
              <a:gd name="connsiteY35" fmla="*/ 3338744 h 5334044"/>
              <a:gd name="connsiteX36" fmla="*/ 1119323 w 3423087"/>
              <a:gd name="connsiteY36" fmla="*/ 1384110 h 5334044"/>
              <a:gd name="connsiteX37" fmla="*/ 494163 w 3423087"/>
              <a:gd name="connsiteY37" fmla="*/ 2332702 h 5334044"/>
              <a:gd name="connsiteX38" fmla="*/ 470741 w 3423087"/>
              <a:gd name="connsiteY38" fmla="*/ 2541576 h 5334044"/>
              <a:gd name="connsiteX39" fmla="*/ 418506 w 3423087"/>
              <a:gd name="connsiteY39" fmla="*/ 2746170 h 5334044"/>
              <a:gd name="connsiteX40" fmla="*/ 408235 w 3423087"/>
              <a:gd name="connsiteY40" fmla="*/ 2617989 h 5334044"/>
              <a:gd name="connsiteX41" fmla="*/ 273108 w 3423087"/>
              <a:gd name="connsiteY41" fmla="*/ 2818179 h 5334044"/>
              <a:gd name="connsiteX42" fmla="*/ 332139 w 3423087"/>
              <a:gd name="connsiteY42" fmla="*/ 2568487 h 5334044"/>
              <a:gd name="connsiteX43" fmla="*/ 91917 w 3423087"/>
              <a:gd name="connsiteY43" fmla="*/ 2852878 h 5334044"/>
              <a:gd name="connsiteX44" fmla="*/ 238561 w 3423087"/>
              <a:gd name="connsiteY44" fmla="*/ 2535928 h 5334044"/>
              <a:gd name="connsiteX45" fmla="*/ 32680 w 3423087"/>
              <a:gd name="connsiteY45" fmla="*/ 2755589 h 5334044"/>
              <a:gd name="connsiteX46" fmla="*/ 168638 w 3423087"/>
              <a:gd name="connsiteY46" fmla="*/ 2521594 h 5334044"/>
              <a:gd name="connsiteX47" fmla="*/ 0 w 3423087"/>
              <a:gd name="connsiteY47" fmla="*/ 2529811 h 5334044"/>
              <a:gd name="connsiteX48" fmla="*/ 222741 w 3423087"/>
              <a:gd name="connsiteY48" fmla="*/ 2423835 h 5334044"/>
              <a:gd name="connsiteX49" fmla="*/ 396849 w 3423087"/>
              <a:gd name="connsiteY49" fmla="*/ 2118812 h 5334044"/>
              <a:gd name="connsiteX0" fmla="*/ 396849 w 3423087"/>
              <a:gd name="connsiteY0" fmla="*/ 2118812 h 5334044"/>
              <a:gd name="connsiteX1" fmla="*/ 873552 w 3423087"/>
              <a:gd name="connsiteY1" fmla="*/ 1005852 h 5334044"/>
              <a:gd name="connsiteX2" fmla="*/ 1588660 w 3423087"/>
              <a:gd name="connsiteY2" fmla="*/ 771391 h 5334044"/>
              <a:gd name="connsiteX3" fmla="*/ 1648434 w 3423087"/>
              <a:gd name="connsiteY3" fmla="*/ 607235 h 5334044"/>
              <a:gd name="connsiteX4" fmla="*/ 1533649 w 3423087"/>
              <a:gd name="connsiteY4" fmla="*/ 340674 h 5334044"/>
              <a:gd name="connsiteX5" fmla="*/ 1630539 w 3423087"/>
              <a:gd name="connsiteY5" fmla="*/ 115112 h 5334044"/>
              <a:gd name="connsiteX6" fmla="*/ 1847604 w 3423087"/>
              <a:gd name="connsiteY6" fmla="*/ 278 h 5334044"/>
              <a:gd name="connsiteX7" fmla="*/ 2104775 w 3423087"/>
              <a:gd name="connsiteY7" fmla="*/ 42203 h 5334044"/>
              <a:gd name="connsiteX8" fmla="*/ 2233429 w 3423087"/>
              <a:gd name="connsiteY8" fmla="*/ 302468 h 5334044"/>
              <a:gd name="connsiteX9" fmla="*/ 2083666 w 3423087"/>
              <a:gd name="connsiteY9" fmla="*/ 579895 h 5334044"/>
              <a:gd name="connsiteX10" fmla="*/ 2127922 w 3423087"/>
              <a:gd name="connsiteY10" fmla="*/ 736223 h 5334044"/>
              <a:gd name="connsiteX11" fmla="*/ 2573399 w 3423087"/>
              <a:gd name="connsiteY11" fmla="*/ 923791 h 5334044"/>
              <a:gd name="connsiteX12" fmla="*/ 3134032 w 3423087"/>
              <a:gd name="connsiteY12" fmla="*/ 2387463 h 5334044"/>
              <a:gd name="connsiteX13" fmla="*/ 3423087 w 3423087"/>
              <a:gd name="connsiteY13" fmla="*/ 2522023 h 5334044"/>
              <a:gd name="connsiteX14" fmla="*/ 3256071 w 3423087"/>
              <a:gd name="connsiteY14" fmla="*/ 2578763 h 5334044"/>
              <a:gd name="connsiteX15" fmla="*/ 3350806 w 3423087"/>
              <a:gd name="connsiteY15" fmla="*/ 2865500 h 5334044"/>
              <a:gd name="connsiteX16" fmla="*/ 3214563 w 3423087"/>
              <a:gd name="connsiteY16" fmla="*/ 2660987 h 5334044"/>
              <a:gd name="connsiteX17" fmla="*/ 3232208 w 3423087"/>
              <a:gd name="connsiteY17" fmla="*/ 2955448 h 5334044"/>
              <a:gd name="connsiteX18" fmla="*/ 3087348 w 3423087"/>
              <a:gd name="connsiteY18" fmla="*/ 2669329 h 5334044"/>
              <a:gd name="connsiteX19" fmla="*/ 3084908 w 3423087"/>
              <a:gd name="connsiteY19" fmla="*/ 2893269 h 5334044"/>
              <a:gd name="connsiteX20" fmla="*/ 3020822 w 3423087"/>
              <a:gd name="connsiteY20" fmla="*/ 2634931 h 5334044"/>
              <a:gd name="connsiteX21" fmla="*/ 2955331 w 3423087"/>
              <a:gd name="connsiteY21" fmla="*/ 2808085 h 5334044"/>
              <a:gd name="connsiteX22" fmla="*/ 2941042 w 3423087"/>
              <a:gd name="connsiteY22" fmla="*/ 2438719 h 5334044"/>
              <a:gd name="connsiteX23" fmla="*/ 2464908 w 3423087"/>
              <a:gd name="connsiteY23" fmla="*/ 1382826 h 5334044"/>
              <a:gd name="connsiteX24" fmla="*/ 2432722 w 3423087"/>
              <a:gd name="connsiteY24" fmla="*/ 3022221 h 5334044"/>
              <a:gd name="connsiteX25" fmla="*/ 2793218 w 3423087"/>
              <a:gd name="connsiteY25" fmla="*/ 4427631 h 5334044"/>
              <a:gd name="connsiteX26" fmla="*/ 3099938 w 3423087"/>
              <a:gd name="connsiteY26" fmla="*/ 4824748 h 5334044"/>
              <a:gd name="connsiteX27" fmla="*/ 2877669 w 3423087"/>
              <a:gd name="connsiteY27" fmla="*/ 5182001 h 5334044"/>
              <a:gd name="connsiteX28" fmla="*/ 2913368 w 3423087"/>
              <a:gd name="connsiteY28" fmla="*/ 5097206 h 5334044"/>
              <a:gd name="connsiteX29" fmla="*/ 2401950 w 3423087"/>
              <a:gd name="connsiteY29" fmla="*/ 4762288 h 5334044"/>
              <a:gd name="connsiteX30" fmla="*/ 1870014 w 3423087"/>
              <a:gd name="connsiteY30" fmla="*/ 3397360 h 5334044"/>
              <a:gd name="connsiteX31" fmla="*/ 920445 w 3423087"/>
              <a:gd name="connsiteY31" fmla="*/ 5003421 h 5334044"/>
              <a:gd name="connsiteX32" fmla="*/ 381183 w 3423087"/>
              <a:gd name="connsiteY32" fmla="*/ 5331668 h 5334044"/>
              <a:gd name="connsiteX33" fmla="*/ 252229 w 3423087"/>
              <a:gd name="connsiteY33" fmla="*/ 5132375 h 5334044"/>
              <a:gd name="connsiteX34" fmla="*/ 521860 w 3423087"/>
              <a:gd name="connsiteY34" fmla="*/ 4780683 h 5334044"/>
              <a:gd name="connsiteX35" fmla="*/ 1061122 w 3423087"/>
              <a:gd name="connsiteY35" fmla="*/ 3338744 h 5334044"/>
              <a:gd name="connsiteX36" fmla="*/ 1119323 w 3423087"/>
              <a:gd name="connsiteY36" fmla="*/ 1384110 h 5334044"/>
              <a:gd name="connsiteX37" fmla="*/ 494163 w 3423087"/>
              <a:gd name="connsiteY37" fmla="*/ 2332702 h 5334044"/>
              <a:gd name="connsiteX38" fmla="*/ 470741 w 3423087"/>
              <a:gd name="connsiteY38" fmla="*/ 2541576 h 5334044"/>
              <a:gd name="connsiteX39" fmla="*/ 418506 w 3423087"/>
              <a:gd name="connsiteY39" fmla="*/ 2746170 h 5334044"/>
              <a:gd name="connsiteX40" fmla="*/ 408235 w 3423087"/>
              <a:gd name="connsiteY40" fmla="*/ 2617989 h 5334044"/>
              <a:gd name="connsiteX41" fmla="*/ 273108 w 3423087"/>
              <a:gd name="connsiteY41" fmla="*/ 2818179 h 5334044"/>
              <a:gd name="connsiteX42" fmla="*/ 332139 w 3423087"/>
              <a:gd name="connsiteY42" fmla="*/ 2568487 h 5334044"/>
              <a:gd name="connsiteX43" fmla="*/ 91917 w 3423087"/>
              <a:gd name="connsiteY43" fmla="*/ 2852878 h 5334044"/>
              <a:gd name="connsiteX44" fmla="*/ 238561 w 3423087"/>
              <a:gd name="connsiteY44" fmla="*/ 2535928 h 5334044"/>
              <a:gd name="connsiteX45" fmla="*/ 32680 w 3423087"/>
              <a:gd name="connsiteY45" fmla="*/ 2755589 h 5334044"/>
              <a:gd name="connsiteX46" fmla="*/ 168638 w 3423087"/>
              <a:gd name="connsiteY46" fmla="*/ 2521594 h 5334044"/>
              <a:gd name="connsiteX47" fmla="*/ 0 w 3423087"/>
              <a:gd name="connsiteY47" fmla="*/ 2529811 h 5334044"/>
              <a:gd name="connsiteX48" fmla="*/ 222741 w 3423087"/>
              <a:gd name="connsiteY48" fmla="*/ 2423835 h 5334044"/>
              <a:gd name="connsiteX49" fmla="*/ 396849 w 3423087"/>
              <a:gd name="connsiteY49" fmla="*/ 2118812 h 5334044"/>
              <a:gd name="connsiteX0" fmla="*/ 396849 w 3423087"/>
              <a:gd name="connsiteY0" fmla="*/ 2118812 h 5418979"/>
              <a:gd name="connsiteX1" fmla="*/ 873552 w 3423087"/>
              <a:gd name="connsiteY1" fmla="*/ 1005852 h 5418979"/>
              <a:gd name="connsiteX2" fmla="*/ 1588660 w 3423087"/>
              <a:gd name="connsiteY2" fmla="*/ 771391 h 5418979"/>
              <a:gd name="connsiteX3" fmla="*/ 1648434 w 3423087"/>
              <a:gd name="connsiteY3" fmla="*/ 607235 h 5418979"/>
              <a:gd name="connsiteX4" fmla="*/ 1533649 w 3423087"/>
              <a:gd name="connsiteY4" fmla="*/ 340674 h 5418979"/>
              <a:gd name="connsiteX5" fmla="*/ 1630539 w 3423087"/>
              <a:gd name="connsiteY5" fmla="*/ 115112 h 5418979"/>
              <a:gd name="connsiteX6" fmla="*/ 1847604 w 3423087"/>
              <a:gd name="connsiteY6" fmla="*/ 278 h 5418979"/>
              <a:gd name="connsiteX7" fmla="*/ 2104775 w 3423087"/>
              <a:gd name="connsiteY7" fmla="*/ 42203 h 5418979"/>
              <a:gd name="connsiteX8" fmla="*/ 2233429 w 3423087"/>
              <a:gd name="connsiteY8" fmla="*/ 302468 h 5418979"/>
              <a:gd name="connsiteX9" fmla="*/ 2083666 w 3423087"/>
              <a:gd name="connsiteY9" fmla="*/ 579895 h 5418979"/>
              <a:gd name="connsiteX10" fmla="*/ 2127922 w 3423087"/>
              <a:gd name="connsiteY10" fmla="*/ 736223 h 5418979"/>
              <a:gd name="connsiteX11" fmla="*/ 2573399 w 3423087"/>
              <a:gd name="connsiteY11" fmla="*/ 923791 h 5418979"/>
              <a:gd name="connsiteX12" fmla="*/ 3134032 w 3423087"/>
              <a:gd name="connsiteY12" fmla="*/ 2387463 h 5418979"/>
              <a:gd name="connsiteX13" fmla="*/ 3423087 w 3423087"/>
              <a:gd name="connsiteY13" fmla="*/ 2522023 h 5418979"/>
              <a:gd name="connsiteX14" fmla="*/ 3256071 w 3423087"/>
              <a:gd name="connsiteY14" fmla="*/ 2578763 h 5418979"/>
              <a:gd name="connsiteX15" fmla="*/ 3350806 w 3423087"/>
              <a:gd name="connsiteY15" fmla="*/ 2865500 h 5418979"/>
              <a:gd name="connsiteX16" fmla="*/ 3214563 w 3423087"/>
              <a:gd name="connsiteY16" fmla="*/ 2660987 h 5418979"/>
              <a:gd name="connsiteX17" fmla="*/ 3232208 w 3423087"/>
              <a:gd name="connsiteY17" fmla="*/ 2955448 h 5418979"/>
              <a:gd name="connsiteX18" fmla="*/ 3087348 w 3423087"/>
              <a:gd name="connsiteY18" fmla="*/ 2669329 h 5418979"/>
              <a:gd name="connsiteX19" fmla="*/ 3084908 w 3423087"/>
              <a:gd name="connsiteY19" fmla="*/ 2893269 h 5418979"/>
              <a:gd name="connsiteX20" fmla="*/ 3020822 w 3423087"/>
              <a:gd name="connsiteY20" fmla="*/ 2634931 h 5418979"/>
              <a:gd name="connsiteX21" fmla="*/ 2955331 w 3423087"/>
              <a:gd name="connsiteY21" fmla="*/ 2808085 h 5418979"/>
              <a:gd name="connsiteX22" fmla="*/ 2941042 w 3423087"/>
              <a:gd name="connsiteY22" fmla="*/ 2438719 h 5418979"/>
              <a:gd name="connsiteX23" fmla="*/ 2464908 w 3423087"/>
              <a:gd name="connsiteY23" fmla="*/ 1382826 h 5418979"/>
              <a:gd name="connsiteX24" fmla="*/ 2432722 w 3423087"/>
              <a:gd name="connsiteY24" fmla="*/ 3022221 h 5418979"/>
              <a:gd name="connsiteX25" fmla="*/ 2793218 w 3423087"/>
              <a:gd name="connsiteY25" fmla="*/ 4427631 h 5418979"/>
              <a:gd name="connsiteX26" fmla="*/ 3099938 w 3423087"/>
              <a:gd name="connsiteY26" fmla="*/ 4824748 h 5418979"/>
              <a:gd name="connsiteX27" fmla="*/ 2877669 w 3423087"/>
              <a:gd name="connsiteY27" fmla="*/ 5182001 h 5418979"/>
              <a:gd name="connsiteX28" fmla="*/ 2865143 w 3423087"/>
              <a:gd name="connsiteY28" fmla="*/ 5404184 h 5418979"/>
              <a:gd name="connsiteX29" fmla="*/ 2401950 w 3423087"/>
              <a:gd name="connsiteY29" fmla="*/ 4762288 h 5418979"/>
              <a:gd name="connsiteX30" fmla="*/ 1870014 w 3423087"/>
              <a:gd name="connsiteY30" fmla="*/ 3397360 h 5418979"/>
              <a:gd name="connsiteX31" fmla="*/ 920445 w 3423087"/>
              <a:gd name="connsiteY31" fmla="*/ 5003421 h 5418979"/>
              <a:gd name="connsiteX32" fmla="*/ 381183 w 3423087"/>
              <a:gd name="connsiteY32" fmla="*/ 5331668 h 5418979"/>
              <a:gd name="connsiteX33" fmla="*/ 252229 w 3423087"/>
              <a:gd name="connsiteY33" fmla="*/ 5132375 h 5418979"/>
              <a:gd name="connsiteX34" fmla="*/ 521860 w 3423087"/>
              <a:gd name="connsiteY34" fmla="*/ 4780683 h 5418979"/>
              <a:gd name="connsiteX35" fmla="*/ 1061122 w 3423087"/>
              <a:gd name="connsiteY35" fmla="*/ 3338744 h 5418979"/>
              <a:gd name="connsiteX36" fmla="*/ 1119323 w 3423087"/>
              <a:gd name="connsiteY36" fmla="*/ 1384110 h 5418979"/>
              <a:gd name="connsiteX37" fmla="*/ 494163 w 3423087"/>
              <a:gd name="connsiteY37" fmla="*/ 2332702 h 5418979"/>
              <a:gd name="connsiteX38" fmla="*/ 470741 w 3423087"/>
              <a:gd name="connsiteY38" fmla="*/ 2541576 h 5418979"/>
              <a:gd name="connsiteX39" fmla="*/ 418506 w 3423087"/>
              <a:gd name="connsiteY39" fmla="*/ 2746170 h 5418979"/>
              <a:gd name="connsiteX40" fmla="*/ 408235 w 3423087"/>
              <a:gd name="connsiteY40" fmla="*/ 2617989 h 5418979"/>
              <a:gd name="connsiteX41" fmla="*/ 273108 w 3423087"/>
              <a:gd name="connsiteY41" fmla="*/ 2818179 h 5418979"/>
              <a:gd name="connsiteX42" fmla="*/ 332139 w 3423087"/>
              <a:gd name="connsiteY42" fmla="*/ 2568487 h 5418979"/>
              <a:gd name="connsiteX43" fmla="*/ 91917 w 3423087"/>
              <a:gd name="connsiteY43" fmla="*/ 2852878 h 5418979"/>
              <a:gd name="connsiteX44" fmla="*/ 238561 w 3423087"/>
              <a:gd name="connsiteY44" fmla="*/ 2535928 h 5418979"/>
              <a:gd name="connsiteX45" fmla="*/ 32680 w 3423087"/>
              <a:gd name="connsiteY45" fmla="*/ 2755589 h 5418979"/>
              <a:gd name="connsiteX46" fmla="*/ 168638 w 3423087"/>
              <a:gd name="connsiteY46" fmla="*/ 2521594 h 5418979"/>
              <a:gd name="connsiteX47" fmla="*/ 0 w 3423087"/>
              <a:gd name="connsiteY47" fmla="*/ 2529811 h 5418979"/>
              <a:gd name="connsiteX48" fmla="*/ 222741 w 3423087"/>
              <a:gd name="connsiteY48" fmla="*/ 2423835 h 5418979"/>
              <a:gd name="connsiteX49" fmla="*/ 396849 w 3423087"/>
              <a:gd name="connsiteY49" fmla="*/ 2118812 h 5418979"/>
              <a:gd name="connsiteX0" fmla="*/ 396849 w 3423087"/>
              <a:gd name="connsiteY0" fmla="*/ 2118812 h 5417092"/>
              <a:gd name="connsiteX1" fmla="*/ 873552 w 3423087"/>
              <a:gd name="connsiteY1" fmla="*/ 1005852 h 5417092"/>
              <a:gd name="connsiteX2" fmla="*/ 1588660 w 3423087"/>
              <a:gd name="connsiteY2" fmla="*/ 771391 h 5417092"/>
              <a:gd name="connsiteX3" fmla="*/ 1648434 w 3423087"/>
              <a:gd name="connsiteY3" fmla="*/ 607235 h 5417092"/>
              <a:gd name="connsiteX4" fmla="*/ 1533649 w 3423087"/>
              <a:gd name="connsiteY4" fmla="*/ 340674 h 5417092"/>
              <a:gd name="connsiteX5" fmla="*/ 1630539 w 3423087"/>
              <a:gd name="connsiteY5" fmla="*/ 115112 h 5417092"/>
              <a:gd name="connsiteX6" fmla="*/ 1847604 w 3423087"/>
              <a:gd name="connsiteY6" fmla="*/ 278 h 5417092"/>
              <a:gd name="connsiteX7" fmla="*/ 2104775 w 3423087"/>
              <a:gd name="connsiteY7" fmla="*/ 42203 h 5417092"/>
              <a:gd name="connsiteX8" fmla="*/ 2233429 w 3423087"/>
              <a:gd name="connsiteY8" fmla="*/ 302468 h 5417092"/>
              <a:gd name="connsiteX9" fmla="*/ 2083666 w 3423087"/>
              <a:gd name="connsiteY9" fmla="*/ 579895 h 5417092"/>
              <a:gd name="connsiteX10" fmla="*/ 2127922 w 3423087"/>
              <a:gd name="connsiteY10" fmla="*/ 736223 h 5417092"/>
              <a:gd name="connsiteX11" fmla="*/ 2573399 w 3423087"/>
              <a:gd name="connsiteY11" fmla="*/ 923791 h 5417092"/>
              <a:gd name="connsiteX12" fmla="*/ 3134032 w 3423087"/>
              <a:gd name="connsiteY12" fmla="*/ 2387463 h 5417092"/>
              <a:gd name="connsiteX13" fmla="*/ 3423087 w 3423087"/>
              <a:gd name="connsiteY13" fmla="*/ 2522023 h 5417092"/>
              <a:gd name="connsiteX14" fmla="*/ 3256071 w 3423087"/>
              <a:gd name="connsiteY14" fmla="*/ 2578763 h 5417092"/>
              <a:gd name="connsiteX15" fmla="*/ 3350806 w 3423087"/>
              <a:gd name="connsiteY15" fmla="*/ 2865500 h 5417092"/>
              <a:gd name="connsiteX16" fmla="*/ 3214563 w 3423087"/>
              <a:gd name="connsiteY16" fmla="*/ 2660987 h 5417092"/>
              <a:gd name="connsiteX17" fmla="*/ 3232208 w 3423087"/>
              <a:gd name="connsiteY17" fmla="*/ 2955448 h 5417092"/>
              <a:gd name="connsiteX18" fmla="*/ 3087348 w 3423087"/>
              <a:gd name="connsiteY18" fmla="*/ 2669329 h 5417092"/>
              <a:gd name="connsiteX19" fmla="*/ 3084908 w 3423087"/>
              <a:gd name="connsiteY19" fmla="*/ 2893269 h 5417092"/>
              <a:gd name="connsiteX20" fmla="*/ 3020822 w 3423087"/>
              <a:gd name="connsiteY20" fmla="*/ 2634931 h 5417092"/>
              <a:gd name="connsiteX21" fmla="*/ 2955331 w 3423087"/>
              <a:gd name="connsiteY21" fmla="*/ 2808085 h 5417092"/>
              <a:gd name="connsiteX22" fmla="*/ 2941042 w 3423087"/>
              <a:gd name="connsiteY22" fmla="*/ 2438719 h 5417092"/>
              <a:gd name="connsiteX23" fmla="*/ 2464908 w 3423087"/>
              <a:gd name="connsiteY23" fmla="*/ 1382826 h 5417092"/>
              <a:gd name="connsiteX24" fmla="*/ 2432722 w 3423087"/>
              <a:gd name="connsiteY24" fmla="*/ 3022221 h 5417092"/>
              <a:gd name="connsiteX25" fmla="*/ 2793218 w 3423087"/>
              <a:gd name="connsiteY25" fmla="*/ 4427631 h 5417092"/>
              <a:gd name="connsiteX26" fmla="*/ 3099938 w 3423087"/>
              <a:gd name="connsiteY26" fmla="*/ 5058051 h 5417092"/>
              <a:gd name="connsiteX27" fmla="*/ 2877669 w 3423087"/>
              <a:gd name="connsiteY27" fmla="*/ 5182001 h 5417092"/>
              <a:gd name="connsiteX28" fmla="*/ 2865143 w 3423087"/>
              <a:gd name="connsiteY28" fmla="*/ 5404184 h 5417092"/>
              <a:gd name="connsiteX29" fmla="*/ 2401950 w 3423087"/>
              <a:gd name="connsiteY29" fmla="*/ 4762288 h 5417092"/>
              <a:gd name="connsiteX30" fmla="*/ 1870014 w 3423087"/>
              <a:gd name="connsiteY30" fmla="*/ 3397360 h 5417092"/>
              <a:gd name="connsiteX31" fmla="*/ 920445 w 3423087"/>
              <a:gd name="connsiteY31" fmla="*/ 5003421 h 5417092"/>
              <a:gd name="connsiteX32" fmla="*/ 381183 w 3423087"/>
              <a:gd name="connsiteY32" fmla="*/ 5331668 h 5417092"/>
              <a:gd name="connsiteX33" fmla="*/ 252229 w 3423087"/>
              <a:gd name="connsiteY33" fmla="*/ 5132375 h 5417092"/>
              <a:gd name="connsiteX34" fmla="*/ 521860 w 3423087"/>
              <a:gd name="connsiteY34" fmla="*/ 4780683 h 5417092"/>
              <a:gd name="connsiteX35" fmla="*/ 1061122 w 3423087"/>
              <a:gd name="connsiteY35" fmla="*/ 3338744 h 5417092"/>
              <a:gd name="connsiteX36" fmla="*/ 1119323 w 3423087"/>
              <a:gd name="connsiteY36" fmla="*/ 1384110 h 5417092"/>
              <a:gd name="connsiteX37" fmla="*/ 494163 w 3423087"/>
              <a:gd name="connsiteY37" fmla="*/ 2332702 h 5417092"/>
              <a:gd name="connsiteX38" fmla="*/ 470741 w 3423087"/>
              <a:gd name="connsiteY38" fmla="*/ 2541576 h 5417092"/>
              <a:gd name="connsiteX39" fmla="*/ 418506 w 3423087"/>
              <a:gd name="connsiteY39" fmla="*/ 2746170 h 5417092"/>
              <a:gd name="connsiteX40" fmla="*/ 408235 w 3423087"/>
              <a:gd name="connsiteY40" fmla="*/ 2617989 h 5417092"/>
              <a:gd name="connsiteX41" fmla="*/ 273108 w 3423087"/>
              <a:gd name="connsiteY41" fmla="*/ 2818179 h 5417092"/>
              <a:gd name="connsiteX42" fmla="*/ 332139 w 3423087"/>
              <a:gd name="connsiteY42" fmla="*/ 2568487 h 5417092"/>
              <a:gd name="connsiteX43" fmla="*/ 91917 w 3423087"/>
              <a:gd name="connsiteY43" fmla="*/ 2852878 h 5417092"/>
              <a:gd name="connsiteX44" fmla="*/ 238561 w 3423087"/>
              <a:gd name="connsiteY44" fmla="*/ 2535928 h 5417092"/>
              <a:gd name="connsiteX45" fmla="*/ 32680 w 3423087"/>
              <a:gd name="connsiteY45" fmla="*/ 2755589 h 5417092"/>
              <a:gd name="connsiteX46" fmla="*/ 168638 w 3423087"/>
              <a:gd name="connsiteY46" fmla="*/ 2521594 h 5417092"/>
              <a:gd name="connsiteX47" fmla="*/ 0 w 3423087"/>
              <a:gd name="connsiteY47" fmla="*/ 2529811 h 5417092"/>
              <a:gd name="connsiteX48" fmla="*/ 222741 w 3423087"/>
              <a:gd name="connsiteY48" fmla="*/ 2423835 h 5417092"/>
              <a:gd name="connsiteX49" fmla="*/ 396849 w 3423087"/>
              <a:gd name="connsiteY49" fmla="*/ 2118812 h 5417092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920445 w 3423087"/>
              <a:gd name="connsiteY31" fmla="*/ 5003421 h 5486148"/>
              <a:gd name="connsiteX32" fmla="*/ 381183 w 3423087"/>
              <a:gd name="connsiteY32" fmla="*/ 5331668 h 5486148"/>
              <a:gd name="connsiteX33" fmla="*/ 252229 w 3423087"/>
              <a:gd name="connsiteY33" fmla="*/ 5132375 h 5486148"/>
              <a:gd name="connsiteX34" fmla="*/ 521860 w 3423087"/>
              <a:gd name="connsiteY34" fmla="*/ 4780683 h 5486148"/>
              <a:gd name="connsiteX35" fmla="*/ 1061122 w 3423087"/>
              <a:gd name="connsiteY35" fmla="*/ 3338744 h 5486148"/>
              <a:gd name="connsiteX36" fmla="*/ 1119323 w 3423087"/>
              <a:gd name="connsiteY36" fmla="*/ 1384110 h 5486148"/>
              <a:gd name="connsiteX37" fmla="*/ 494163 w 3423087"/>
              <a:gd name="connsiteY37" fmla="*/ 2332702 h 5486148"/>
              <a:gd name="connsiteX38" fmla="*/ 470741 w 3423087"/>
              <a:gd name="connsiteY38" fmla="*/ 2541576 h 5486148"/>
              <a:gd name="connsiteX39" fmla="*/ 418506 w 3423087"/>
              <a:gd name="connsiteY39" fmla="*/ 2746170 h 5486148"/>
              <a:gd name="connsiteX40" fmla="*/ 408235 w 3423087"/>
              <a:gd name="connsiteY40" fmla="*/ 2617989 h 5486148"/>
              <a:gd name="connsiteX41" fmla="*/ 273108 w 3423087"/>
              <a:gd name="connsiteY41" fmla="*/ 2818179 h 5486148"/>
              <a:gd name="connsiteX42" fmla="*/ 332139 w 3423087"/>
              <a:gd name="connsiteY42" fmla="*/ 2568487 h 5486148"/>
              <a:gd name="connsiteX43" fmla="*/ 91917 w 3423087"/>
              <a:gd name="connsiteY43" fmla="*/ 2852878 h 5486148"/>
              <a:gd name="connsiteX44" fmla="*/ 238561 w 3423087"/>
              <a:gd name="connsiteY44" fmla="*/ 2535928 h 5486148"/>
              <a:gd name="connsiteX45" fmla="*/ 32680 w 3423087"/>
              <a:gd name="connsiteY45" fmla="*/ 2755589 h 5486148"/>
              <a:gd name="connsiteX46" fmla="*/ 168638 w 3423087"/>
              <a:gd name="connsiteY46" fmla="*/ 2521594 h 5486148"/>
              <a:gd name="connsiteX47" fmla="*/ 0 w 3423087"/>
              <a:gd name="connsiteY47" fmla="*/ 2529811 h 5486148"/>
              <a:gd name="connsiteX48" fmla="*/ 222741 w 3423087"/>
              <a:gd name="connsiteY48" fmla="*/ 2423835 h 5486148"/>
              <a:gd name="connsiteX49" fmla="*/ 396849 w 3423087"/>
              <a:gd name="connsiteY49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101287 w 3423087"/>
              <a:gd name="connsiteY31" fmla="*/ 4966585 h 5486148"/>
              <a:gd name="connsiteX32" fmla="*/ 381183 w 3423087"/>
              <a:gd name="connsiteY32" fmla="*/ 5331668 h 5486148"/>
              <a:gd name="connsiteX33" fmla="*/ 252229 w 3423087"/>
              <a:gd name="connsiteY33" fmla="*/ 5132375 h 5486148"/>
              <a:gd name="connsiteX34" fmla="*/ 521860 w 3423087"/>
              <a:gd name="connsiteY34" fmla="*/ 4780683 h 5486148"/>
              <a:gd name="connsiteX35" fmla="*/ 1061122 w 3423087"/>
              <a:gd name="connsiteY35" fmla="*/ 3338744 h 5486148"/>
              <a:gd name="connsiteX36" fmla="*/ 1119323 w 3423087"/>
              <a:gd name="connsiteY36" fmla="*/ 1384110 h 5486148"/>
              <a:gd name="connsiteX37" fmla="*/ 494163 w 3423087"/>
              <a:gd name="connsiteY37" fmla="*/ 2332702 h 5486148"/>
              <a:gd name="connsiteX38" fmla="*/ 470741 w 3423087"/>
              <a:gd name="connsiteY38" fmla="*/ 2541576 h 5486148"/>
              <a:gd name="connsiteX39" fmla="*/ 418506 w 3423087"/>
              <a:gd name="connsiteY39" fmla="*/ 2746170 h 5486148"/>
              <a:gd name="connsiteX40" fmla="*/ 408235 w 3423087"/>
              <a:gd name="connsiteY40" fmla="*/ 2617989 h 5486148"/>
              <a:gd name="connsiteX41" fmla="*/ 273108 w 3423087"/>
              <a:gd name="connsiteY41" fmla="*/ 2818179 h 5486148"/>
              <a:gd name="connsiteX42" fmla="*/ 332139 w 3423087"/>
              <a:gd name="connsiteY42" fmla="*/ 2568487 h 5486148"/>
              <a:gd name="connsiteX43" fmla="*/ 91917 w 3423087"/>
              <a:gd name="connsiteY43" fmla="*/ 2852878 h 5486148"/>
              <a:gd name="connsiteX44" fmla="*/ 238561 w 3423087"/>
              <a:gd name="connsiteY44" fmla="*/ 2535928 h 5486148"/>
              <a:gd name="connsiteX45" fmla="*/ 32680 w 3423087"/>
              <a:gd name="connsiteY45" fmla="*/ 2755589 h 5486148"/>
              <a:gd name="connsiteX46" fmla="*/ 168638 w 3423087"/>
              <a:gd name="connsiteY46" fmla="*/ 2521594 h 5486148"/>
              <a:gd name="connsiteX47" fmla="*/ 0 w 3423087"/>
              <a:gd name="connsiteY47" fmla="*/ 2529811 h 5486148"/>
              <a:gd name="connsiteX48" fmla="*/ 222741 w 3423087"/>
              <a:gd name="connsiteY48" fmla="*/ 2423835 h 5486148"/>
              <a:gd name="connsiteX49" fmla="*/ 396849 w 3423087"/>
              <a:gd name="connsiteY49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101287 w 3423087"/>
              <a:gd name="connsiteY31" fmla="*/ 4966585 h 5486148"/>
              <a:gd name="connsiteX32" fmla="*/ 598193 w 3423087"/>
              <a:gd name="connsiteY32" fmla="*/ 5442179 h 5486148"/>
              <a:gd name="connsiteX33" fmla="*/ 252229 w 3423087"/>
              <a:gd name="connsiteY33" fmla="*/ 5132375 h 5486148"/>
              <a:gd name="connsiteX34" fmla="*/ 521860 w 3423087"/>
              <a:gd name="connsiteY34" fmla="*/ 4780683 h 5486148"/>
              <a:gd name="connsiteX35" fmla="*/ 1061122 w 3423087"/>
              <a:gd name="connsiteY35" fmla="*/ 3338744 h 5486148"/>
              <a:gd name="connsiteX36" fmla="*/ 1119323 w 3423087"/>
              <a:gd name="connsiteY36" fmla="*/ 1384110 h 5486148"/>
              <a:gd name="connsiteX37" fmla="*/ 494163 w 3423087"/>
              <a:gd name="connsiteY37" fmla="*/ 2332702 h 5486148"/>
              <a:gd name="connsiteX38" fmla="*/ 470741 w 3423087"/>
              <a:gd name="connsiteY38" fmla="*/ 2541576 h 5486148"/>
              <a:gd name="connsiteX39" fmla="*/ 418506 w 3423087"/>
              <a:gd name="connsiteY39" fmla="*/ 2746170 h 5486148"/>
              <a:gd name="connsiteX40" fmla="*/ 408235 w 3423087"/>
              <a:gd name="connsiteY40" fmla="*/ 2617989 h 5486148"/>
              <a:gd name="connsiteX41" fmla="*/ 273108 w 3423087"/>
              <a:gd name="connsiteY41" fmla="*/ 2818179 h 5486148"/>
              <a:gd name="connsiteX42" fmla="*/ 332139 w 3423087"/>
              <a:gd name="connsiteY42" fmla="*/ 2568487 h 5486148"/>
              <a:gd name="connsiteX43" fmla="*/ 91917 w 3423087"/>
              <a:gd name="connsiteY43" fmla="*/ 2852878 h 5486148"/>
              <a:gd name="connsiteX44" fmla="*/ 238561 w 3423087"/>
              <a:gd name="connsiteY44" fmla="*/ 2535928 h 5486148"/>
              <a:gd name="connsiteX45" fmla="*/ 32680 w 3423087"/>
              <a:gd name="connsiteY45" fmla="*/ 2755589 h 5486148"/>
              <a:gd name="connsiteX46" fmla="*/ 168638 w 3423087"/>
              <a:gd name="connsiteY46" fmla="*/ 2521594 h 5486148"/>
              <a:gd name="connsiteX47" fmla="*/ 0 w 3423087"/>
              <a:gd name="connsiteY47" fmla="*/ 2529811 h 5486148"/>
              <a:gd name="connsiteX48" fmla="*/ 222741 w 3423087"/>
              <a:gd name="connsiteY48" fmla="*/ 2423835 h 5486148"/>
              <a:gd name="connsiteX49" fmla="*/ 396849 w 3423087"/>
              <a:gd name="connsiteY49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101287 w 3423087"/>
              <a:gd name="connsiteY31" fmla="*/ 4966585 h 5486148"/>
              <a:gd name="connsiteX32" fmla="*/ 598193 w 3423087"/>
              <a:gd name="connsiteY32" fmla="*/ 5442179 h 5486148"/>
              <a:gd name="connsiteX33" fmla="*/ 252229 w 3423087"/>
              <a:gd name="connsiteY33" fmla="*/ 5132375 h 5486148"/>
              <a:gd name="connsiteX34" fmla="*/ 787094 w 3423087"/>
              <a:gd name="connsiteY34" fmla="*/ 4731567 h 5486148"/>
              <a:gd name="connsiteX35" fmla="*/ 1061122 w 3423087"/>
              <a:gd name="connsiteY35" fmla="*/ 3338744 h 5486148"/>
              <a:gd name="connsiteX36" fmla="*/ 1119323 w 3423087"/>
              <a:gd name="connsiteY36" fmla="*/ 1384110 h 5486148"/>
              <a:gd name="connsiteX37" fmla="*/ 494163 w 3423087"/>
              <a:gd name="connsiteY37" fmla="*/ 2332702 h 5486148"/>
              <a:gd name="connsiteX38" fmla="*/ 470741 w 3423087"/>
              <a:gd name="connsiteY38" fmla="*/ 2541576 h 5486148"/>
              <a:gd name="connsiteX39" fmla="*/ 418506 w 3423087"/>
              <a:gd name="connsiteY39" fmla="*/ 2746170 h 5486148"/>
              <a:gd name="connsiteX40" fmla="*/ 408235 w 3423087"/>
              <a:gd name="connsiteY40" fmla="*/ 2617989 h 5486148"/>
              <a:gd name="connsiteX41" fmla="*/ 273108 w 3423087"/>
              <a:gd name="connsiteY41" fmla="*/ 2818179 h 5486148"/>
              <a:gd name="connsiteX42" fmla="*/ 332139 w 3423087"/>
              <a:gd name="connsiteY42" fmla="*/ 2568487 h 5486148"/>
              <a:gd name="connsiteX43" fmla="*/ 91917 w 3423087"/>
              <a:gd name="connsiteY43" fmla="*/ 2852878 h 5486148"/>
              <a:gd name="connsiteX44" fmla="*/ 238561 w 3423087"/>
              <a:gd name="connsiteY44" fmla="*/ 2535928 h 5486148"/>
              <a:gd name="connsiteX45" fmla="*/ 32680 w 3423087"/>
              <a:gd name="connsiteY45" fmla="*/ 2755589 h 5486148"/>
              <a:gd name="connsiteX46" fmla="*/ 168638 w 3423087"/>
              <a:gd name="connsiteY46" fmla="*/ 2521594 h 5486148"/>
              <a:gd name="connsiteX47" fmla="*/ 0 w 3423087"/>
              <a:gd name="connsiteY47" fmla="*/ 2529811 h 5486148"/>
              <a:gd name="connsiteX48" fmla="*/ 222741 w 3423087"/>
              <a:gd name="connsiteY48" fmla="*/ 2423835 h 5486148"/>
              <a:gd name="connsiteX49" fmla="*/ 396849 w 3423087"/>
              <a:gd name="connsiteY49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101287 w 3423087"/>
              <a:gd name="connsiteY31" fmla="*/ 4966585 h 5486148"/>
              <a:gd name="connsiteX32" fmla="*/ 598193 w 3423087"/>
              <a:gd name="connsiteY32" fmla="*/ 5442179 h 5486148"/>
              <a:gd name="connsiteX33" fmla="*/ 372790 w 3423087"/>
              <a:gd name="connsiteY33" fmla="*/ 5218330 h 5486148"/>
              <a:gd name="connsiteX34" fmla="*/ 787094 w 3423087"/>
              <a:gd name="connsiteY34" fmla="*/ 4731567 h 5486148"/>
              <a:gd name="connsiteX35" fmla="*/ 1061122 w 3423087"/>
              <a:gd name="connsiteY35" fmla="*/ 3338744 h 5486148"/>
              <a:gd name="connsiteX36" fmla="*/ 1119323 w 3423087"/>
              <a:gd name="connsiteY36" fmla="*/ 1384110 h 5486148"/>
              <a:gd name="connsiteX37" fmla="*/ 494163 w 3423087"/>
              <a:gd name="connsiteY37" fmla="*/ 2332702 h 5486148"/>
              <a:gd name="connsiteX38" fmla="*/ 470741 w 3423087"/>
              <a:gd name="connsiteY38" fmla="*/ 2541576 h 5486148"/>
              <a:gd name="connsiteX39" fmla="*/ 418506 w 3423087"/>
              <a:gd name="connsiteY39" fmla="*/ 2746170 h 5486148"/>
              <a:gd name="connsiteX40" fmla="*/ 408235 w 3423087"/>
              <a:gd name="connsiteY40" fmla="*/ 2617989 h 5486148"/>
              <a:gd name="connsiteX41" fmla="*/ 273108 w 3423087"/>
              <a:gd name="connsiteY41" fmla="*/ 2818179 h 5486148"/>
              <a:gd name="connsiteX42" fmla="*/ 332139 w 3423087"/>
              <a:gd name="connsiteY42" fmla="*/ 2568487 h 5486148"/>
              <a:gd name="connsiteX43" fmla="*/ 91917 w 3423087"/>
              <a:gd name="connsiteY43" fmla="*/ 2852878 h 5486148"/>
              <a:gd name="connsiteX44" fmla="*/ 238561 w 3423087"/>
              <a:gd name="connsiteY44" fmla="*/ 2535928 h 5486148"/>
              <a:gd name="connsiteX45" fmla="*/ 32680 w 3423087"/>
              <a:gd name="connsiteY45" fmla="*/ 2755589 h 5486148"/>
              <a:gd name="connsiteX46" fmla="*/ 168638 w 3423087"/>
              <a:gd name="connsiteY46" fmla="*/ 2521594 h 5486148"/>
              <a:gd name="connsiteX47" fmla="*/ 0 w 3423087"/>
              <a:gd name="connsiteY47" fmla="*/ 2529811 h 5486148"/>
              <a:gd name="connsiteX48" fmla="*/ 222741 w 3423087"/>
              <a:gd name="connsiteY48" fmla="*/ 2423835 h 5486148"/>
              <a:gd name="connsiteX49" fmla="*/ 396849 w 3423087"/>
              <a:gd name="connsiteY49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101287 w 3423087"/>
              <a:gd name="connsiteY31" fmla="*/ 4966585 h 5486148"/>
              <a:gd name="connsiteX32" fmla="*/ 779034 w 3423087"/>
              <a:gd name="connsiteY32" fmla="*/ 5429900 h 5486148"/>
              <a:gd name="connsiteX33" fmla="*/ 372790 w 3423087"/>
              <a:gd name="connsiteY33" fmla="*/ 5218330 h 5486148"/>
              <a:gd name="connsiteX34" fmla="*/ 787094 w 3423087"/>
              <a:gd name="connsiteY34" fmla="*/ 4731567 h 5486148"/>
              <a:gd name="connsiteX35" fmla="*/ 1061122 w 3423087"/>
              <a:gd name="connsiteY35" fmla="*/ 3338744 h 5486148"/>
              <a:gd name="connsiteX36" fmla="*/ 1119323 w 3423087"/>
              <a:gd name="connsiteY36" fmla="*/ 1384110 h 5486148"/>
              <a:gd name="connsiteX37" fmla="*/ 494163 w 3423087"/>
              <a:gd name="connsiteY37" fmla="*/ 2332702 h 5486148"/>
              <a:gd name="connsiteX38" fmla="*/ 470741 w 3423087"/>
              <a:gd name="connsiteY38" fmla="*/ 2541576 h 5486148"/>
              <a:gd name="connsiteX39" fmla="*/ 418506 w 3423087"/>
              <a:gd name="connsiteY39" fmla="*/ 2746170 h 5486148"/>
              <a:gd name="connsiteX40" fmla="*/ 408235 w 3423087"/>
              <a:gd name="connsiteY40" fmla="*/ 2617989 h 5486148"/>
              <a:gd name="connsiteX41" fmla="*/ 273108 w 3423087"/>
              <a:gd name="connsiteY41" fmla="*/ 2818179 h 5486148"/>
              <a:gd name="connsiteX42" fmla="*/ 332139 w 3423087"/>
              <a:gd name="connsiteY42" fmla="*/ 2568487 h 5486148"/>
              <a:gd name="connsiteX43" fmla="*/ 91917 w 3423087"/>
              <a:gd name="connsiteY43" fmla="*/ 2852878 h 5486148"/>
              <a:gd name="connsiteX44" fmla="*/ 238561 w 3423087"/>
              <a:gd name="connsiteY44" fmla="*/ 2535928 h 5486148"/>
              <a:gd name="connsiteX45" fmla="*/ 32680 w 3423087"/>
              <a:gd name="connsiteY45" fmla="*/ 2755589 h 5486148"/>
              <a:gd name="connsiteX46" fmla="*/ 168638 w 3423087"/>
              <a:gd name="connsiteY46" fmla="*/ 2521594 h 5486148"/>
              <a:gd name="connsiteX47" fmla="*/ 0 w 3423087"/>
              <a:gd name="connsiteY47" fmla="*/ 2529811 h 5486148"/>
              <a:gd name="connsiteX48" fmla="*/ 222741 w 3423087"/>
              <a:gd name="connsiteY48" fmla="*/ 2423835 h 5486148"/>
              <a:gd name="connsiteX49" fmla="*/ 396849 w 3423087"/>
              <a:gd name="connsiteY49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270071 w 3423087"/>
              <a:gd name="connsiteY31" fmla="*/ 4954305 h 5486148"/>
              <a:gd name="connsiteX32" fmla="*/ 779034 w 3423087"/>
              <a:gd name="connsiteY32" fmla="*/ 5429900 h 5486148"/>
              <a:gd name="connsiteX33" fmla="*/ 372790 w 3423087"/>
              <a:gd name="connsiteY33" fmla="*/ 5218330 h 5486148"/>
              <a:gd name="connsiteX34" fmla="*/ 787094 w 3423087"/>
              <a:gd name="connsiteY34" fmla="*/ 4731567 h 5486148"/>
              <a:gd name="connsiteX35" fmla="*/ 1061122 w 3423087"/>
              <a:gd name="connsiteY35" fmla="*/ 3338744 h 5486148"/>
              <a:gd name="connsiteX36" fmla="*/ 1119323 w 3423087"/>
              <a:gd name="connsiteY36" fmla="*/ 1384110 h 5486148"/>
              <a:gd name="connsiteX37" fmla="*/ 494163 w 3423087"/>
              <a:gd name="connsiteY37" fmla="*/ 2332702 h 5486148"/>
              <a:gd name="connsiteX38" fmla="*/ 470741 w 3423087"/>
              <a:gd name="connsiteY38" fmla="*/ 2541576 h 5486148"/>
              <a:gd name="connsiteX39" fmla="*/ 418506 w 3423087"/>
              <a:gd name="connsiteY39" fmla="*/ 2746170 h 5486148"/>
              <a:gd name="connsiteX40" fmla="*/ 408235 w 3423087"/>
              <a:gd name="connsiteY40" fmla="*/ 2617989 h 5486148"/>
              <a:gd name="connsiteX41" fmla="*/ 273108 w 3423087"/>
              <a:gd name="connsiteY41" fmla="*/ 2818179 h 5486148"/>
              <a:gd name="connsiteX42" fmla="*/ 332139 w 3423087"/>
              <a:gd name="connsiteY42" fmla="*/ 2568487 h 5486148"/>
              <a:gd name="connsiteX43" fmla="*/ 91917 w 3423087"/>
              <a:gd name="connsiteY43" fmla="*/ 2852878 h 5486148"/>
              <a:gd name="connsiteX44" fmla="*/ 238561 w 3423087"/>
              <a:gd name="connsiteY44" fmla="*/ 2535928 h 5486148"/>
              <a:gd name="connsiteX45" fmla="*/ 32680 w 3423087"/>
              <a:gd name="connsiteY45" fmla="*/ 2755589 h 5486148"/>
              <a:gd name="connsiteX46" fmla="*/ 168638 w 3423087"/>
              <a:gd name="connsiteY46" fmla="*/ 2521594 h 5486148"/>
              <a:gd name="connsiteX47" fmla="*/ 0 w 3423087"/>
              <a:gd name="connsiteY47" fmla="*/ 2529811 h 5486148"/>
              <a:gd name="connsiteX48" fmla="*/ 222741 w 3423087"/>
              <a:gd name="connsiteY48" fmla="*/ 2423835 h 5486148"/>
              <a:gd name="connsiteX49" fmla="*/ 396849 w 3423087"/>
              <a:gd name="connsiteY49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209790 w 3423087"/>
              <a:gd name="connsiteY31" fmla="*/ 4929746 h 5486148"/>
              <a:gd name="connsiteX32" fmla="*/ 779034 w 3423087"/>
              <a:gd name="connsiteY32" fmla="*/ 5429900 h 5486148"/>
              <a:gd name="connsiteX33" fmla="*/ 372790 w 3423087"/>
              <a:gd name="connsiteY33" fmla="*/ 5218330 h 5486148"/>
              <a:gd name="connsiteX34" fmla="*/ 787094 w 3423087"/>
              <a:gd name="connsiteY34" fmla="*/ 4731567 h 5486148"/>
              <a:gd name="connsiteX35" fmla="*/ 1061122 w 3423087"/>
              <a:gd name="connsiteY35" fmla="*/ 3338744 h 5486148"/>
              <a:gd name="connsiteX36" fmla="*/ 1119323 w 3423087"/>
              <a:gd name="connsiteY36" fmla="*/ 1384110 h 5486148"/>
              <a:gd name="connsiteX37" fmla="*/ 494163 w 3423087"/>
              <a:gd name="connsiteY37" fmla="*/ 2332702 h 5486148"/>
              <a:gd name="connsiteX38" fmla="*/ 470741 w 3423087"/>
              <a:gd name="connsiteY38" fmla="*/ 2541576 h 5486148"/>
              <a:gd name="connsiteX39" fmla="*/ 418506 w 3423087"/>
              <a:gd name="connsiteY39" fmla="*/ 2746170 h 5486148"/>
              <a:gd name="connsiteX40" fmla="*/ 408235 w 3423087"/>
              <a:gd name="connsiteY40" fmla="*/ 2617989 h 5486148"/>
              <a:gd name="connsiteX41" fmla="*/ 273108 w 3423087"/>
              <a:gd name="connsiteY41" fmla="*/ 2818179 h 5486148"/>
              <a:gd name="connsiteX42" fmla="*/ 332139 w 3423087"/>
              <a:gd name="connsiteY42" fmla="*/ 2568487 h 5486148"/>
              <a:gd name="connsiteX43" fmla="*/ 91917 w 3423087"/>
              <a:gd name="connsiteY43" fmla="*/ 2852878 h 5486148"/>
              <a:gd name="connsiteX44" fmla="*/ 238561 w 3423087"/>
              <a:gd name="connsiteY44" fmla="*/ 2535928 h 5486148"/>
              <a:gd name="connsiteX45" fmla="*/ 32680 w 3423087"/>
              <a:gd name="connsiteY45" fmla="*/ 2755589 h 5486148"/>
              <a:gd name="connsiteX46" fmla="*/ 168638 w 3423087"/>
              <a:gd name="connsiteY46" fmla="*/ 2521594 h 5486148"/>
              <a:gd name="connsiteX47" fmla="*/ 0 w 3423087"/>
              <a:gd name="connsiteY47" fmla="*/ 2529811 h 5486148"/>
              <a:gd name="connsiteX48" fmla="*/ 222741 w 3423087"/>
              <a:gd name="connsiteY48" fmla="*/ 2423835 h 5486148"/>
              <a:gd name="connsiteX49" fmla="*/ 396849 w 3423087"/>
              <a:gd name="connsiteY49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209790 w 3423087"/>
              <a:gd name="connsiteY31" fmla="*/ 4929746 h 5486148"/>
              <a:gd name="connsiteX32" fmla="*/ 779034 w 3423087"/>
              <a:gd name="connsiteY32" fmla="*/ 5429900 h 5486148"/>
              <a:gd name="connsiteX33" fmla="*/ 372790 w 3423087"/>
              <a:gd name="connsiteY33" fmla="*/ 5218330 h 5486148"/>
              <a:gd name="connsiteX34" fmla="*/ 811207 w 3423087"/>
              <a:gd name="connsiteY34" fmla="*/ 4694729 h 5486148"/>
              <a:gd name="connsiteX35" fmla="*/ 1061122 w 3423087"/>
              <a:gd name="connsiteY35" fmla="*/ 3338744 h 5486148"/>
              <a:gd name="connsiteX36" fmla="*/ 1119323 w 3423087"/>
              <a:gd name="connsiteY36" fmla="*/ 1384110 h 5486148"/>
              <a:gd name="connsiteX37" fmla="*/ 494163 w 3423087"/>
              <a:gd name="connsiteY37" fmla="*/ 2332702 h 5486148"/>
              <a:gd name="connsiteX38" fmla="*/ 470741 w 3423087"/>
              <a:gd name="connsiteY38" fmla="*/ 2541576 h 5486148"/>
              <a:gd name="connsiteX39" fmla="*/ 418506 w 3423087"/>
              <a:gd name="connsiteY39" fmla="*/ 2746170 h 5486148"/>
              <a:gd name="connsiteX40" fmla="*/ 408235 w 3423087"/>
              <a:gd name="connsiteY40" fmla="*/ 2617989 h 5486148"/>
              <a:gd name="connsiteX41" fmla="*/ 273108 w 3423087"/>
              <a:gd name="connsiteY41" fmla="*/ 2818179 h 5486148"/>
              <a:gd name="connsiteX42" fmla="*/ 332139 w 3423087"/>
              <a:gd name="connsiteY42" fmla="*/ 2568487 h 5486148"/>
              <a:gd name="connsiteX43" fmla="*/ 91917 w 3423087"/>
              <a:gd name="connsiteY43" fmla="*/ 2852878 h 5486148"/>
              <a:gd name="connsiteX44" fmla="*/ 238561 w 3423087"/>
              <a:gd name="connsiteY44" fmla="*/ 2535928 h 5486148"/>
              <a:gd name="connsiteX45" fmla="*/ 32680 w 3423087"/>
              <a:gd name="connsiteY45" fmla="*/ 2755589 h 5486148"/>
              <a:gd name="connsiteX46" fmla="*/ 168638 w 3423087"/>
              <a:gd name="connsiteY46" fmla="*/ 2521594 h 5486148"/>
              <a:gd name="connsiteX47" fmla="*/ 0 w 3423087"/>
              <a:gd name="connsiteY47" fmla="*/ 2529811 h 5486148"/>
              <a:gd name="connsiteX48" fmla="*/ 222741 w 3423087"/>
              <a:gd name="connsiteY48" fmla="*/ 2423835 h 5486148"/>
              <a:gd name="connsiteX49" fmla="*/ 396849 w 3423087"/>
              <a:gd name="connsiteY49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209790 w 3423087"/>
              <a:gd name="connsiteY31" fmla="*/ 4929746 h 5486148"/>
              <a:gd name="connsiteX32" fmla="*/ 779034 w 3423087"/>
              <a:gd name="connsiteY32" fmla="*/ 5429900 h 5486148"/>
              <a:gd name="connsiteX33" fmla="*/ 372790 w 3423087"/>
              <a:gd name="connsiteY33" fmla="*/ 5218330 h 5486148"/>
              <a:gd name="connsiteX34" fmla="*/ 811207 w 3423087"/>
              <a:gd name="connsiteY34" fmla="*/ 4694729 h 5486148"/>
              <a:gd name="connsiteX35" fmla="*/ 1000841 w 3423087"/>
              <a:gd name="connsiteY35" fmla="*/ 3338744 h 5486148"/>
              <a:gd name="connsiteX36" fmla="*/ 1119323 w 3423087"/>
              <a:gd name="connsiteY36" fmla="*/ 1384110 h 5486148"/>
              <a:gd name="connsiteX37" fmla="*/ 494163 w 3423087"/>
              <a:gd name="connsiteY37" fmla="*/ 2332702 h 5486148"/>
              <a:gd name="connsiteX38" fmla="*/ 470741 w 3423087"/>
              <a:gd name="connsiteY38" fmla="*/ 2541576 h 5486148"/>
              <a:gd name="connsiteX39" fmla="*/ 418506 w 3423087"/>
              <a:gd name="connsiteY39" fmla="*/ 2746170 h 5486148"/>
              <a:gd name="connsiteX40" fmla="*/ 408235 w 3423087"/>
              <a:gd name="connsiteY40" fmla="*/ 2617989 h 5486148"/>
              <a:gd name="connsiteX41" fmla="*/ 273108 w 3423087"/>
              <a:gd name="connsiteY41" fmla="*/ 2818179 h 5486148"/>
              <a:gd name="connsiteX42" fmla="*/ 332139 w 3423087"/>
              <a:gd name="connsiteY42" fmla="*/ 2568487 h 5486148"/>
              <a:gd name="connsiteX43" fmla="*/ 91917 w 3423087"/>
              <a:gd name="connsiteY43" fmla="*/ 2852878 h 5486148"/>
              <a:gd name="connsiteX44" fmla="*/ 238561 w 3423087"/>
              <a:gd name="connsiteY44" fmla="*/ 2535928 h 5486148"/>
              <a:gd name="connsiteX45" fmla="*/ 32680 w 3423087"/>
              <a:gd name="connsiteY45" fmla="*/ 2755589 h 5486148"/>
              <a:gd name="connsiteX46" fmla="*/ 168638 w 3423087"/>
              <a:gd name="connsiteY46" fmla="*/ 2521594 h 5486148"/>
              <a:gd name="connsiteX47" fmla="*/ 0 w 3423087"/>
              <a:gd name="connsiteY47" fmla="*/ 2529811 h 5486148"/>
              <a:gd name="connsiteX48" fmla="*/ 222741 w 3423087"/>
              <a:gd name="connsiteY48" fmla="*/ 2423835 h 5486148"/>
              <a:gd name="connsiteX49" fmla="*/ 396849 w 3423087"/>
              <a:gd name="connsiteY49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209790 w 3423087"/>
              <a:gd name="connsiteY31" fmla="*/ 4929746 h 5486148"/>
              <a:gd name="connsiteX32" fmla="*/ 779034 w 3423087"/>
              <a:gd name="connsiteY32" fmla="*/ 5429900 h 5486148"/>
              <a:gd name="connsiteX33" fmla="*/ 372790 w 3423087"/>
              <a:gd name="connsiteY33" fmla="*/ 5218330 h 5486148"/>
              <a:gd name="connsiteX34" fmla="*/ 811207 w 3423087"/>
              <a:gd name="connsiteY34" fmla="*/ 4694729 h 5486148"/>
              <a:gd name="connsiteX35" fmla="*/ 924526 w 3423087"/>
              <a:gd name="connsiteY35" fmla="*/ 4145213 h 5486148"/>
              <a:gd name="connsiteX36" fmla="*/ 1000841 w 3423087"/>
              <a:gd name="connsiteY36" fmla="*/ 3338744 h 5486148"/>
              <a:gd name="connsiteX37" fmla="*/ 1119323 w 3423087"/>
              <a:gd name="connsiteY37" fmla="*/ 1384110 h 5486148"/>
              <a:gd name="connsiteX38" fmla="*/ 494163 w 3423087"/>
              <a:gd name="connsiteY38" fmla="*/ 2332702 h 5486148"/>
              <a:gd name="connsiteX39" fmla="*/ 470741 w 3423087"/>
              <a:gd name="connsiteY39" fmla="*/ 2541576 h 5486148"/>
              <a:gd name="connsiteX40" fmla="*/ 418506 w 3423087"/>
              <a:gd name="connsiteY40" fmla="*/ 2746170 h 5486148"/>
              <a:gd name="connsiteX41" fmla="*/ 408235 w 3423087"/>
              <a:gd name="connsiteY41" fmla="*/ 2617989 h 5486148"/>
              <a:gd name="connsiteX42" fmla="*/ 273108 w 3423087"/>
              <a:gd name="connsiteY42" fmla="*/ 2818179 h 5486148"/>
              <a:gd name="connsiteX43" fmla="*/ 332139 w 3423087"/>
              <a:gd name="connsiteY43" fmla="*/ 2568487 h 5486148"/>
              <a:gd name="connsiteX44" fmla="*/ 91917 w 3423087"/>
              <a:gd name="connsiteY44" fmla="*/ 2852878 h 5486148"/>
              <a:gd name="connsiteX45" fmla="*/ 238561 w 3423087"/>
              <a:gd name="connsiteY45" fmla="*/ 2535928 h 5486148"/>
              <a:gd name="connsiteX46" fmla="*/ 32680 w 3423087"/>
              <a:gd name="connsiteY46" fmla="*/ 2755589 h 5486148"/>
              <a:gd name="connsiteX47" fmla="*/ 168638 w 3423087"/>
              <a:gd name="connsiteY47" fmla="*/ 2521594 h 5486148"/>
              <a:gd name="connsiteX48" fmla="*/ 0 w 3423087"/>
              <a:gd name="connsiteY48" fmla="*/ 2529811 h 5486148"/>
              <a:gd name="connsiteX49" fmla="*/ 222741 w 3423087"/>
              <a:gd name="connsiteY49" fmla="*/ 2423835 h 5486148"/>
              <a:gd name="connsiteX50" fmla="*/ 396849 w 3423087"/>
              <a:gd name="connsiteY50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209790 w 3423087"/>
              <a:gd name="connsiteY31" fmla="*/ 4929746 h 5486148"/>
              <a:gd name="connsiteX32" fmla="*/ 779034 w 3423087"/>
              <a:gd name="connsiteY32" fmla="*/ 5429900 h 5486148"/>
              <a:gd name="connsiteX33" fmla="*/ 372790 w 3423087"/>
              <a:gd name="connsiteY33" fmla="*/ 5218330 h 5486148"/>
              <a:gd name="connsiteX34" fmla="*/ 811207 w 3423087"/>
              <a:gd name="connsiteY34" fmla="*/ 4694729 h 5486148"/>
              <a:gd name="connsiteX35" fmla="*/ 1057143 w 3423087"/>
              <a:gd name="connsiteY35" fmla="*/ 4010142 h 5486148"/>
              <a:gd name="connsiteX36" fmla="*/ 1000841 w 3423087"/>
              <a:gd name="connsiteY36" fmla="*/ 3338744 h 5486148"/>
              <a:gd name="connsiteX37" fmla="*/ 1119323 w 3423087"/>
              <a:gd name="connsiteY37" fmla="*/ 1384110 h 5486148"/>
              <a:gd name="connsiteX38" fmla="*/ 494163 w 3423087"/>
              <a:gd name="connsiteY38" fmla="*/ 2332702 h 5486148"/>
              <a:gd name="connsiteX39" fmla="*/ 470741 w 3423087"/>
              <a:gd name="connsiteY39" fmla="*/ 2541576 h 5486148"/>
              <a:gd name="connsiteX40" fmla="*/ 418506 w 3423087"/>
              <a:gd name="connsiteY40" fmla="*/ 2746170 h 5486148"/>
              <a:gd name="connsiteX41" fmla="*/ 408235 w 3423087"/>
              <a:gd name="connsiteY41" fmla="*/ 2617989 h 5486148"/>
              <a:gd name="connsiteX42" fmla="*/ 273108 w 3423087"/>
              <a:gd name="connsiteY42" fmla="*/ 2818179 h 5486148"/>
              <a:gd name="connsiteX43" fmla="*/ 332139 w 3423087"/>
              <a:gd name="connsiteY43" fmla="*/ 2568487 h 5486148"/>
              <a:gd name="connsiteX44" fmla="*/ 91917 w 3423087"/>
              <a:gd name="connsiteY44" fmla="*/ 2852878 h 5486148"/>
              <a:gd name="connsiteX45" fmla="*/ 238561 w 3423087"/>
              <a:gd name="connsiteY45" fmla="*/ 2535928 h 5486148"/>
              <a:gd name="connsiteX46" fmla="*/ 32680 w 3423087"/>
              <a:gd name="connsiteY46" fmla="*/ 2755589 h 5486148"/>
              <a:gd name="connsiteX47" fmla="*/ 168638 w 3423087"/>
              <a:gd name="connsiteY47" fmla="*/ 2521594 h 5486148"/>
              <a:gd name="connsiteX48" fmla="*/ 0 w 3423087"/>
              <a:gd name="connsiteY48" fmla="*/ 2529811 h 5486148"/>
              <a:gd name="connsiteX49" fmla="*/ 222741 w 3423087"/>
              <a:gd name="connsiteY49" fmla="*/ 2423835 h 5486148"/>
              <a:gd name="connsiteX50" fmla="*/ 396849 w 3423087"/>
              <a:gd name="connsiteY50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209790 w 3423087"/>
              <a:gd name="connsiteY31" fmla="*/ 4929746 h 5486148"/>
              <a:gd name="connsiteX32" fmla="*/ 779034 w 3423087"/>
              <a:gd name="connsiteY32" fmla="*/ 5429900 h 5486148"/>
              <a:gd name="connsiteX33" fmla="*/ 372790 w 3423087"/>
              <a:gd name="connsiteY33" fmla="*/ 5218330 h 5486148"/>
              <a:gd name="connsiteX34" fmla="*/ 811207 w 3423087"/>
              <a:gd name="connsiteY34" fmla="*/ 4694729 h 5486148"/>
              <a:gd name="connsiteX35" fmla="*/ 1093312 w 3423087"/>
              <a:gd name="connsiteY35" fmla="*/ 3813676 h 5486148"/>
              <a:gd name="connsiteX36" fmla="*/ 1000841 w 3423087"/>
              <a:gd name="connsiteY36" fmla="*/ 3338744 h 5486148"/>
              <a:gd name="connsiteX37" fmla="*/ 1119323 w 3423087"/>
              <a:gd name="connsiteY37" fmla="*/ 1384110 h 5486148"/>
              <a:gd name="connsiteX38" fmla="*/ 494163 w 3423087"/>
              <a:gd name="connsiteY38" fmla="*/ 2332702 h 5486148"/>
              <a:gd name="connsiteX39" fmla="*/ 470741 w 3423087"/>
              <a:gd name="connsiteY39" fmla="*/ 2541576 h 5486148"/>
              <a:gd name="connsiteX40" fmla="*/ 418506 w 3423087"/>
              <a:gd name="connsiteY40" fmla="*/ 2746170 h 5486148"/>
              <a:gd name="connsiteX41" fmla="*/ 408235 w 3423087"/>
              <a:gd name="connsiteY41" fmla="*/ 2617989 h 5486148"/>
              <a:gd name="connsiteX42" fmla="*/ 273108 w 3423087"/>
              <a:gd name="connsiteY42" fmla="*/ 2818179 h 5486148"/>
              <a:gd name="connsiteX43" fmla="*/ 332139 w 3423087"/>
              <a:gd name="connsiteY43" fmla="*/ 2568487 h 5486148"/>
              <a:gd name="connsiteX44" fmla="*/ 91917 w 3423087"/>
              <a:gd name="connsiteY44" fmla="*/ 2852878 h 5486148"/>
              <a:gd name="connsiteX45" fmla="*/ 238561 w 3423087"/>
              <a:gd name="connsiteY45" fmla="*/ 2535928 h 5486148"/>
              <a:gd name="connsiteX46" fmla="*/ 32680 w 3423087"/>
              <a:gd name="connsiteY46" fmla="*/ 2755589 h 5486148"/>
              <a:gd name="connsiteX47" fmla="*/ 168638 w 3423087"/>
              <a:gd name="connsiteY47" fmla="*/ 2521594 h 5486148"/>
              <a:gd name="connsiteX48" fmla="*/ 0 w 3423087"/>
              <a:gd name="connsiteY48" fmla="*/ 2529811 h 5486148"/>
              <a:gd name="connsiteX49" fmla="*/ 222741 w 3423087"/>
              <a:gd name="connsiteY49" fmla="*/ 2423835 h 5486148"/>
              <a:gd name="connsiteX50" fmla="*/ 396849 w 3423087"/>
              <a:gd name="connsiteY50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209790 w 3423087"/>
              <a:gd name="connsiteY31" fmla="*/ 4929746 h 5486148"/>
              <a:gd name="connsiteX32" fmla="*/ 779034 w 3423087"/>
              <a:gd name="connsiteY32" fmla="*/ 5429900 h 5486148"/>
              <a:gd name="connsiteX33" fmla="*/ 372790 w 3423087"/>
              <a:gd name="connsiteY33" fmla="*/ 5218330 h 5486148"/>
              <a:gd name="connsiteX34" fmla="*/ 811207 w 3423087"/>
              <a:gd name="connsiteY34" fmla="*/ 4694729 h 5486148"/>
              <a:gd name="connsiteX35" fmla="*/ 1093312 w 3423087"/>
              <a:gd name="connsiteY35" fmla="*/ 3813676 h 5486148"/>
              <a:gd name="connsiteX36" fmla="*/ 1097290 w 3423087"/>
              <a:gd name="connsiteY36" fmla="*/ 3179116 h 5486148"/>
              <a:gd name="connsiteX37" fmla="*/ 1119323 w 3423087"/>
              <a:gd name="connsiteY37" fmla="*/ 1384110 h 5486148"/>
              <a:gd name="connsiteX38" fmla="*/ 494163 w 3423087"/>
              <a:gd name="connsiteY38" fmla="*/ 2332702 h 5486148"/>
              <a:gd name="connsiteX39" fmla="*/ 470741 w 3423087"/>
              <a:gd name="connsiteY39" fmla="*/ 2541576 h 5486148"/>
              <a:gd name="connsiteX40" fmla="*/ 418506 w 3423087"/>
              <a:gd name="connsiteY40" fmla="*/ 2746170 h 5486148"/>
              <a:gd name="connsiteX41" fmla="*/ 408235 w 3423087"/>
              <a:gd name="connsiteY41" fmla="*/ 2617989 h 5486148"/>
              <a:gd name="connsiteX42" fmla="*/ 273108 w 3423087"/>
              <a:gd name="connsiteY42" fmla="*/ 2818179 h 5486148"/>
              <a:gd name="connsiteX43" fmla="*/ 332139 w 3423087"/>
              <a:gd name="connsiteY43" fmla="*/ 2568487 h 5486148"/>
              <a:gd name="connsiteX44" fmla="*/ 91917 w 3423087"/>
              <a:gd name="connsiteY44" fmla="*/ 2852878 h 5486148"/>
              <a:gd name="connsiteX45" fmla="*/ 238561 w 3423087"/>
              <a:gd name="connsiteY45" fmla="*/ 2535928 h 5486148"/>
              <a:gd name="connsiteX46" fmla="*/ 32680 w 3423087"/>
              <a:gd name="connsiteY46" fmla="*/ 2755589 h 5486148"/>
              <a:gd name="connsiteX47" fmla="*/ 168638 w 3423087"/>
              <a:gd name="connsiteY47" fmla="*/ 2521594 h 5486148"/>
              <a:gd name="connsiteX48" fmla="*/ 0 w 3423087"/>
              <a:gd name="connsiteY48" fmla="*/ 2529811 h 5486148"/>
              <a:gd name="connsiteX49" fmla="*/ 222741 w 3423087"/>
              <a:gd name="connsiteY49" fmla="*/ 2423835 h 5486148"/>
              <a:gd name="connsiteX50" fmla="*/ 396849 w 3423087"/>
              <a:gd name="connsiteY50" fmla="*/ 2118812 h 5486148"/>
              <a:gd name="connsiteX0" fmla="*/ 396849 w 3423087"/>
              <a:gd name="connsiteY0" fmla="*/ 2118812 h 5471290"/>
              <a:gd name="connsiteX1" fmla="*/ 873552 w 3423087"/>
              <a:gd name="connsiteY1" fmla="*/ 1005852 h 5471290"/>
              <a:gd name="connsiteX2" fmla="*/ 1588660 w 3423087"/>
              <a:gd name="connsiteY2" fmla="*/ 771391 h 5471290"/>
              <a:gd name="connsiteX3" fmla="*/ 1648434 w 3423087"/>
              <a:gd name="connsiteY3" fmla="*/ 607235 h 5471290"/>
              <a:gd name="connsiteX4" fmla="*/ 1533649 w 3423087"/>
              <a:gd name="connsiteY4" fmla="*/ 340674 h 5471290"/>
              <a:gd name="connsiteX5" fmla="*/ 1630539 w 3423087"/>
              <a:gd name="connsiteY5" fmla="*/ 115112 h 5471290"/>
              <a:gd name="connsiteX6" fmla="*/ 1847604 w 3423087"/>
              <a:gd name="connsiteY6" fmla="*/ 278 h 5471290"/>
              <a:gd name="connsiteX7" fmla="*/ 2104775 w 3423087"/>
              <a:gd name="connsiteY7" fmla="*/ 42203 h 5471290"/>
              <a:gd name="connsiteX8" fmla="*/ 2233429 w 3423087"/>
              <a:gd name="connsiteY8" fmla="*/ 302468 h 5471290"/>
              <a:gd name="connsiteX9" fmla="*/ 2083666 w 3423087"/>
              <a:gd name="connsiteY9" fmla="*/ 579895 h 5471290"/>
              <a:gd name="connsiteX10" fmla="*/ 2127922 w 3423087"/>
              <a:gd name="connsiteY10" fmla="*/ 736223 h 5471290"/>
              <a:gd name="connsiteX11" fmla="*/ 2573399 w 3423087"/>
              <a:gd name="connsiteY11" fmla="*/ 923791 h 5471290"/>
              <a:gd name="connsiteX12" fmla="*/ 3134032 w 3423087"/>
              <a:gd name="connsiteY12" fmla="*/ 2387463 h 5471290"/>
              <a:gd name="connsiteX13" fmla="*/ 3423087 w 3423087"/>
              <a:gd name="connsiteY13" fmla="*/ 2522023 h 5471290"/>
              <a:gd name="connsiteX14" fmla="*/ 3256071 w 3423087"/>
              <a:gd name="connsiteY14" fmla="*/ 2578763 h 5471290"/>
              <a:gd name="connsiteX15" fmla="*/ 3350806 w 3423087"/>
              <a:gd name="connsiteY15" fmla="*/ 2865500 h 5471290"/>
              <a:gd name="connsiteX16" fmla="*/ 3214563 w 3423087"/>
              <a:gd name="connsiteY16" fmla="*/ 2660987 h 5471290"/>
              <a:gd name="connsiteX17" fmla="*/ 3232208 w 3423087"/>
              <a:gd name="connsiteY17" fmla="*/ 2955448 h 5471290"/>
              <a:gd name="connsiteX18" fmla="*/ 3087348 w 3423087"/>
              <a:gd name="connsiteY18" fmla="*/ 2669329 h 5471290"/>
              <a:gd name="connsiteX19" fmla="*/ 3084908 w 3423087"/>
              <a:gd name="connsiteY19" fmla="*/ 2893269 h 5471290"/>
              <a:gd name="connsiteX20" fmla="*/ 3020822 w 3423087"/>
              <a:gd name="connsiteY20" fmla="*/ 2634931 h 5471290"/>
              <a:gd name="connsiteX21" fmla="*/ 2955331 w 3423087"/>
              <a:gd name="connsiteY21" fmla="*/ 2808085 h 5471290"/>
              <a:gd name="connsiteX22" fmla="*/ 2941042 w 3423087"/>
              <a:gd name="connsiteY22" fmla="*/ 2438719 h 5471290"/>
              <a:gd name="connsiteX23" fmla="*/ 2464908 w 3423087"/>
              <a:gd name="connsiteY23" fmla="*/ 1382826 h 5471290"/>
              <a:gd name="connsiteX24" fmla="*/ 2432722 w 3423087"/>
              <a:gd name="connsiteY24" fmla="*/ 3022221 h 5471290"/>
              <a:gd name="connsiteX25" fmla="*/ 2793218 w 3423087"/>
              <a:gd name="connsiteY25" fmla="*/ 4427631 h 5471290"/>
              <a:gd name="connsiteX26" fmla="*/ 3099938 w 3423087"/>
              <a:gd name="connsiteY26" fmla="*/ 5058051 h 5471290"/>
              <a:gd name="connsiteX27" fmla="*/ 3058510 w 3423087"/>
              <a:gd name="connsiteY27" fmla="*/ 5439861 h 5471290"/>
              <a:gd name="connsiteX28" fmla="*/ 2865143 w 3423087"/>
              <a:gd name="connsiteY28" fmla="*/ 5404184 h 5471290"/>
              <a:gd name="connsiteX29" fmla="*/ 2414005 w 3423087"/>
              <a:gd name="connsiteY29" fmla="*/ 5044709 h 5471290"/>
              <a:gd name="connsiteX30" fmla="*/ 1870014 w 3423087"/>
              <a:gd name="connsiteY30" fmla="*/ 3397360 h 5471290"/>
              <a:gd name="connsiteX31" fmla="*/ 1209790 w 3423087"/>
              <a:gd name="connsiteY31" fmla="*/ 4929746 h 5471290"/>
              <a:gd name="connsiteX32" fmla="*/ 779034 w 3423087"/>
              <a:gd name="connsiteY32" fmla="*/ 5429900 h 5471290"/>
              <a:gd name="connsiteX33" fmla="*/ 372790 w 3423087"/>
              <a:gd name="connsiteY33" fmla="*/ 5218330 h 5471290"/>
              <a:gd name="connsiteX34" fmla="*/ 811207 w 3423087"/>
              <a:gd name="connsiteY34" fmla="*/ 4694729 h 5471290"/>
              <a:gd name="connsiteX35" fmla="*/ 1093312 w 3423087"/>
              <a:gd name="connsiteY35" fmla="*/ 3813676 h 5471290"/>
              <a:gd name="connsiteX36" fmla="*/ 1097290 w 3423087"/>
              <a:gd name="connsiteY36" fmla="*/ 3179116 h 5471290"/>
              <a:gd name="connsiteX37" fmla="*/ 1119323 w 3423087"/>
              <a:gd name="connsiteY37" fmla="*/ 1384110 h 5471290"/>
              <a:gd name="connsiteX38" fmla="*/ 494163 w 3423087"/>
              <a:gd name="connsiteY38" fmla="*/ 2332702 h 5471290"/>
              <a:gd name="connsiteX39" fmla="*/ 470741 w 3423087"/>
              <a:gd name="connsiteY39" fmla="*/ 2541576 h 5471290"/>
              <a:gd name="connsiteX40" fmla="*/ 418506 w 3423087"/>
              <a:gd name="connsiteY40" fmla="*/ 2746170 h 5471290"/>
              <a:gd name="connsiteX41" fmla="*/ 408235 w 3423087"/>
              <a:gd name="connsiteY41" fmla="*/ 2617989 h 5471290"/>
              <a:gd name="connsiteX42" fmla="*/ 273108 w 3423087"/>
              <a:gd name="connsiteY42" fmla="*/ 2818179 h 5471290"/>
              <a:gd name="connsiteX43" fmla="*/ 332139 w 3423087"/>
              <a:gd name="connsiteY43" fmla="*/ 2568487 h 5471290"/>
              <a:gd name="connsiteX44" fmla="*/ 91917 w 3423087"/>
              <a:gd name="connsiteY44" fmla="*/ 2852878 h 5471290"/>
              <a:gd name="connsiteX45" fmla="*/ 238561 w 3423087"/>
              <a:gd name="connsiteY45" fmla="*/ 2535928 h 5471290"/>
              <a:gd name="connsiteX46" fmla="*/ 32680 w 3423087"/>
              <a:gd name="connsiteY46" fmla="*/ 2755589 h 5471290"/>
              <a:gd name="connsiteX47" fmla="*/ 168638 w 3423087"/>
              <a:gd name="connsiteY47" fmla="*/ 2521594 h 5471290"/>
              <a:gd name="connsiteX48" fmla="*/ 0 w 3423087"/>
              <a:gd name="connsiteY48" fmla="*/ 2529811 h 5471290"/>
              <a:gd name="connsiteX49" fmla="*/ 222741 w 3423087"/>
              <a:gd name="connsiteY49" fmla="*/ 2423835 h 5471290"/>
              <a:gd name="connsiteX50" fmla="*/ 396849 w 3423087"/>
              <a:gd name="connsiteY50" fmla="*/ 2118812 h 5471290"/>
              <a:gd name="connsiteX0" fmla="*/ 396849 w 3423087"/>
              <a:gd name="connsiteY0" fmla="*/ 2118812 h 5471290"/>
              <a:gd name="connsiteX1" fmla="*/ 873552 w 3423087"/>
              <a:gd name="connsiteY1" fmla="*/ 1005852 h 5471290"/>
              <a:gd name="connsiteX2" fmla="*/ 1588660 w 3423087"/>
              <a:gd name="connsiteY2" fmla="*/ 771391 h 5471290"/>
              <a:gd name="connsiteX3" fmla="*/ 1648434 w 3423087"/>
              <a:gd name="connsiteY3" fmla="*/ 607235 h 5471290"/>
              <a:gd name="connsiteX4" fmla="*/ 1533649 w 3423087"/>
              <a:gd name="connsiteY4" fmla="*/ 340674 h 5471290"/>
              <a:gd name="connsiteX5" fmla="*/ 1630539 w 3423087"/>
              <a:gd name="connsiteY5" fmla="*/ 115112 h 5471290"/>
              <a:gd name="connsiteX6" fmla="*/ 1847604 w 3423087"/>
              <a:gd name="connsiteY6" fmla="*/ 278 h 5471290"/>
              <a:gd name="connsiteX7" fmla="*/ 2104775 w 3423087"/>
              <a:gd name="connsiteY7" fmla="*/ 42203 h 5471290"/>
              <a:gd name="connsiteX8" fmla="*/ 2233429 w 3423087"/>
              <a:gd name="connsiteY8" fmla="*/ 302468 h 5471290"/>
              <a:gd name="connsiteX9" fmla="*/ 2083666 w 3423087"/>
              <a:gd name="connsiteY9" fmla="*/ 579895 h 5471290"/>
              <a:gd name="connsiteX10" fmla="*/ 2127922 w 3423087"/>
              <a:gd name="connsiteY10" fmla="*/ 736223 h 5471290"/>
              <a:gd name="connsiteX11" fmla="*/ 2573399 w 3423087"/>
              <a:gd name="connsiteY11" fmla="*/ 923791 h 5471290"/>
              <a:gd name="connsiteX12" fmla="*/ 3134032 w 3423087"/>
              <a:gd name="connsiteY12" fmla="*/ 2387463 h 5471290"/>
              <a:gd name="connsiteX13" fmla="*/ 3423087 w 3423087"/>
              <a:gd name="connsiteY13" fmla="*/ 2522023 h 5471290"/>
              <a:gd name="connsiteX14" fmla="*/ 3256071 w 3423087"/>
              <a:gd name="connsiteY14" fmla="*/ 2578763 h 5471290"/>
              <a:gd name="connsiteX15" fmla="*/ 3350806 w 3423087"/>
              <a:gd name="connsiteY15" fmla="*/ 2865500 h 5471290"/>
              <a:gd name="connsiteX16" fmla="*/ 3214563 w 3423087"/>
              <a:gd name="connsiteY16" fmla="*/ 2660987 h 5471290"/>
              <a:gd name="connsiteX17" fmla="*/ 3232208 w 3423087"/>
              <a:gd name="connsiteY17" fmla="*/ 2955448 h 5471290"/>
              <a:gd name="connsiteX18" fmla="*/ 3087348 w 3423087"/>
              <a:gd name="connsiteY18" fmla="*/ 2669329 h 5471290"/>
              <a:gd name="connsiteX19" fmla="*/ 3084908 w 3423087"/>
              <a:gd name="connsiteY19" fmla="*/ 2893269 h 5471290"/>
              <a:gd name="connsiteX20" fmla="*/ 3020822 w 3423087"/>
              <a:gd name="connsiteY20" fmla="*/ 2634931 h 5471290"/>
              <a:gd name="connsiteX21" fmla="*/ 2955331 w 3423087"/>
              <a:gd name="connsiteY21" fmla="*/ 2808085 h 5471290"/>
              <a:gd name="connsiteX22" fmla="*/ 2941042 w 3423087"/>
              <a:gd name="connsiteY22" fmla="*/ 2438719 h 5471290"/>
              <a:gd name="connsiteX23" fmla="*/ 2464908 w 3423087"/>
              <a:gd name="connsiteY23" fmla="*/ 1382826 h 5471290"/>
              <a:gd name="connsiteX24" fmla="*/ 2432722 w 3423087"/>
              <a:gd name="connsiteY24" fmla="*/ 3022221 h 5471290"/>
              <a:gd name="connsiteX25" fmla="*/ 2793218 w 3423087"/>
              <a:gd name="connsiteY25" fmla="*/ 4427631 h 5471290"/>
              <a:gd name="connsiteX26" fmla="*/ 3099938 w 3423087"/>
              <a:gd name="connsiteY26" fmla="*/ 5058051 h 5471290"/>
              <a:gd name="connsiteX27" fmla="*/ 3058510 w 3423087"/>
              <a:gd name="connsiteY27" fmla="*/ 5439861 h 5471290"/>
              <a:gd name="connsiteX28" fmla="*/ 2865143 w 3423087"/>
              <a:gd name="connsiteY28" fmla="*/ 5404184 h 5471290"/>
              <a:gd name="connsiteX29" fmla="*/ 2414005 w 3423087"/>
              <a:gd name="connsiteY29" fmla="*/ 5044709 h 5471290"/>
              <a:gd name="connsiteX30" fmla="*/ 1870014 w 3423087"/>
              <a:gd name="connsiteY30" fmla="*/ 3397360 h 5471290"/>
              <a:gd name="connsiteX31" fmla="*/ 1209790 w 3423087"/>
              <a:gd name="connsiteY31" fmla="*/ 4929746 h 5471290"/>
              <a:gd name="connsiteX32" fmla="*/ 779034 w 3423087"/>
              <a:gd name="connsiteY32" fmla="*/ 5429900 h 5471290"/>
              <a:gd name="connsiteX33" fmla="*/ 372790 w 3423087"/>
              <a:gd name="connsiteY33" fmla="*/ 5218330 h 5471290"/>
              <a:gd name="connsiteX34" fmla="*/ 811207 w 3423087"/>
              <a:gd name="connsiteY34" fmla="*/ 4694729 h 5471290"/>
              <a:gd name="connsiteX35" fmla="*/ 1093312 w 3423087"/>
              <a:gd name="connsiteY35" fmla="*/ 3813676 h 5471290"/>
              <a:gd name="connsiteX36" fmla="*/ 1097290 w 3423087"/>
              <a:gd name="connsiteY36" fmla="*/ 3179116 h 5471290"/>
              <a:gd name="connsiteX37" fmla="*/ 1119323 w 3423087"/>
              <a:gd name="connsiteY37" fmla="*/ 1384110 h 5471290"/>
              <a:gd name="connsiteX38" fmla="*/ 494163 w 3423087"/>
              <a:gd name="connsiteY38" fmla="*/ 2332702 h 5471290"/>
              <a:gd name="connsiteX39" fmla="*/ 470741 w 3423087"/>
              <a:gd name="connsiteY39" fmla="*/ 2541576 h 5471290"/>
              <a:gd name="connsiteX40" fmla="*/ 418506 w 3423087"/>
              <a:gd name="connsiteY40" fmla="*/ 2746170 h 5471290"/>
              <a:gd name="connsiteX41" fmla="*/ 408235 w 3423087"/>
              <a:gd name="connsiteY41" fmla="*/ 2617989 h 5471290"/>
              <a:gd name="connsiteX42" fmla="*/ 273108 w 3423087"/>
              <a:gd name="connsiteY42" fmla="*/ 2818179 h 5471290"/>
              <a:gd name="connsiteX43" fmla="*/ 332139 w 3423087"/>
              <a:gd name="connsiteY43" fmla="*/ 2568487 h 5471290"/>
              <a:gd name="connsiteX44" fmla="*/ 91917 w 3423087"/>
              <a:gd name="connsiteY44" fmla="*/ 2852878 h 5471290"/>
              <a:gd name="connsiteX45" fmla="*/ 238561 w 3423087"/>
              <a:gd name="connsiteY45" fmla="*/ 2535928 h 5471290"/>
              <a:gd name="connsiteX46" fmla="*/ 32680 w 3423087"/>
              <a:gd name="connsiteY46" fmla="*/ 2755589 h 5471290"/>
              <a:gd name="connsiteX47" fmla="*/ 168638 w 3423087"/>
              <a:gd name="connsiteY47" fmla="*/ 2521594 h 5471290"/>
              <a:gd name="connsiteX48" fmla="*/ 0 w 3423087"/>
              <a:gd name="connsiteY48" fmla="*/ 2529811 h 5471290"/>
              <a:gd name="connsiteX49" fmla="*/ 222741 w 3423087"/>
              <a:gd name="connsiteY49" fmla="*/ 2423835 h 5471290"/>
              <a:gd name="connsiteX50" fmla="*/ 396849 w 3423087"/>
              <a:gd name="connsiteY50" fmla="*/ 2118812 h 5471290"/>
              <a:gd name="connsiteX0" fmla="*/ 396849 w 3423087"/>
              <a:gd name="connsiteY0" fmla="*/ 2118812 h 5471290"/>
              <a:gd name="connsiteX1" fmla="*/ 873552 w 3423087"/>
              <a:gd name="connsiteY1" fmla="*/ 1005852 h 5471290"/>
              <a:gd name="connsiteX2" fmla="*/ 1588660 w 3423087"/>
              <a:gd name="connsiteY2" fmla="*/ 771391 h 5471290"/>
              <a:gd name="connsiteX3" fmla="*/ 1648434 w 3423087"/>
              <a:gd name="connsiteY3" fmla="*/ 607235 h 5471290"/>
              <a:gd name="connsiteX4" fmla="*/ 1533649 w 3423087"/>
              <a:gd name="connsiteY4" fmla="*/ 340674 h 5471290"/>
              <a:gd name="connsiteX5" fmla="*/ 1630539 w 3423087"/>
              <a:gd name="connsiteY5" fmla="*/ 115112 h 5471290"/>
              <a:gd name="connsiteX6" fmla="*/ 1847604 w 3423087"/>
              <a:gd name="connsiteY6" fmla="*/ 278 h 5471290"/>
              <a:gd name="connsiteX7" fmla="*/ 2104775 w 3423087"/>
              <a:gd name="connsiteY7" fmla="*/ 42203 h 5471290"/>
              <a:gd name="connsiteX8" fmla="*/ 2233429 w 3423087"/>
              <a:gd name="connsiteY8" fmla="*/ 302468 h 5471290"/>
              <a:gd name="connsiteX9" fmla="*/ 2083666 w 3423087"/>
              <a:gd name="connsiteY9" fmla="*/ 579895 h 5471290"/>
              <a:gd name="connsiteX10" fmla="*/ 2127922 w 3423087"/>
              <a:gd name="connsiteY10" fmla="*/ 736223 h 5471290"/>
              <a:gd name="connsiteX11" fmla="*/ 2573399 w 3423087"/>
              <a:gd name="connsiteY11" fmla="*/ 923791 h 5471290"/>
              <a:gd name="connsiteX12" fmla="*/ 3134032 w 3423087"/>
              <a:gd name="connsiteY12" fmla="*/ 2387463 h 5471290"/>
              <a:gd name="connsiteX13" fmla="*/ 3423087 w 3423087"/>
              <a:gd name="connsiteY13" fmla="*/ 2522023 h 5471290"/>
              <a:gd name="connsiteX14" fmla="*/ 3256071 w 3423087"/>
              <a:gd name="connsiteY14" fmla="*/ 2578763 h 5471290"/>
              <a:gd name="connsiteX15" fmla="*/ 3350806 w 3423087"/>
              <a:gd name="connsiteY15" fmla="*/ 2865500 h 5471290"/>
              <a:gd name="connsiteX16" fmla="*/ 3214563 w 3423087"/>
              <a:gd name="connsiteY16" fmla="*/ 2660987 h 5471290"/>
              <a:gd name="connsiteX17" fmla="*/ 3232208 w 3423087"/>
              <a:gd name="connsiteY17" fmla="*/ 2955448 h 5471290"/>
              <a:gd name="connsiteX18" fmla="*/ 3087348 w 3423087"/>
              <a:gd name="connsiteY18" fmla="*/ 2669329 h 5471290"/>
              <a:gd name="connsiteX19" fmla="*/ 3084908 w 3423087"/>
              <a:gd name="connsiteY19" fmla="*/ 2893269 h 5471290"/>
              <a:gd name="connsiteX20" fmla="*/ 3020822 w 3423087"/>
              <a:gd name="connsiteY20" fmla="*/ 2634931 h 5471290"/>
              <a:gd name="connsiteX21" fmla="*/ 2955331 w 3423087"/>
              <a:gd name="connsiteY21" fmla="*/ 2808085 h 5471290"/>
              <a:gd name="connsiteX22" fmla="*/ 2941042 w 3423087"/>
              <a:gd name="connsiteY22" fmla="*/ 2438719 h 5471290"/>
              <a:gd name="connsiteX23" fmla="*/ 2464908 w 3423087"/>
              <a:gd name="connsiteY23" fmla="*/ 1382826 h 5471290"/>
              <a:gd name="connsiteX24" fmla="*/ 2432722 w 3423087"/>
              <a:gd name="connsiteY24" fmla="*/ 3022221 h 5471290"/>
              <a:gd name="connsiteX25" fmla="*/ 2793218 w 3423087"/>
              <a:gd name="connsiteY25" fmla="*/ 4427631 h 5471290"/>
              <a:gd name="connsiteX26" fmla="*/ 3099938 w 3423087"/>
              <a:gd name="connsiteY26" fmla="*/ 5058051 h 5471290"/>
              <a:gd name="connsiteX27" fmla="*/ 3058510 w 3423087"/>
              <a:gd name="connsiteY27" fmla="*/ 5439861 h 5471290"/>
              <a:gd name="connsiteX28" fmla="*/ 2865143 w 3423087"/>
              <a:gd name="connsiteY28" fmla="*/ 5404184 h 5471290"/>
              <a:gd name="connsiteX29" fmla="*/ 2414005 w 3423087"/>
              <a:gd name="connsiteY29" fmla="*/ 5044709 h 5471290"/>
              <a:gd name="connsiteX30" fmla="*/ 1870014 w 3423087"/>
              <a:gd name="connsiteY30" fmla="*/ 3397360 h 5471290"/>
              <a:gd name="connsiteX31" fmla="*/ 1209790 w 3423087"/>
              <a:gd name="connsiteY31" fmla="*/ 4929746 h 5471290"/>
              <a:gd name="connsiteX32" fmla="*/ 779034 w 3423087"/>
              <a:gd name="connsiteY32" fmla="*/ 5429900 h 5471290"/>
              <a:gd name="connsiteX33" fmla="*/ 372790 w 3423087"/>
              <a:gd name="connsiteY33" fmla="*/ 5218330 h 5471290"/>
              <a:gd name="connsiteX34" fmla="*/ 811207 w 3423087"/>
              <a:gd name="connsiteY34" fmla="*/ 4694729 h 5471290"/>
              <a:gd name="connsiteX35" fmla="*/ 1093312 w 3423087"/>
              <a:gd name="connsiteY35" fmla="*/ 3813676 h 5471290"/>
              <a:gd name="connsiteX36" fmla="*/ 1097290 w 3423087"/>
              <a:gd name="connsiteY36" fmla="*/ 3179116 h 5471290"/>
              <a:gd name="connsiteX37" fmla="*/ 1119323 w 3423087"/>
              <a:gd name="connsiteY37" fmla="*/ 1384110 h 5471290"/>
              <a:gd name="connsiteX38" fmla="*/ 494163 w 3423087"/>
              <a:gd name="connsiteY38" fmla="*/ 2332702 h 5471290"/>
              <a:gd name="connsiteX39" fmla="*/ 470741 w 3423087"/>
              <a:gd name="connsiteY39" fmla="*/ 2541576 h 5471290"/>
              <a:gd name="connsiteX40" fmla="*/ 418506 w 3423087"/>
              <a:gd name="connsiteY40" fmla="*/ 2746170 h 5471290"/>
              <a:gd name="connsiteX41" fmla="*/ 408235 w 3423087"/>
              <a:gd name="connsiteY41" fmla="*/ 2617989 h 5471290"/>
              <a:gd name="connsiteX42" fmla="*/ 273108 w 3423087"/>
              <a:gd name="connsiteY42" fmla="*/ 2818179 h 5471290"/>
              <a:gd name="connsiteX43" fmla="*/ 332139 w 3423087"/>
              <a:gd name="connsiteY43" fmla="*/ 2568487 h 5471290"/>
              <a:gd name="connsiteX44" fmla="*/ 91917 w 3423087"/>
              <a:gd name="connsiteY44" fmla="*/ 2852878 h 5471290"/>
              <a:gd name="connsiteX45" fmla="*/ 238561 w 3423087"/>
              <a:gd name="connsiteY45" fmla="*/ 2535928 h 5471290"/>
              <a:gd name="connsiteX46" fmla="*/ 32680 w 3423087"/>
              <a:gd name="connsiteY46" fmla="*/ 2755589 h 5471290"/>
              <a:gd name="connsiteX47" fmla="*/ 168638 w 3423087"/>
              <a:gd name="connsiteY47" fmla="*/ 2521594 h 5471290"/>
              <a:gd name="connsiteX48" fmla="*/ 0 w 3423087"/>
              <a:gd name="connsiteY48" fmla="*/ 2529811 h 5471290"/>
              <a:gd name="connsiteX49" fmla="*/ 222741 w 3423087"/>
              <a:gd name="connsiteY49" fmla="*/ 2423835 h 5471290"/>
              <a:gd name="connsiteX50" fmla="*/ 396849 w 3423087"/>
              <a:gd name="connsiteY50" fmla="*/ 2118812 h 5471290"/>
              <a:gd name="connsiteX0" fmla="*/ 396849 w 3423087"/>
              <a:gd name="connsiteY0" fmla="*/ 2118812 h 5471290"/>
              <a:gd name="connsiteX1" fmla="*/ 873552 w 3423087"/>
              <a:gd name="connsiteY1" fmla="*/ 1005852 h 5471290"/>
              <a:gd name="connsiteX2" fmla="*/ 1588660 w 3423087"/>
              <a:gd name="connsiteY2" fmla="*/ 771391 h 5471290"/>
              <a:gd name="connsiteX3" fmla="*/ 1648434 w 3423087"/>
              <a:gd name="connsiteY3" fmla="*/ 607235 h 5471290"/>
              <a:gd name="connsiteX4" fmla="*/ 1533649 w 3423087"/>
              <a:gd name="connsiteY4" fmla="*/ 340674 h 5471290"/>
              <a:gd name="connsiteX5" fmla="*/ 1630539 w 3423087"/>
              <a:gd name="connsiteY5" fmla="*/ 115112 h 5471290"/>
              <a:gd name="connsiteX6" fmla="*/ 1847604 w 3423087"/>
              <a:gd name="connsiteY6" fmla="*/ 278 h 5471290"/>
              <a:gd name="connsiteX7" fmla="*/ 2104775 w 3423087"/>
              <a:gd name="connsiteY7" fmla="*/ 42203 h 5471290"/>
              <a:gd name="connsiteX8" fmla="*/ 2233429 w 3423087"/>
              <a:gd name="connsiteY8" fmla="*/ 302468 h 5471290"/>
              <a:gd name="connsiteX9" fmla="*/ 2083666 w 3423087"/>
              <a:gd name="connsiteY9" fmla="*/ 579895 h 5471290"/>
              <a:gd name="connsiteX10" fmla="*/ 2127922 w 3423087"/>
              <a:gd name="connsiteY10" fmla="*/ 736223 h 5471290"/>
              <a:gd name="connsiteX11" fmla="*/ 2573399 w 3423087"/>
              <a:gd name="connsiteY11" fmla="*/ 923791 h 5471290"/>
              <a:gd name="connsiteX12" fmla="*/ 3134032 w 3423087"/>
              <a:gd name="connsiteY12" fmla="*/ 2387463 h 5471290"/>
              <a:gd name="connsiteX13" fmla="*/ 3423087 w 3423087"/>
              <a:gd name="connsiteY13" fmla="*/ 2522023 h 5471290"/>
              <a:gd name="connsiteX14" fmla="*/ 3256071 w 3423087"/>
              <a:gd name="connsiteY14" fmla="*/ 2578763 h 5471290"/>
              <a:gd name="connsiteX15" fmla="*/ 3350806 w 3423087"/>
              <a:gd name="connsiteY15" fmla="*/ 2865500 h 5471290"/>
              <a:gd name="connsiteX16" fmla="*/ 3214563 w 3423087"/>
              <a:gd name="connsiteY16" fmla="*/ 2660987 h 5471290"/>
              <a:gd name="connsiteX17" fmla="*/ 3232208 w 3423087"/>
              <a:gd name="connsiteY17" fmla="*/ 2955448 h 5471290"/>
              <a:gd name="connsiteX18" fmla="*/ 3087348 w 3423087"/>
              <a:gd name="connsiteY18" fmla="*/ 2669329 h 5471290"/>
              <a:gd name="connsiteX19" fmla="*/ 3084908 w 3423087"/>
              <a:gd name="connsiteY19" fmla="*/ 2893269 h 5471290"/>
              <a:gd name="connsiteX20" fmla="*/ 3020822 w 3423087"/>
              <a:gd name="connsiteY20" fmla="*/ 2634931 h 5471290"/>
              <a:gd name="connsiteX21" fmla="*/ 2955331 w 3423087"/>
              <a:gd name="connsiteY21" fmla="*/ 2808085 h 5471290"/>
              <a:gd name="connsiteX22" fmla="*/ 2941042 w 3423087"/>
              <a:gd name="connsiteY22" fmla="*/ 2438719 h 5471290"/>
              <a:gd name="connsiteX23" fmla="*/ 2464908 w 3423087"/>
              <a:gd name="connsiteY23" fmla="*/ 1382826 h 5471290"/>
              <a:gd name="connsiteX24" fmla="*/ 2432722 w 3423087"/>
              <a:gd name="connsiteY24" fmla="*/ 3022221 h 5471290"/>
              <a:gd name="connsiteX25" fmla="*/ 2793218 w 3423087"/>
              <a:gd name="connsiteY25" fmla="*/ 4427631 h 5471290"/>
              <a:gd name="connsiteX26" fmla="*/ 3099938 w 3423087"/>
              <a:gd name="connsiteY26" fmla="*/ 5058051 h 5471290"/>
              <a:gd name="connsiteX27" fmla="*/ 3058510 w 3423087"/>
              <a:gd name="connsiteY27" fmla="*/ 5439861 h 5471290"/>
              <a:gd name="connsiteX28" fmla="*/ 2865143 w 3423087"/>
              <a:gd name="connsiteY28" fmla="*/ 5404184 h 5471290"/>
              <a:gd name="connsiteX29" fmla="*/ 2414005 w 3423087"/>
              <a:gd name="connsiteY29" fmla="*/ 5044709 h 5471290"/>
              <a:gd name="connsiteX30" fmla="*/ 1870014 w 3423087"/>
              <a:gd name="connsiteY30" fmla="*/ 3397360 h 5471290"/>
              <a:gd name="connsiteX31" fmla="*/ 1209790 w 3423087"/>
              <a:gd name="connsiteY31" fmla="*/ 4929746 h 5471290"/>
              <a:gd name="connsiteX32" fmla="*/ 779034 w 3423087"/>
              <a:gd name="connsiteY32" fmla="*/ 5429900 h 5471290"/>
              <a:gd name="connsiteX33" fmla="*/ 372790 w 3423087"/>
              <a:gd name="connsiteY33" fmla="*/ 5218330 h 5471290"/>
              <a:gd name="connsiteX34" fmla="*/ 811207 w 3423087"/>
              <a:gd name="connsiteY34" fmla="*/ 4694729 h 5471290"/>
              <a:gd name="connsiteX35" fmla="*/ 1093312 w 3423087"/>
              <a:gd name="connsiteY35" fmla="*/ 3813676 h 5471290"/>
              <a:gd name="connsiteX36" fmla="*/ 1097290 w 3423087"/>
              <a:gd name="connsiteY36" fmla="*/ 3179116 h 5471290"/>
              <a:gd name="connsiteX37" fmla="*/ 1119323 w 3423087"/>
              <a:gd name="connsiteY37" fmla="*/ 1384110 h 5471290"/>
              <a:gd name="connsiteX38" fmla="*/ 494163 w 3423087"/>
              <a:gd name="connsiteY38" fmla="*/ 2332702 h 5471290"/>
              <a:gd name="connsiteX39" fmla="*/ 470741 w 3423087"/>
              <a:gd name="connsiteY39" fmla="*/ 2541576 h 5471290"/>
              <a:gd name="connsiteX40" fmla="*/ 418506 w 3423087"/>
              <a:gd name="connsiteY40" fmla="*/ 2746170 h 5471290"/>
              <a:gd name="connsiteX41" fmla="*/ 408235 w 3423087"/>
              <a:gd name="connsiteY41" fmla="*/ 2617989 h 5471290"/>
              <a:gd name="connsiteX42" fmla="*/ 273108 w 3423087"/>
              <a:gd name="connsiteY42" fmla="*/ 2818179 h 5471290"/>
              <a:gd name="connsiteX43" fmla="*/ 332139 w 3423087"/>
              <a:gd name="connsiteY43" fmla="*/ 2568487 h 5471290"/>
              <a:gd name="connsiteX44" fmla="*/ 91917 w 3423087"/>
              <a:gd name="connsiteY44" fmla="*/ 2852878 h 5471290"/>
              <a:gd name="connsiteX45" fmla="*/ 238561 w 3423087"/>
              <a:gd name="connsiteY45" fmla="*/ 2535928 h 5471290"/>
              <a:gd name="connsiteX46" fmla="*/ 32680 w 3423087"/>
              <a:gd name="connsiteY46" fmla="*/ 2755589 h 5471290"/>
              <a:gd name="connsiteX47" fmla="*/ 168638 w 3423087"/>
              <a:gd name="connsiteY47" fmla="*/ 2521594 h 5471290"/>
              <a:gd name="connsiteX48" fmla="*/ 0 w 3423087"/>
              <a:gd name="connsiteY48" fmla="*/ 2529811 h 5471290"/>
              <a:gd name="connsiteX49" fmla="*/ 222741 w 3423087"/>
              <a:gd name="connsiteY49" fmla="*/ 2423835 h 5471290"/>
              <a:gd name="connsiteX50" fmla="*/ 396849 w 3423087"/>
              <a:gd name="connsiteY50" fmla="*/ 2118812 h 5471290"/>
              <a:gd name="connsiteX0" fmla="*/ 396849 w 3423087"/>
              <a:gd name="connsiteY0" fmla="*/ 2118812 h 5471290"/>
              <a:gd name="connsiteX1" fmla="*/ 873552 w 3423087"/>
              <a:gd name="connsiteY1" fmla="*/ 1005852 h 5471290"/>
              <a:gd name="connsiteX2" fmla="*/ 1588660 w 3423087"/>
              <a:gd name="connsiteY2" fmla="*/ 771391 h 5471290"/>
              <a:gd name="connsiteX3" fmla="*/ 1648434 w 3423087"/>
              <a:gd name="connsiteY3" fmla="*/ 607235 h 5471290"/>
              <a:gd name="connsiteX4" fmla="*/ 1533649 w 3423087"/>
              <a:gd name="connsiteY4" fmla="*/ 340674 h 5471290"/>
              <a:gd name="connsiteX5" fmla="*/ 1630539 w 3423087"/>
              <a:gd name="connsiteY5" fmla="*/ 115112 h 5471290"/>
              <a:gd name="connsiteX6" fmla="*/ 1847604 w 3423087"/>
              <a:gd name="connsiteY6" fmla="*/ 278 h 5471290"/>
              <a:gd name="connsiteX7" fmla="*/ 2104775 w 3423087"/>
              <a:gd name="connsiteY7" fmla="*/ 42203 h 5471290"/>
              <a:gd name="connsiteX8" fmla="*/ 2233429 w 3423087"/>
              <a:gd name="connsiteY8" fmla="*/ 302468 h 5471290"/>
              <a:gd name="connsiteX9" fmla="*/ 2083666 w 3423087"/>
              <a:gd name="connsiteY9" fmla="*/ 579895 h 5471290"/>
              <a:gd name="connsiteX10" fmla="*/ 2127922 w 3423087"/>
              <a:gd name="connsiteY10" fmla="*/ 736223 h 5471290"/>
              <a:gd name="connsiteX11" fmla="*/ 2573399 w 3423087"/>
              <a:gd name="connsiteY11" fmla="*/ 923791 h 5471290"/>
              <a:gd name="connsiteX12" fmla="*/ 3134032 w 3423087"/>
              <a:gd name="connsiteY12" fmla="*/ 2387463 h 5471290"/>
              <a:gd name="connsiteX13" fmla="*/ 3423087 w 3423087"/>
              <a:gd name="connsiteY13" fmla="*/ 2522023 h 5471290"/>
              <a:gd name="connsiteX14" fmla="*/ 3256071 w 3423087"/>
              <a:gd name="connsiteY14" fmla="*/ 2578763 h 5471290"/>
              <a:gd name="connsiteX15" fmla="*/ 3350806 w 3423087"/>
              <a:gd name="connsiteY15" fmla="*/ 2865500 h 5471290"/>
              <a:gd name="connsiteX16" fmla="*/ 3214563 w 3423087"/>
              <a:gd name="connsiteY16" fmla="*/ 2660987 h 5471290"/>
              <a:gd name="connsiteX17" fmla="*/ 3232208 w 3423087"/>
              <a:gd name="connsiteY17" fmla="*/ 2955448 h 5471290"/>
              <a:gd name="connsiteX18" fmla="*/ 3087348 w 3423087"/>
              <a:gd name="connsiteY18" fmla="*/ 2669329 h 5471290"/>
              <a:gd name="connsiteX19" fmla="*/ 3084908 w 3423087"/>
              <a:gd name="connsiteY19" fmla="*/ 2893269 h 5471290"/>
              <a:gd name="connsiteX20" fmla="*/ 3020822 w 3423087"/>
              <a:gd name="connsiteY20" fmla="*/ 2634931 h 5471290"/>
              <a:gd name="connsiteX21" fmla="*/ 2955331 w 3423087"/>
              <a:gd name="connsiteY21" fmla="*/ 2808085 h 5471290"/>
              <a:gd name="connsiteX22" fmla="*/ 2941042 w 3423087"/>
              <a:gd name="connsiteY22" fmla="*/ 2438719 h 5471290"/>
              <a:gd name="connsiteX23" fmla="*/ 2464908 w 3423087"/>
              <a:gd name="connsiteY23" fmla="*/ 1382826 h 5471290"/>
              <a:gd name="connsiteX24" fmla="*/ 2432722 w 3423087"/>
              <a:gd name="connsiteY24" fmla="*/ 3022221 h 5471290"/>
              <a:gd name="connsiteX25" fmla="*/ 2720883 w 3423087"/>
              <a:gd name="connsiteY25" fmla="*/ 4501307 h 5471290"/>
              <a:gd name="connsiteX26" fmla="*/ 3099938 w 3423087"/>
              <a:gd name="connsiteY26" fmla="*/ 5058051 h 5471290"/>
              <a:gd name="connsiteX27" fmla="*/ 3058510 w 3423087"/>
              <a:gd name="connsiteY27" fmla="*/ 5439861 h 5471290"/>
              <a:gd name="connsiteX28" fmla="*/ 2865143 w 3423087"/>
              <a:gd name="connsiteY28" fmla="*/ 5404184 h 5471290"/>
              <a:gd name="connsiteX29" fmla="*/ 2414005 w 3423087"/>
              <a:gd name="connsiteY29" fmla="*/ 5044709 h 5471290"/>
              <a:gd name="connsiteX30" fmla="*/ 1870014 w 3423087"/>
              <a:gd name="connsiteY30" fmla="*/ 3397360 h 5471290"/>
              <a:gd name="connsiteX31" fmla="*/ 1209790 w 3423087"/>
              <a:gd name="connsiteY31" fmla="*/ 4929746 h 5471290"/>
              <a:gd name="connsiteX32" fmla="*/ 779034 w 3423087"/>
              <a:gd name="connsiteY32" fmla="*/ 5429900 h 5471290"/>
              <a:gd name="connsiteX33" fmla="*/ 372790 w 3423087"/>
              <a:gd name="connsiteY33" fmla="*/ 5218330 h 5471290"/>
              <a:gd name="connsiteX34" fmla="*/ 811207 w 3423087"/>
              <a:gd name="connsiteY34" fmla="*/ 4694729 h 5471290"/>
              <a:gd name="connsiteX35" fmla="*/ 1093312 w 3423087"/>
              <a:gd name="connsiteY35" fmla="*/ 3813676 h 5471290"/>
              <a:gd name="connsiteX36" fmla="*/ 1097290 w 3423087"/>
              <a:gd name="connsiteY36" fmla="*/ 3179116 h 5471290"/>
              <a:gd name="connsiteX37" fmla="*/ 1119323 w 3423087"/>
              <a:gd name="connsiteY37" fmla="*/ 1384110 h 5471290"/>
              <a:gd name="connsiteX38" fmla="*/ 494163 w 3423087"/>
              <a:gd name="connsiteY38" fmla="*/ 2332702 h 5471290"/>
              <a:gd name="connsiteX39" fmla="*/ 470741 w 3423087"/>
              <a:gd name="connsiteY39" fmla="*/ 2541576 h 5471290"/>
              <a:gd name="connsiteX40" fmla="*/ 418506 w 3423087"/>
              <a:gd name="connsiteY40" fmla="*/ 2746170 h 5471290"/>
              <a:gd name="connsiteX41" fmla="*/ 408235 w 3423087"/>
              <a:gd name="connsiteY41" fmla="*/ 2617989 h 5471290"/>
              <a:gd name="connsiteX42" fmla="*/ 273108 w 3423087"/>
              <a:gd name="connsiteY42" fmla="*/ 2818179 h 5471290"/>
              <a:gd name="connsiteX43" fmla="*/ 332139 w 3423087"/>
              <a:gd name="connsiteY43" fmla="*/ 2568487 h 5471290"/>
              <a:gd name="connsiteX44" fmla="*/ 91917 w 3423087"/>
              <a:gd name="connsiteY44" fmla="*/ 2852878 h 5471290"/>
              <a:gd name="connsiteX45" fmla="*/ 238561 w 3423087"/>
              <a:gd name="connsiteY45" fmla="*/ 2535928 h 5471290"/>
              <a:gd name="connsiteX46" fmla="*/ 32680 w 3423087"/>
              <a:gd name="connsiteY46" fmla="*/ 2755589 h 5471290"/>
              <a:gd name="connsiteX47" fmla="*/ 168638 w 3423087"/>
              <a:gd name="connsiteY47" fmla="*/ 2521594 h 5471290"/>
              <a:gd name="connsiteX48" fmla="*/ 0 w 3423087"/>
              <a:gd name="connsiteY48" fmla="*/ 2529811 h 5471290"/>
              <a:gd name="connsiteX49" fmla="*/ 222741 w 3423087"/>
              <a:gd name="connsiteY49" fmla="*/ 2423835 h 5471290"/>
              <a:gd name="connsiteX50" fmla="*/ 396849 w 3423087"/>
              <a:gd name="connsiteY50" fmla="*/ 2118812 h 5471290"/>
              <a:gd name="connsiteX0" fmla="*/ 396849 w 3423087"/>
              <a:gd name="connsiteY0" fmla="*/ 2118812 h 5471290"/>
              <a:gd name="connsiteX1" fmla="*/ 873552 w 3423087"/>
              <a:gd name="connsiteY1" fmla="*/ 1005852 h 5471290"/>
              <a:gd name="connsiteX2" fmla="*/ 1588660 w 3423087"/>
              <a:gd name="connsiteY2" fmla="*/ 771391 h 5471290"/>
              <a:gd name="connsiteX3" fmla="*/ 1648434 w 3423087"/>
              <a:gd name="connsiteY3" fmla="*/ 607235 h 5471290"/>
              <a:gd name="connsiteX4" fmla="*/ 1533649 w 3423087"/>
              <a:gd name="connsiteY4" fmla="*/ 340674 h 5471290"/>
              <a:gd name="connsiteX5" fmla="*/ 1630539 w 3423087"/>
              <a:gd name="connsiteY5" fmla="*/ 115112 h 5471290"/>
              <a:gd name="connsiteX6" fmla="*/ 1847604 w 3423087"/>
              <a:gd name="connsiteY6" fmla="*/ 278 h 5471290"/>
              <a:gd name="connsiteX7" fmla="*/ 2104775 w 3423087"/>
              <a:gd name="connsiteY7" fmla="*/ 42203 h 5471290"/>
              <a:gd name="connsiteX8" fmla="*/ 2233429 w 3423087"/>
              <a:gd name="connsiteY8" fmla="*/ 302468 h 5471290"/>
              <a:gd name="connsiteX9" fmla="*/ 2083666 w 3423087"/>
              <a:gd name="connsiteY9" fmla="*/ 579895 h 5471290"/>
              <a:gd name="connsiteX10" fmla="*/ 2127922 w 3423087"/>
              <a:gd name="connsiteY10" fmla="*/ 736223 h 5471290"/>
              <a:gd name="connsiteX11" fmla="*/ 2573399 w 3423087"/>
              <a:gd name="connsiteY11" fmla="*/ 923791 h 5471290"/>
              <a:gd name="connsiteX12" fmla="*/ 3134032 w 3423087"/>
              <a:gd name="connsiteY12" fmla="*/ 2387463 h 5471290"/>
              <a:gd name="connsiteX13" fmla="*/ 3423087 w 3423087"/>
              <a:gd name="connsiteY13" fmla="*/ 2522023 h 5471290"/>
              <a:gd name="connsiteX14" fmla="*/ 3256071 w 3423087"/>
              <a:gd name="connsiteY14" fmla="*/ 2578763 h 5471290"/>
              <a:gd name="connsiteX15" fmla="*/ 3350806 w 3423087"/>
              <a:gd name="connsiteY15" fmla="*/ 2865500 h 5471290"/>
              <a:gd name="connsiteX16" fmla="*/ 3214563 w 3423087"/>
              <a:gd name="connsiteY16" fmla="*/ 2660987 h 5471290"/>
              <a:gd name="connsiteX17" fmla="*/ 3232208 w 3423087"/>
              <a:gd name="connsiteY17" fmla="*/ 2955448 h 5471290"/>
              <a:gd name="connsiteX18" fmla="*/ 3087348 w 3423087"/>
              <a:gd name="connsiteY18" fmla="*/ 2669329 h 5471290"/>
              <a:gd name="connsiteX19" fmla="*/ 3084908 w 3423087"/>
              <a:gd name="connsiteY19" fmla="*/ 2893269 h 5471290"/>
              <a:gd name="connsiteX20" fmla="*/ 3020822 w 3423087"/>
              <a:gd name="connsiteY20" fmla="*/ 2634931 h 5471290"/>
              <a:gd name="connsiteX21" fmla="*/ 2955331 w 3423087"/>
              <a:gd name="connsiteY21" fmla="*/ 2808085 h 5471290"/>
              <a:gd name="connsiteX22" fmla="*/ 2941042 w 3423087"/>
              <a:gd name="connsiteY22" fmla="*/ 2438719 h 5471290"/>
              <a:gd name="connsiteX23" fmla="*/ 2464908 w 3423087"/>
              <a:gd name="connsiteY23" fmla="*/ 1382826 h 5471290"/>
              <a:gd name="connsiteX24" fmla="*/ 2432722 w 3423087"/>
              <a:gd name="connsiteY24" fmla="*/ 3022221 h 5471290"/>
              <a:gd name="connsiteX25" fmla="*/ 2720883 w 3423087"/>
              <a:gd name="connsiteY25" fmla="*/ 4501307 h 5471290"/>
              <a:gd name="connsiteX26" fmla="*/ 3099938 w 3423087"/>
              <a:gd name="connsiteY26" fmla="*/ 5058051 h 5471290"/>
              <a:gd name="connsiteX27" fmla="*/ 3058510 w 3423087"/>
              <a:gd name="connsiteY27" fmla="*/ 5439861 h 5471290"/>
              <a:gd name="connsiteX28" fmla="*/ 2865143 w 3423087"/>
              <a:gd name="connsiteY28" fmla="*/ 5404184 h 5471290"/>
              <a:gd name="connsiteX29" fmla="*/ 2414005 w 3423087"/>
              <a:gd name="connsiteY29" fmla="*/ 5044709 h 5471290"/>
              <a:gd name="connsiteX30" fmla="*/ 1870014 w 3423087"/>
              <a:gd name="connsiteY30" fmla="*/ 3397360 h 5471290"/>
              <a:gd name="connsiteX31" fmla="*/ 1209790 w 3423087"/>
              <a:gd name="connsiteY31" fmla="*/ 4929746 h 5471290"/>
              <a:gd name="connsiteX32" fmla="*/ 779034 w 3423087"/>
              <a:gd name="connsiteY32" fmla="*/ 5429900 h 5471290"/>
              <a:gd name="connsiteX33" fmla="*/ 529518 w 3423087"/>
              <a:gd name="connsiteY33" fmla="*/ 5181494 h 5471290"/>
              <a:gd name="connsiteX34" fmla="*/ 811207 w 3423087"/>
              <a:gd name="connsiteY34" fmla="*/ 4694729 h 5471290"/>
              <a:gd name="connsiteX35" fmla="*/ 1093312 w 3423087"/>
              <a:gd name="connsiteY35" fmla="*/ 3813676 h 5471290"/>
              <a:gd name="connsiteX36" fmla="*/ 1097290 w 3423087"/>
              <a:gd name="connsiteY36" fmla="*/ 3179116 h 5471290"/>
              <a:gd name="connsiteX37" fmla="*/ 1119323 w 3423087"/>
              <a:gd name="connsiteY37" fmla="*/ 1384110 h 5471290"/>
              <a:gd name="connsiteX38" fmla="*/ 494163 w 3423087"/>
              <a:gd name="connsiteY38" fmla="*/ 2332702 h 5471290"/>
              <a:gd name="connsiteX39" fmla="*/ 470741 w 3423087"/>
              <a:gd name="connsiteY39" fmla="*/ 2541576 h 5471290"/>
              <a:gd name="connsiteX40" fmla="*/ 418506 w 3423087"/>
              <a:gd name="connsiteY40" fmla="*/ 2746170 h 5471290"/>
              <a:gd name="connsiteX41" fmla="*/ 408235 w 3423087"/>
              <a:gd name="connsiteY41" fmla="*/ 2617989 h 5471290"/>
              <a:gd name="connsiteX42" fmla="*/ 273108 w 3423087"/>
              <a:gd name="connsiteY42" fmla="*/ 2818179 h 5471290"/>
              <a:gd name="connsiteX43" fmla="*/ 332139 w 3423087"/>
              <a:gd name="connsiteY43" fmla="*/ 2568487 h 5471290"/>
              <a:gd name="connsiteX44" fmla="*/ 91917 w 3423087"/>
              <a:gd name="connsiteY44" fmla="*/ 2852878 h 5471290"/>
              <a:gd name="connsiteX45" fmla="*/ 238561 w 3423087"/>
              <a:gd name="connsiteY45" fmla="*/ 2535928 h 5471290"/>
              <a:gd name="connsiteX46" fmla="*/ 32680 w 3423087"/>
              <a:gd name="connsiteY46" fmla="*/ 2755589 h 5471290"/>
              <a:gd name="connsiteX47" fmla="*/ 168638 w 3423087"/>
              <a:gd name="connsiteY47" fmla="*/ 2521594 h 5471290"/>
              <a:gd name="connsiteX48" fmla="*/ 0 w 3423087"/>
              <a:gd name="connsiteY48" fmla="*/ 2529811 h 5471290"/>
              <a:gd name="connsiteX49" fmla="*/ 222741 w 3423087"/>
              <a:gd name="connsiteY49" fmla="*/ 2423835 h 5471290"/>
              <a:gd name="connsiteX50" fmla="*/ 396849 w 3423087"/>
              <a:gd name="connsiteY50" fmla="*/ 2118812 h 5471290"/>
              <a:gd name="connsiteX0" fmla="*/ 396849 w 3423087"/>
              <a:gd name="connsiteY0" fmla="*/ 2118812 h 5471290"/>
              <a:gd name="connsiteX1" fmla="*/ 873552 w 3423087"/>
              <a:gd name="connsiteY1" fmla="*/ 1005852 h 5471290"/>
              <a:gd name="connsiteX2" fmla="*/ 1588660 w 3423087"/>
              <a:gd name="connsiteY2" fmla="*/ 771391 h 5471290"/>
              <a:gd name="connsiteX3" fmla="*/ 1648434 w 3423087"/>
              <a:gd name="connsiteY3" fmla="*/ 607235 h 5471290"/>
              <a:gd name="connsiteX4" fmla="*/ 1533649 w 3423087"/>
              <a:gd name="connsiteY4" fmla="*/ 340674 h 5471290"/>
              <a:gd name="connsiteX5" fmla="*/ 1630539 w 3423087"/>
              <a:gd name="connsiteY5" fmla="*/ 115112 h 5471290"/>
              <a:gd name="connsiteX6" fmla="*/ 1847604 w 3423087"/>
              <a:gd name="connsiteY6" fmla="*/ 278 h 5471290"/>
              <a:gd name="connsiteX7" fmla="*/ 2104775 w 3423087"/>
              <a:gd name="connsiteY7" fmla="*/ 42203 h 5471290"/>
              <a:gd name="connsiteX8" fmla="*/ 2233429 w 3423087"/>
              <a:gd name="connsiteY8" fmla="*/ 302468 h 5471290"/>
              <a:gd name="connsiteX9" fmla="*/ 2083666 w 3423087"/>
              <a:gd name="connsiteY9" fmla="*/ 579895 h 5471290"/>
              <a:gd name="connsiteX10" fmla="*/ 2127922 w 3423087"/>
              <a:gd name="connsiteY10" fmla="*/ 736223 h 5471290"/>
              <a:gd name="connsiteX11" fmla="*/ 2573399 w 3423087"/>
              <a:gd name="connsiteY11" fmla="*/ 923791 h 5471290"/>
              <a:gd name="connsiteX12" fmla="*/ 3134032 w 3423087"/>
              <a:gd name="connsiteY12" fmla="*/ 2387463 h 5471290"/>
              <a:gd name="connsiteX13" fmla="*/ 3423087 w 3423087"/>
              <a:gd name="connsiteY13" fmla="*/ 2522023 h 5471290"/>
              <a:gd name="connsiteX14" fmla="*/ 3256071 w 3423087"/>
              <a:gd name="connsiteY14" fmla="*/ 2578763 h 5471290"/>
              <a:gd name="connsiteX15" fmla="*/ 3350806 w 3423087"/>
              <a:gd name="connsiteY15" fmla="*/ 2865500 h 5471290"/>
              <a:gd name="connsiteX16" fmla="*/ 3214563 w 3423087"/>
              <a:gd name="connsiteY16" fmla="*/ 2660987 h 5471290"/>
              <a:gd name="connsiteX17" fmla="*/ 3232208 w 3423087"/>
              <a:gd name="connsiteY17" fmla="*/ 2955448 h 5471290"/>
              <a:gd name="connsiteX18" fmla="*/ 3087348 w 3423087"/>
              <a:gd name="connsiteY18" fmla="*/ 2669329 h 5471290"/>
              <a:gd name="connsiteX19" fmla="*/ 3084908 w 3423087"/>
              <a:gd name="connsiteY19" fmla="*/ 2893269 h 5471290"/>
              <a:gd name="connsiteX20" fmla="*/ 3020822 w 3423087"/>
              <a:gd name="connsiteY20" fmla="*/ 2634931 h 5471290"/>
              <a:gd name="connsiteX21" fmla="*/ 2955331 w 3423087"/>
              <a:gd name="connsiteY21" fmla="*/ 2808085 h 5471290"/>
              <a:gd name="connsiteX22" fmla="*/ 2941042 w 3423087"/>
              <a:gd name="connsiteY22" fmla="*/ 2438719 h 5471290"/>
              <a:gd name="connsiteX23" fmla="*/ 2464908 w 3423087"/>
              <a:gd name="connsiteY23" fmla="*/ 1382826 h 5471290"/>
              <a:gd name="connsiteX24" fmla="*/ 2432722 w 3423087"/>
              <a:gd name="connsiteY24" fmla="*/ 3022221 h 5471290"/>
              <a:gd name="connsiteX25" fmla="*/ 2720883 w 3423087"/>
              <a:gd name="connsiteY25" fmla="*/ 4501307 h 5471290"/>
              <a:gd name="connsiteX26" fmla="*/ 3099938 w 3423087"/>
              <a:gd name="connsiteY26" fmla="*/ 5058051 h 5471290"/>
              <a:gd name="connsiteX27" fmla="*/ 3058510 w 3423087"/>
              <a:gd name="connsiteY27" fmla="*/ 5439861 h 5471290"/>
              <a:gd name="connsiteX28" fmla="*/ 2865143 w 3423087"/>
              <a:gd name="connsiteY28" fmla="*/ 5404184 h 5471290"/>
              <a:gd name="connsiteX29" fmla="*/ 2414005 w 3423087"/>
              <a:gd name="connsiteY29" fmla="*/ 5044709 h 5471290"/>
              <a:gd name="connsiteX30" fmla="*/ 1870014 w 3423087"/>
              <a:gd name="connsiteY30" fmla="*/ 3397360 h 5471290"/>
              <a:gd name="connsiteX31" fmla="*/ 1479106 w 3423087"/>
              <a:gd name="connsiteY31" fmla="*/ 4231165 h 5471290"/>
              <a:gd name="connsiteX32" fmla="*/ 1209790 w 3423087"/>
              <a:gd name="connsiteY32" fmla="*/ 4929746 h 5471290"/>
              <a:gd name="connsiteX33" fmla="*/ 779034 w 3423087"/>
              <a:gd name="connsiteY33" fmla="*/ 5429900 h 5471290"/>
              <a:gd name="connsiteX34" fmla="*/ 529518 w 3423087"/>
              <a:gd name="connsiteY34" fmla="*/ 5181494 h 5471290"/>
              <a:gd name="connsiteX35" fmla="*/ 811207 w 3423087"/>
              <a:gd name="connsiteY35" fmla="*/ 4694729 h 5471290"/>
              <a:gd name="connsiteX36" fmla="*/ 1093312 w 3423087"/>
              <a:gd name="connsiteY36" fmla="*/ 3813676 h 5471290"/>
              <a:gd name="connsiteX37" fmla="*/ 1097290 w 3423087"/>
              <a:gd name="connsiteY37" fmla="*/ 3179116 h 5471290"/>
              <a:gd name="connsiteX38" fmla="*/ 1119323 w 3423087"/>
              <a:gd name="connsiteY38" fmla="*/ 1384110 h 5471290"/>
              <a:gd name="connsiteX39" fmla="*/ 494163 w 3423087"/>
              <a:gd name="connsiteY39" fmla="*/ 2332702 h 5471290"/>
              <a:gd name="connsiteX40" fmla="*/ 470741 w 3423087"/>
              <a:gd name="connsiteY40" fmla="*/ 2541576 h 5471290"/>
              <a:gd name="connsiteX41" fmla="*/ 418506 w 3423087"/>
              <a:gd name="connsiteY41" fmla="*/ 2746170 h 5471290"/>
              <a:gd name="connsiteX42" fmla="*/ 408235 w 3423087"/>
              <a:gd name="connsiteY42" fmla="*/ 2617989 h 5471290"/>
              <a:gd name="connsiteX43" fmla="*/ 273108 w 3423087"/>
              <a:gd name="connsiteY43" fmla="*/ 2818179 h 5471290"/>
              <a:gd name="connsiteX44" fmla="*/ 332139 w 3423087"/>
              <a:gd name="connsiteY44" fmla="*/ 2568487 h 5471290"/>
              <a:gd name="connsiteX45" fmla="*/ 91917 w 3423087"/>
              <a:gd name="connsiteY45" fmla="*/ 2852878 h 5471290"/>
              <a:gd name="connsiteX46" fmla="*/ 238561 w 3423087"/>
              <a:gd name="connsiteY46" fmla="*/ 2535928 h 5471290"/>
              <a:gd name="connsiteX47" fmla="*/ 32680 w 3423087"/>
              <a:gd name="connsiteY47" fmla="*/ 2755589 h 5471290"/>
              <a:gd name="connsiteX48" fmla="*/ 168638 w 3423087"/>
              <a:gd name="connsiteY48" fmla="*/ 2521594 h 5471290"/>
              <a:gd name="connsiteX49" fmla="*/ 0 w 3423087"/>
              <a:gd name="connsiteY49" fmla="*/ 2529811 h 5471290"/>
              <a:gd name="connsiteX50" fmla="*/ 222741 w 3423087"/>
              <a:gd name="connsiteY50" fmla="*/ 2423835 h 5471290"/>
              <a:gd name="connsiteX51" fmla="*/ 396849 w 3423087"/>
              <a:gd name="connsiteY51" fmla="*/ 2118812 h 5471290"/>
              <a:gd name="connsiteX0" fmla="*/ 396849 w 3423087"/>
              <a:gd name="connsiteY0" fmla="*/ 2118812 h 5471290"/>
              <a:gd name="connsiteX1" fmla="*/ 873552 w 3423087"/>
              <a:gd name="connsiteY1" fmla="*/ 1005852 h 5471290"/>
              <a:gd name="connsiteX2" fmla="*/ 1588660 w 3423087"/>
              <a:gd name="connsiteY2" fmla="*/ 771391 h 5471290"/>
              <a:gd name="connsiteX3" fmla="*/ 1648434 w 3423087"/>
              <a:gd name="connsiteY3" fmla="*/ 607235 h 5471290"/>
              <a:gd name="connsiteX4" fmla="*/ 1533649 w 3423087"/>
              <a:gd name="connsiteY4" fmla="*/ 340674 h 5471290"/>
              <a:gd name="connsiteX5" fmla="*/ 1630539 w 3423087"/>
              <a:gd name="connsiteY5" fmla="*/ 115112 h 5471290"/>
              <a:gd name="connsiteX6" fmla="*/ 1847604 w 3423087"/>
              <a:gd name="connsiteY6" fmla="*/ 278 h 5471290"/>
              <a:gd name="connsiteX7" fmla="*/ 2104775 w 3423087"/>
              <a:gd name="connsiteY7" fmla="*/ 42203 h 5471290"/>
              <a:gd name="connsiteX8" fmla="*/ 2233429 w 3423087"/>
              <a:gd name="connsiteY8" fmla="*/ 302468 h 5471290"/>
              <a:gd name="connsiteX9" fmla="*/ 2083666 w 3423087"/>
              <a:gd name="connsiteY9" fmla="*/ 579895 h 5471290"/>
              <a:gd name="connsiteX10" fmla="*/ 2127922 w 3423087"/>
              <a:gd name="connsiteY10" fmla="*/ 736223 h 5471290"/>
              <a:gd name="connsiteX11" fmla="*/ 2573399 w 3423087"/>
              <a:gd name="connsiteY11" fmla="*/ 923791 h 5471290"/>
              <a:gd name="connsiteX12" fmla="*/ 3134032 w 3423087"/>
              <a:gd name="connsiteY12" fmla="*/ 2387463 h 5471290"/>
              <a:gd name="connsiteX13" fmla="*/ 3423087 w 3423087"/>
              <a:gd name="connsiteY13" fmla="*/ 2522023 h 5471290"/>
              <a:gd name="connsiteX14" fmla="*/ 3256071 w 3423087"/>
              <a:gd name="connsiteY14" fmla="*/ 2578763 h 5471290"/>
              <a:gd name="connsiteX15" fmla="*/ 3350806 w 3423087"/>
              <a:gd name="connsiteY15" fmla="*/ 2865500 h 5471290"/>
              <a:gd name="connsiteX16" fmla="*/ 3214563 w 3423087"/>
              <a:gd name="connsiteY16" fmla="*/ 2660987 h 5471290"/>
              <a:gd name="connsiteX17" fmla="*/ 3232208 w 3423087"/>
              <a:gd name="connsiteY17" fmla="*/ 2955448 h 5471290"/>
              <a:gd name="connsiteX18" fmla="*/ 3087348 w 3423087"/>
              <a:gd name="connsiteY18" fmla="*/ 2669329 h 5471290"/>
              <a:gd name="connsiteX19" fmla="*/ 3084908 w 3423087"/>
              <a:gd name="connsiteY19" fmla="*/ 2893269 h 5471290"/>
              <a:gd name="connsiteX20" fmla="*/ 3020822 w 3423087"/>
              <a:gd name="connsiteY20" fmla="*/ 2634931 h 5471290"/>
              <a:gd name="connsiteX21" fmla="*/ 2955331 w 3423087"/>
              <a:gd name="connsiteY21" fmla="*/ 2808085 h 5471290"/>
              <a:gd name="connsiteX22" fmla="*/ 2941042 w 3423087"/>
              <a:gd name="connsiteY22" fmla="*/ 2438719 h 5471290"/>
              <a:gd name="connsiteX23" fmla="*/ 2464908 w 3423087"/>
              <a:gd name="connsiteY23" fmla="*/ 1382826 h 5471290"/>
              <a:gd name="connsiteX24" fmla="*/ 2432722 w 3423087"/>
              <a:gd name="connsiteY24" fmla="*/ 3022221 h 5471290"/>
              <a:gd name="connsiteX25" fmla="*/ 2720883 w 3423087"/>
              <a:gd name="connsiteY25" fmla="*/ 4501307 h 5471290"/>
              <a:gd name="connsiteX26" fmla="*/ 3099938 w 3423087"/>
              <a:gd name="connsiteY26" fmla="*/ 5058051 h 5471290"/>
              <a:gd name="connsiteX27" fmla="*/ 3058510 w 3423087"/>
              <a:gd name="connsiteY27" fmla="*/ 5439861 h 5471290"/>
              <a:gd name="connsiteX28" fmla="*/ 2865143 w 3423087"/>
              <a:gd name="connsiteY28" fmla="*/ 5404184 h 5471290"/>
              <a:gd name="connsiteX29" fmla="*/ 2414005 w 3423087"/>
              <a:gd name="connsiteY29" fmla="*/ 5044709 h 5471290"/>
              <a:gd name="connsiteX30" fmla="*/ 1870014 w 3423087"/>
              <a:gd name="connsiteY30" fmla="*/ 3397360 h 5471290"/>
              <a:gd name="connsiteX31" fmla="*/ 1479106 w 3423087"/>
              <a:gd name="connsiteY31" fmla="*/ 4231165 h 5471290"/>
              <a:gd name="connsiteX32" fmla="*/ 1209790 w 3423087"/>
              <a:gd name="connsiteY32" fmla="*/ 4929746 h 5471290"/>
              <a:gd name="connsiteX33" fmla="*/ 779034 w 3423087"/>
              <a:gd name="connsiteY33" fmla="*/ 5429900 h 5471290"/>
              <a:gd name="connsiteX34" fmla="*/ 529518 w 3423087"/>
              <a:gd name="connsiteY34" fmla="*/ 5181494 h 5471290"/>
              <a:gd name="connsiteX35" fmla="*/ 811207 w 3423087"/>
              <a:gd name="connsiteY35" fmla="*/ 4694729 h 5471290"/>
              <a:gd name="connsiteX36" fmla="*/ 1093312 w 3423087"/>
              <a:gd name="connsiteY36" fmla="*/ 3813676 h 5471290"/>
              <a:gd name="connsiteX37" fmla="*/ 1097290 w 3423087"/>
              <a:gd name="connsiteY37" fmla="*/ 3179116 h 5471290"/>
              <a:gd name="connsiteX38" fmla="*/ 1119323 w 3423087"/>
              <a:gd name="connsiteY38" fmla="*/ 1384110 h 5471290"/>
              <a:gd name="connsiteX39" fmla="*/ 494163 w 3423087"/>
              <a:gd name="connsiteY39" fmla="*/ 2332702 h 5471290"/>
              <a:gd name="connsiteX40" fmla="*/ 470741 w 3423087"/>
              <a:gd name="connsiteY40" fmla="*/ 2541576 h 5471290"/>
              <a:gd name="connsiteX41" fmla="*/ 418506 w 3423087"/>
              <a:gd name="connsiteY41" fmla="*/ 2746170 h 5471290"/>
              <a:gd name="connsiteX42" fmla="*/ 408235 w 3423087"/>
              <a:gd name="connsiteY42" fmla="*/ 2617989 h 5471290"/>
              <a:gd name="connsiteX43" fmla="*/ 273108 w 3423087"/>
              <a:gd name="connsiteY43" fmla="*/ 2818179 h 5471290"/>
              <a:gd name="connsiteX44" fmla="*/ 332139 w 3423087"/>
              <a:gd name="connsiteY44" fmla="*/ 2568487 h 5471290"/>
              <a:gd name="connsiteX45" fmla="*/ 91917 w 3423087"/>
              <a:gd name="connsiteY45" fmla="*/ 2852878 h 5471290"/>
              <a:gd name="connsiteX46" fmla="*/ 238561 w 3423087"/>
              <a:gd name="connsiteY46" fmla="*/ 2535928 h 5471290"/>
              <a:gd name="connsiteX47" fmla="*/ 32680 w 3423087"/>
              <a:gd name="connsiteY47" fmla="*/ 2755589 h 5471290"/>
              <a:gd name="connsiteX48" fmla="*/ 168638 w 3423087"/>
              <a:gd name="connsiteY48" fmla="*/ 2521594 h 5471290"/>
              <a:gd name="connsiteX49" fmla="*/ 0 w 3423087"/>
              <a:gd name="connsiteY49" fmla="*/ 2529811 h 5471290"/>
              <a:gd name="connsiteX50" fmla="*/ 222741 w 3423087"/>
              <a:gd name="connsiteY50" fmla="*/ 2423835 h 5471290"/>
              <a:gd name="connsiteX51" fmla="*/ 396849 w 3423087"/>
              <a:gd name="connsiteY51" fmla="*/ 2118812 h 5471290"/>
              <a:gd name="connsiteX0" fmla="*/ 396849 w 3423087"/>
              <a:gd name="connsiteY0" fmla="*/ 2118812 h 5471290"/>
              <a:gd name="connsiteX1" fmla="*/ 873552 w 3423087"/>
              <a:gd name="connsiteY1" fmla="*/ 1005852 h 5471290"/>
              <a:gd name="connsiteX2" fmla="*/ 1588660 w 3423087"/>
              <a:gd name="connsiteY2" fmla="*/ 771391 h 5471290"/>
              <a:gd name="connsiteX3" fmla="*/ 1648434 w 3423087"/>
              <a:gd name="connsiteY3" fmla="*/ 607235 h 5471290"/>
              <a:gd name="connsiteX4" fmla="*/ 1533649 w 3423087"/>
              <a:gd name="connsiteY4" fmla="*/ 340674 h 5471290"/>
              <a:gd name="connsiteX5" fmla="*/ 1630539 w 3423087"/>
              <a:gd name="connsiteY5" fmla="*/ 115112 h 5471290"/>
              <a:gd name="connsiteX6" fmla="*/ 1847604 w 3423087"/>
              <a:gd name="connsiteY6" fmla="*/ 278 h 5471290"/>
              <a:gd name="connsiteX7" fmla="*/ 2104775 w 3423087"/>
              <a:gd name="connsiteY7" fmla="*/ 42203 h 5471290"/>
              <a:gd name="connsiteX8" fmla="*/ 2233429 w 3423087"/>
              <a:gd name="connsiteY8" fmla="*/ 302468 h 5471290"/>
              <a:gd name="connsiteX9" fmla="*/ 2083666 w 3423087"/>
              <a:gd name="connsiteY9" fmla="*/ 579895 h 5471290"/>
              <a:gd name="connsiteX10" fmla="*/ 2127922 w 3423087"/>
              <a:gd name="connsiteY10" fmla="*/ 736223 h 5471290"/>
              <a:gd name="connsiteX11" fmla="*/ 2573399 w 3423087"/>
              <a:gd name="connsiteY11" fmla="*/ 923791 h 5471290"/>
              <a:gd name="connsiteX12" fmla="*/ 3134032 w 3423087"/>
              <a:gd name="connsiteY12" fmla="*/ 2387463 h 5471290"/>
              <a:gd name="connsiteX13" fmla="*/ 3423087 w 3423087"/>
              <a:gd name="connsiteY13" fmla="*/ 2522023 h 5471290"/>
              <a:gd name="connsiteX14" fmla="*/ 3256071 w 3423087"/>
              <a:gd name="connsiteY14" fmla="*/ 2578763 h 5471290"/>
              <a:gd name="connsiteX15" fmla="*/ 3350806 w 3423087"/>
              <a:gd name="connsiteY15" fmla="*/ 2865500 h 5471290"/>
              <a:gd name="connsiteX16" fmla="*/ 3214563 w 3423087"/>
              <a:gd name="connsiteY16" fmla="*/ 2660987 h 5471290"/>
              <a:gd name="connsiteX17" fmla="*/ 3232208 w 3423087"/>
              <a:gd name="connsiteY17" fmla="*/ 2955448 h 5471290"/>
              <a:gd name="connsiteX18" fmla="*/ 3087348 w 3423087"/>
              <a:gd name="connsiteY18" fmla="*/ 2669329 h 5471290"/>
              <a:gd name="connsiteX19" fmla="*/ 3084908 w 3423087"/>
              <a:gd name="connsiteY19" fmla="*/ 2893269 h 5471290"/>
              <a:gd name="connsiteX20" fmla="*/ 3020822 w 3423087"/>
              <a:gd name="connsiteY20" fmla="*/ 2634931 h 5471290"/>
              <a:gd name="connsiteX21" fmla="*/ 2955331 w 3423087"/>
              <a:gd name="connsiteY21" fmla="*/ 2808085 h 5471290"/>
              <a:gd name="connsiteX22" fmla="*/ 2941042 w 3423087"/>
              <a:gd name="connsiteY22" fmla="*/ 2438719 h 5471290"/>
              <a:gd name="connsiteX23" fmla="*/ 2464908 w 3423087"/>
              <a:gd name="connsiteY23" fmla="*/ 1382826 h 5471290"/>
              <a:gd name="connsiteX24" fmla="*/ 2432722 w 3423087"/>
              <a:gd name="connsiteY24" fmla="*/ 3022221 h 5471290"/>
              <a:gd name="connsiteX25" fmla="*/ 2720883 w 3423087"/>
              <a:gd name="connsiteY25" fmla="*/ 4501307 h 5471290"/>
              <a:gd name="connsiteX26" fmla="*/ 3099938 w 3423087"/>
              <a:gd name="connsiteY26" fmla="*/ 5058051 h 5471290"/>
              <a:gd name="connsiteX27" fmla="*/ 3058510 w 3423087"/>
              <a:gd name="connsiteY27" fmla="*/ 5439861 h 5471290"/>
              <a:gd name="connsiteX28" fmla="*/ 2865143 w 3423087"/>
              <a:gd name="connsiteY28" fmla="*/ 5404184 h 5471290"/>
              <a:gd name="connsiteX29" fmla="*/ 2414005 w 3423087"/>
              <a:gd name="connsiteY29" fmla="*/ 5044709 h 5471290"/>
              <a:gd name="connsiteX30" fmla="*/ 1870014 w 3423087"/>
              <a:gd name="connsiteY30" fmla="*/ 3397360 h 5471290"/>
              <a:gd name="connsiteX31" fmla="*/ 1479106 w 3423087"/>
              <a:gd name="connsiteY31" fmla="*/ 4231165 h 5471290"/>
              <a:gd name="connsiteX32" fmla="*/ 1270070 w 3423087"/>
              <a:gd name="connsiteY32" fmla="*/ 4831514 h 5471290"/>
              <a:gd name="connsiteX33" fmla="*/ 779034 w 3423087"/>
              <a:gd name="connsiteY33" fmla="*/ 5429900 h 5471290"/>
              <a:gd name="connsiteX34" fmla="*/ 529518 w 3423087"/>
              <a:gd name="connsiteY34" fmla="*/ 5181494 h 5471290"/>
              <a:gd name="connsiteX35" fmla="*/ 811207 w 3423087"/>
              <a:gd name="connsiteY35" fmla="*/ 4694729 h 5471290"/>
              <a:gd name="connsiteX36" fmla="*/ 1093312 w 3423087"/>
              <a:gd name="connsiteY36" fmla="*/ 3813676 h 5471290"/>
              <a:gd name="connsiteX37" fmla="*/ 1097290 w 3423087"/>
              <a:gd name="connsiteY37" fmla="*/ 3179116 h 5471290"/>
              <a:gd name="connsiteX38" fmla="*/ 1119323 w 3423087"/>
              <a:gd name="connsiteY38" fmla="*/ 1384110 h 5471290"/>
              <a:gd name="connsiteX39" fmla="*/ 494163 w 3423087"/>
              <a:gd name="connsiteY39" fmla="*/ 2332702 h 5471290"/>
              <a:gd name="connsiteX40" fmla="*/ 470741 w 3423087"/>
              <a:gd name="connsiteY40" fmla="*/ 2541576 h 5471290"/>
              <a:gd name="connsiteX41" fmla="*/ 418506 w 3423087"/>
              <a:gd name="connsiteY41" fmla="*/ 2746170 h 5471290"/>
              <a:gd name="connsiteX42" fmla="*/ 408235 w 3423087"/>
              <a:gd name="connsiteY42" fmla="*/ 2617989 h 5471290"/>
              <a:gd name="connsiteX43" fmla="*/ 273108 w 3423087"/>
              <a:gd name="connsiteY43" fmla="*/ 2818179 h 5471290"/>
              <a:gd name="connsiteX44" fmla="*/ 332139 w 3423087"/>
              <a:gd name="connsiteY44" fmla="*/ 2568487 h 5471290"/>
              <a:gd name="connsiteX45" fmla="*/ 91917 w 3423087"/>
              <a:gd name="connsiteY45" fmla="*/ 2852878 h 5471290"/>
              <a:gd name="connsiteX46" fmla="*/ 238561 w 3423087"/>
              <a:gd name="connsiteY46" fmla="*/ 2535928 h 5471290"/>
              <a:gd name="connsiteX47" fmla="*/ 32680 w 3423087"/>
              <a:gd name="connsiteY47" fmla="*/ 2755589 h 5471290"/>
              <a:gd name="connsiteX48" fmla="*/ 168638 w 3423087"/>
              <a:gd name="connsiteY48" fmla="*/ 2521594 h 5471290"/>
              <a:gd name="connsiteX49" fmla="*/ 0 w 3423087"/>
              <a:gd name="connsiteY49" fmla="*/ 2529811 h 5471290"/>
              <a:gd name="connsiteX50" fmla="*/ 222741 w 3423087"/>
              <a:gd name="connsiteY50" fmla="*/ 2423835 h 5471290"/>
              <a:gd name="connsiteX51" fmla="*/ 396849 w 3423087"/>
              <a:gd name="connsiteY51" fmla="*/ 2118812 h 5471290"/>
              <a:gd name="connsiteX0" fmla="*/ 396849 w 3423087"/>
              <a:gd name="connsiteY0" fmla="*/ 2118812 h 5488479"/>
              <a:gd name="connsiteX1" fmla="*/ 873552 w 3423087"/>
              <a:gd name="connsiteY1" fmla="*/ 1005852 h 5488479"/>
              <a:gd name="connsiteX2" fmla="*/ 1588660 w 3423087"/>
              <a:gd name="connsiteY2" fmla="*/ 771391 h 5488479"/>
              <a:gd name="connsiteX3" fmla="*/ 1648434 w 3423087"/>
              <a:gd name="connsiteY3" fmla="*/ 607235 h 5488479"/>
              <a:gd name="connsiteX4" fmla="*/ 1533649 w 3423087"/>
              <a:gd name="connsiteY4" fmla="*/ 340674 h 5488479"/>
              <a:gd name="connsiteX5" fmla="*/ 1630539 w 3423087"/>
              <a:gd name="connsiteY5" fmla="*/ 115112 h 5488479"/>
              <a:gd name="connsiteX6" fmla="*/ 1847604 w 3423087"/>
              <a:gd name="connsiteY6" fmla="*/ 278 h 5488479"/>
              <a:gd name="connsiteX7" fmla="*/ 2104775 w 3423087"/>
              <a:gd name="connsiteY7" fmla="*/ 42203 h 5488479"/>
              <a:gd name="connsiteX8" fmla="*/ 2233429 w 3423087"/>
              <a:gd name="connsiteY8" fmla="*/ 302468 h 5488479"/>
              <a:gd name="connsiteX9" fmla="*/ 2083666 w 3423087"/>
              <a:gd name="connsiteY9" fmla="*/ 579895 h 5488479"/>
              <a:gd name="connsiteX10" fmla="*/ 2127922 w 3423087"/>
              <a:gd name="connsiteY10" fmla="*/ 736223 h 5488479"/>
              <a:gd name="connsiteX11" fmla="*/ 2573399 w 3423087"/>
              <a:gd name="connsiteY11" fmla="*/ 923791 h 5488479"/>
              <a:gd name="connsiteX12" fmla="*/ 3134032 w 3423087"/>
              <a:gd name="connsiteY12" fmla="*/ 2387463 h 5488479"/>
              <a:gd name="connsiteX13" fmla="*/ 3423087 w 3423087"/>
              <a:gd name="connsiteY13" fmla="*/ 2522023 h 5488479"/>
              <a:gd name="connsiteX14" fmla="*/ 3256071 w 3423087"/>
              <a:gd name="connsiteY14" fmla="*/ 2578763 h 5488479"/>
              <a:gd name="connsiteX15" fmla="*/ 3350806 w 3423087"/>
              <a:gd name="connsiteY15" fmla="*/ 2865500 h 5488479"/>
              <a:gd name="connsiteX16" fmla="*/ 3214563 w 3423087"/>
              <a:gd name="connsiteY16" fmla="*/ 2660987 h 5488479"/>
              <a:gd name="connsiteX17" fmla="*/ 3232208 w 3423087"/>
              <a:gd name="connsiteY17" fmla="*/ 2955448 h 5488479"/>
              <a:gd name="connsiteX18" fmla="*/ 3087348 w 3423087"/>
              <a:gd name="connsiteY18" fmla="*/ 2669329 h 5488479"/>
              <a:gd name="connsiteX19" fmla="*/ 3084908 w 3423087"/>
              <a:gd name="connsiteY19" fmla="*/ 2893269 h 5488479"/>
              <a:gd name="connsiteX20" fmla="*/ 3020822 w 3423087"/>
              <a:gd name="connsiteY20" fmla="*/ 2634931 h 5488479"/>
              <a:gd name="connsiteX21" fmla="*/ 2955331 w 3423087"/>
              <a:gd name="connsiteY21" fmla="*/ 2808085 h 5488479"/>
              <a:gd name="connsiteX22" fmla="*/ 2941042 w 3423087"/>
              <a:gd name="connsiteY22" fmla="*/ 2438719 h 5488479"/>
              <a:gd name="connsiteX23" fmla="*/ 2464908 w 3423087"/>
              <a:gd name="connsiteY23" fmla="*/ 1382826 h 5488479"/>
              <a:gd name="connsiteX24" fmla="*/ 2432722 w 3423087"/>
              <a:gd name="connsiteY24" fmla="*/ 3022221 h 5488479"/>
              <a:gd name="connsiteX25" fmla="*/ 2720883 w 3423087"/>
              <a:gd name="connsiteY25" fmla="*/ 4501307 h 5488479"/>
              <a:gd name="connsiteX26" fmla="*/ 3099938 w 3423087"/>
              <a:gd name="connsiteY26" fmla="*/ 5058051 h 5488479"/>
              <a:gd name="connsiteX27" fmla="*/ 3058510 w 3423087"/>
              <a:gd name="connsiteY27" fmla="*/ 5439861 h 5488479"/>
              <a:gd name="connsiteX28" fmla="*/ 2865143 w 3423087"/>
              <a:gd name="connsiteY28" fmla="*/ 5404184 h 5488479"/>
              <a:gd name="connsiteX29" fmla="*/ 2414005 w 3423087"/>
              <a:gd name="connsiteY29" fmla="*/ 5044709 h 5488479"/>
              <a:gd name="connsiteX30" fmla="*/ 1870014 w 3423087"/>
              <a:gd name="connsiteY30" fmla="*/ 3397360 h 5488479"/>
              <a:gd name="connsiteX31" fmla="*/ 1479106 w 3423087"/>
              <a:gd name="connsiteY31" fmla="*/ 4231165 h 5488479"/>
              <a:gd name="connsiteX32" fmla="*/ 1270070 w 3423087"/>
              <a:gd name="connsiteY32" fmla="*/ 4831514 h 5488479"/>
              <a:gd name="connsiteX33" fmla="*/ 851370 w 3423087"/>
              <a:gd name="connsiteY33" fmla="*/ 5479017 h 5488479"/>
              <a:gd name="connsiteX34" fmla="*/ 529518 w 3423087"/>
              <a:gd name="connsiteY34" fmla="*/ 5181494 h 5488479"/>
              <a:gd name="connsiteX35" fmla="*/ 811207 w 3423087"/>
              <a:gd name="connsiteY35" fmla="*/ 4694729 h 5488479"/>
              <a:gd name="connsiteX36" fmla="*/ 1093312 w 3423087"/>
              <a:gd name="connsiteY36" fmla="*/ 3813676 h 5488479"/>
              <a:gd name="connsiteX37" fmla="*/ 1097290 w 3423087"/>
              <a:gd name="connsiteY37" fmla="*/ 3179116 h 5488479"/>
              <a:gd name="connsiteX38" fmla="*/ 1119323 w 3423087"/>
              <a:gd name="connsiteY38" fmla="*/ 1384110 h 5488479"/>
              <a:gd name="connsiteX39" fmla="*/ 494163 w 3423087"/>
              <a:gd name="connsiteY39" fmla="*/ 2332702 h 5488479"/>
              <a:gd name="connsiteX40" fmla="*/ 470741 w 3423087"/>
              <a:gd name="connsiteY40" fmla="*/ 2541576 h 5488479"/>
              <a:gd name="connsiteX41" fmla="*/ 418506 w 3423087"/>
              <a:gd name="connsiteY41" fmla="*/ 2746170 h 5488479"/>
              <a:gd name="connsiteX42" fmla="*/ 408235 w 3423087"/>
              <a:gd name="connsiteY42" fmla="*/ 2617989 h 5488479"/>
              <a:gd name="connsiteX43" fmla="*/ 273108 w 3423087"/>
              <a:gd name="connsiteY43" fmla="*/ 2818179 h 5488479"/>
              <a:gd name="connsiteX44" fmla="*/ 332139 w 3423087"/>
              <a:gd name="connsiteY44" fmla="*/ 2568487 h 5488479"/>
              <a:gd name="connsiteX45" fmla="*/ 91917 w 3423087"/>
              <a:gd name="connsiteY45" fmla="*/ 2852878 h 5488479"/>
              <a:gd name="connsiteX46" fmla="*/ 238561 w 3423087"/>
              <a:gd name="connsiteY46" fmla="*/ 2535928 h 5488479"/>
              <a:gd name="connsiteX47" fmla="*/ 32680 w 3423087"/>
              <a:gd name="connsiteY47" fmla="*/ 2755589 h 5488479"/>
              <a:gd name="connsiteX48" fmla="*/ 168638 w 3423087"/>
              <a:gd name="connsiteY48" fmla="*/ 2521594 h 5488479"/>
              <a:gd name="connsiteX49" fmla="*/ 0 w 3423087"/>
              <a:gd name="connsiteY49" fmla="*/ 2529811 h 5488479"/>
              <a:gd name="connsiteX50" fmla="*/ 222741 w 3423087"/>
              <a:gd name="connsiteY50" fmla="*/ 2423835 h 5488479"/>
              <a:gd name="connsiteX51" fmla="*/ 396849 w 3423087"/>
              <a:gd name="connsiteY51" fmla="*/ 2118812 h 5488479"/>
              <a:gd name="connsiteX0" fmla="*/ 396849 w 3423087"/>
              <a:gd name="connsiteY0" fmla="*/ 2118812 h 5488616"/>
              <a:gd name="connsiteX1" fmla="*/ 873552 w 3423087"/>
              <a:gd name="connsiteY1" fmla="*/ 1005852 h 5488616"/>
              <a:gd name="connsiteX2" fmla="*/ 1588660 w 3423087"/>
              <a:gd name="connsiteY2" fmla="*/ 771391 h 5488616"/>
              <a:gd name="connsiteX3" fmla="*/ 1648434 w 3423087"/>
              <a:gd name="connsiteY3" fmla="*/ 607235 h 5488616"/>
              <a:gd name="connsiteX4" fmla="*/ 1533649 w 3423087"/>
              <a:gd name="connsiteY4" fmla="*/ 340674 h 5488616"/>
              <a:gd name="connsiteX5" fmla="*/ 1630539 w 3423087"/>
              <a:gd name="connsiteY5" fmla="*/ 115112 h 5488616"/>
              <a:gd name="connsiteX6" fmla="*/ 1847604 w 3423087"/>
              <a:gd name="connsiteY6" fmla="*/ 278 h 5488616"/>
              <a:gd name="connsiteX7" fmla="*/ 2104775 w 3423087"/>
              <a:gd name="connsiteY7" fmla="*/ 42203 h 5488616"/>
              <a:gd name="connsiteX8" fmla="*/ 2233429 w 3423087"/>
              <a:gd name="connsiteY8" fmla="*/ 302468 h 5488616"/>
              <a:gd name="connsiteX9" fmla="*/ 2083666 w 3423087"/>
              <a:gd name="connsiteY9" fmla="*/ 579895 h 5488616"/>
              <a:gd name="connsiteX10" fmla="*/ 2127922 w 3423087"/>
              <a:gd name="connsiteY10" fmla="*/ 736223 h 5488616"/>
              <a:gd name="connsiteX11" fmla="*/ 2573399 w 3423087"/>
              <a:gd name="connsiteY11" fmla="*/ 923791 h 5488616"/>
              <a:gd name="connsiteX12" fmla="*/ 3134032 w 3423087"/>
              <a:gd name="connsiteY12" fmla="*/ 2387463 h 5488616"/>
              <a:gd name="connsiteX13" fmla="*/ 3423087 w 3423087"/>
              <a:gd name="connsiteY13" fmla="*/ 2522023 h 5488616"/>
              <a:gd name="connsiteX14" fmla="*/ 3256071 w 3423087"/>
              <a:gd name="connsiteY14" fmla="*/ 2578763 h 5488616"/>
              <a:gd name="connsiteX15" fmla="*/ 3350806 w 3423087"/>
              <a:gd name="connsiteY15" fmla="*/ 2865500 h 5488616"/>
              <a:gd name="connsiteX16" fmla="*/ 3214563 w 3423087"/>
              <a:gd name="connsiteY16" fmla="*/ 2660987 h 5488616"/>
              <a:gd name="connsiteX17" fmla="*/ 3232208 w 3423087"/>
              <a:gd name="connsiteY17" fmla="*/ 2955448 h 5488616"/>
              <a:gd name="connsiteX18" fmla="*/ 3087348 w 3423087"/>
              <a:gd name="connsiteY18" fmla="*/ 2669329 h 5488616"/>
              <a:gd name="connsiteX19" fmla="*/ 3084908 w 3423087"/>
              <a:gd name="connsiteY19" fmla="*/ 2893269 h 5488616"/>
              <a:gd name="connsiteX20" fmla="*/ 3020822 w 3423087"/>
              <a:gd name="connsiteY20" fmla="*/ 2634931 h 5488616"/>
              <a:gd name="connsiteX21" fmla="*/ 2955331 w 3423087"/>
              <a:gd name="connsiteY21" fmla="*/ 2808085 h 5488616"/>
              <a:gd name="connsiteX22" fmla="*/ 2941042 w 3423087"/>
              <a:gd name="connsiteY22" fmla="*/ 2438719 h 5488616"/>
              <a:gd name="connsiteX23" fmla="*/ 2464908 w 3423087"/>
              <a:gd name="connsiteY23" fmla="*/ 1382826 h 5488616"/>
              <a:gd name="connsiteX24" fmla="*/ 2432722 w 3423087"/>
              <a:gd name="connsiteY24" fmla="*/ 3022221 h 5488616"/>
              <a:gd name="connsiteX25" fmla="*/ 2720883 w 3423087"/>
              <a:gd name="connsiteY25" fmla="*/ 4501307 h 5488616"/>
              <a:gd name="connsiteX26" fmla="*/ 3099938 w 3423087"/>
              <a:gd name="connsiteY26" fmla="*/ 5058051 h 5488616"/>
              <a:gd name="connsiteX27" fmla="*/ 3058510 w 3423087"/>
              <a:gd name="connsiteY27" fmla="*/ 5439861 h 5488616"/>
              <a:gd name="connsiteX28" fmla="*/ 2865143 w 3423087"/>
              <a:gd name="connsiteY28" fmla="*/ 5404184 h 5488616"/>
              <a:gd name="connsiteX29" fmla="*/ 2414005 w 3423087"/>
              <a:gd name="connsiteY29" fmla="*/ 5044709 h 5488616"/>
              <a:gd name="connsiteX30" fmla="*/ 1870014 w 3423087"/>
              <a:gd name="connsiteY30" fmla="*/ 3397360 h 5488616"/>
              <a:gd name="connsiteX31" fmla="*/ 1479106 w 3423087"/>
              <a:gd name="connsiteY31" fmla="*/ 4231165 h 5488616"/>
              <a:gd name="connsiteX32" fmla="*/ 1270070 w 3423087"/>
              <a:gd name="connsiteY32" fmla="*/ 4831514 h 5488616"/>
              <a:gd name="connsiteX33" fmla="*/ 851370 w 3423087"/>
              <a:gd name="connsiteY33" fmla="*/ 5479017 h 5488616"/>
              <a:gd name="connsiteX34" fmla="*/ 529518 w 3423087"/>
              <a:gd name="connsiteY34" fmla="*/ 5181494 h 5488616"/>
              <a:gd name="connsiteX35" fmla="*/ 919711 w 3423087"/>
              <a:gd name="connsiteY35" fmla="*/ 4670172 h 5488616"/>
              <a:gd name="connsiteX36" fmla="*/ 1093312 w 3423087"/>
              <a:gd name="connsiteY36" fmla="*/ 3813676 h 5488616"/>
              <a:gd name="connsiteX37" fmla="*/ 1097290 w 3423087"/>
              <a:gd name="connsiteY37" fmla="*/ 3179116 h 5488616"/>
              <a:gd name="connsiteX38" fmla="*/ 1119323 w 3423087"/>
              <a:gd name="connsiteY38" fmla="*/ 1384110 h 5488616"/>
              <a:gd name="connsiteX39" fmla="*/ 494163 w 3423087"/>
              <a:gd name="connsiteY39" fmla="*/ 2332702 h 5488616"/>
              <a:gd name="connsiteX40" fmla="*/ 470741 w 3423087"/>
              <a:gd name="connsiteY40" fmla="*/ 2541576 h 5488616"/>
              <a:gd name="connsiteX41" fmla="*/ 418506 w 3423087"/>
              <a:gd name="connsiteY41" fmla="*/ 2746170 h 5488616"/>
              <a:gd name="connsiteX42" fmla="*/ 408235 w 3423087"/>
              <a:gd name="connsiteY42" fmla="*/ 2617989 h 5488616"/>
              <a:gd name="connsiteX43" fmla="*/ 273108 w 3423087"/>
              <a:gd name="connsiteY43" fmla="*/ 2818179 h 5488616"/>
              <a:gd name="connsiteX44" fmla="*/ 332139 w 3423087"/>
              <a:gd name="connsiteY44" fmla="*/ 2568487 h 5488616"/>
              <a:gd name="connsiteX45" fmla="*/ 91917 w 3423087"/>
              <a:gd name="connsiteY45" fmla="*/ 2852878 h 5488616"/>
              <a:gd name="connsiteX46" fmla="*/ 238561 w 3423087"/>
              <a:gd name="connsiteY46" fmla="*/ 2535928 h 5488616"/>
              <a:gd name="connsiteX47" fmla="*/ 32680 w 3423087"/>
              <a:gd name="connsiteY47" fmla="*/ 2755589 h 5488616"/>
              <a:gd name="connsiteX48" fmla="*/ 168638 w 3423087"/>
              <a:gd name="connsiteY48" fmla="*/ 2521594 h 5488616"/>
              <a:gd name="connsiteX49" fmla="*/ 0 w 3423087"/>
              <a:gd name="connsiteY49" fmla="*/ 2529811 h 5488616"/>
              <a:gd name="connsiteX50" fmla="*/ 222741 w 3423087"/>
              <a:gd name="connsiteY50" fmla="*/ 2423835 h 5488616"/>
              <a:gd name="connsiteX51" fmla="*/ 396849 w 3423087"/>
              <a:gd name="connsiteY51" fmla="*/ 2118812 h 5488616"/>
              <a:gd name="connsiteX0" fmla="*/ 396849 w 3423087"/>
              <a:gd name="connsiteY0" fmla="*/ 2118812 h 5488616"/>
              <a:gd name="connsiteX1" fmla="*/ 873552 w 3423087"/>
              <a:gd name="connsiteY1" fmla="*/ 1005852 h 5488616"/>
              <a:gd name="connsiteX2" fmla="*/ 1588660 w 3423087"/>
              <a:gd name="connsiteY2" fmla="*/ 771391 h 5488616"/>
              <a:gd name="connsiteX3" fmla="*/ 1648434 w 3423087"/>
              <a:gd name="connsiteY3" fmla="*/ 607235 h 5488616"/>
              <a:gd name="connsiteX4" fmla="*/ 1533649 w 3423087"/>
              <a:gd name="connsiteY4" fmla="*/ 340674 h 5488616"/>
              <a:gd name="connsiteX5" fmla="*/ 1630539 w 3423087"/>
              <a:gd name="connsiteY5" fmla="*/ 115112 h 5488616"/>
              <a:gd name="connsiteX6" fmla="*/ 1847604 w 3423087"/>
              <a:gd name="connsiteY6" fmla="*/ 278 h 5488616"/>
              <a:gd name="connsiteX7" fmla="*/ 2104775 w 3423087"/>
              <a:gd name="connsiteY7" fmla="*/ 42203 h 5488616"/>
              <a:gd name="connsiteX8" fmla="*/ 2233429 w 3423087"/>
              <a:gd name="connsiteY8" fmla="*/ 302468 h 5488616"/>
              <a:gd name="connsiteX9" fmla="*/ 2083666 w 3423087"/>
              <a:gd name="connsiteY9" fmla="*/ 579895 h 5488616"/>
              <a:gd name="connsiteX10" fmla="*/ 2127922 w 3423087"/>
              <a:gd name="connsiteY10" fmla="*/ 736223 h 5488616"/>
              <a:gd name="connsiteX11" fmla="*/ 2573399 w 3423087"/>
              <a:gd name="connsiteY11" fmla="*/ 923791 h 5488616"/>
              <a:gd name="connsiteX12" fmla="*/ 3134032 w 3423087"/>
              <a:gd name="connsiteY12" fmla="*/ 2387463 h 5488616"/>
              <a:gd name="connsiteX13" fmla="*/ 3423087 w 3423087"/>
              <a:gd name="connsiteY13" fmla="*/ 2522023 h 5488616"/>
              <a:gd name="connsiteX14" fmla="*/ 3256071 w 3423087"/>
              <a:gd name="connsiteY14" fmla="*/ 2578763 h 5488616"/>
              <a:gd name="connsiteX15" fmla="*/ 3350806 w 3423087"/>
              <a:gd name="connsiteY15" fmla="*/ 2865500 h 5488616"/>
              <a:gd name="connsiteX16" fmla="*/ 3214563 w 3423087"/>
              <a:gd name="connsiteY16" fmla="*/ 2660987 h 5488616"/>
              <a:gd name="connsiteX17" fmla="*/ 3232208 w 3423087"/>
              <a:gd name="connsiteY17" fmla="*/ 2955448 h 5488616"/>
              <a:gd name="connsiteX18" fmla="*/ 3087348 w 3423087"/>
              <a:gd name="connsiteY18" fmla="*/ 2669329 h 5488616"/>
              <a:gd name="connsiteX19" fmla="*/ 3084908 w 3423087"/>
              <a:gd name="connsiteY19" fmla="*/ 2893269 h 5488616"/>
              <a:gd name="connsiteX20" fmla="*/ 3020822 w 3423087"/>
              <a:gd name="connsiteY20" fmla="*/ 2634931 h 5488616"/>
              <a:gd name="connsiteX21" fmla="*/ 2955331 w 3423087"/>
              <a:gd name="connsiteY21" fmla="*/ 2808085 h 5488616"/>
              <a:gd name="connsiteX22" fmla="*/ 2941042 w 3423087"/>
              <a:gd name="connsiteY22" fmla="*/ 2438719 h 5488616"/>
              <a:gd name="connsiteX23" fmla="*/ 2464908 w 3423087"/>
              <a:gd name="connsiteY23" fmla="*/ 1382826 h 5488616"/>
              <a:gd name="connsiteX24" fmla="*/ 2432722 w 3423087"/>
              <a:gd name="connsiteY24" fmla="*/ 3022221 h 5488616"/>
              <a:gd name="connsiteX25" fmla="*/ 2720883 w 3423087"/>
              <a:gd name="connsiteY25" fmla="*/ 4501307 h 5488616"/>
              <a:gd name="connsiteX26" fmla="*/ 3099938 w 3423087"/>
              <a:gd name="connsiteY26" fmla="*/ 5058051 h 5488616"/>
              <a:gd name="connsiteX27" fmla="*/ 3058510 w 3423087"/>
              <a:gd name="connsiteY27" fmla="*/ 5439861 h 5488616"/>
              <a:gd name="connsiteX28" fmla="*/ 2865143 w 3423087"/>
              <a:gd name="connsiteY28" fmla="*/ 5404184 h 5488616"/>
              <a:gd name="connsiteX29" fmla="*/ 2414005 w 3423087"/>
              <a:gd name="connsiteY29" fmla="*/ 5044709 h 5488616"/>
              <a:gd name="connsiteX30" fmla="*/ 1870014 w 3423087"/>
              <a:gd name="connsiteY30" fmla="*/ 3397360 h 5488616"/>
              <a:gd name="connsiteX31" fmla="*/ 1479106 w 3423087"/>
              <a:gd name="connsiteY31" fmla="*/ 4231165 h 5488616"/>
              <a:gd name="connsiteX32" fmla="*/ 1270070 w 3423087"/>
              <a:gd name="connsiteY32" fmla="*/ 4831514 h 5488616"/>
              <a:gd name="connsiteX33" fmla="*/ 851370 w 3423087"/>
              <a:gd name="connsiteY33" fmla="*/ 5479017 h 5488616"/>
              <a:gd name="connsiteX34" fmla="*/ 529518 w 3423087"/>
              <a:gd name="connsiteY34" fmla="*/ 5181494 h 5488616"/>
              <a:gd name="connsiteX35" fmla="*/ 919711 w 3423087"/>
              <a:gd name="connsiteY35" fmla="*/ 4670172 h 5488616"/>
              <a:gd name="connsiteX36" fmla="*/ 1093312 w 3423087"/>
              <a:gd name="connsiteY36" fmla="*/ 3813676 h 5488616"/>
              <a:gd name="connsiteX37" fmla="*/ 1097290 w 3423087"/>
              <a:gd name="connsiteY37" fmla="*/ 3179116 h 5488616"/>
              <a:gd name="connsiteX38" fmla="*/ 1119323 w 3423087"/>
              <a:gd name="connsiteY38" fmla="*/ 1384110 h 5488616"/>
              <a:gd name="connsiteX39" fmla="*/ 494163 w 3423087"/>
              <a:gd name="connsiteY39" fmla="*/ 2332702 h 5488616"/>
              <a:gd name="connsiteX40" fmla="*/ 470741 w 3423087"/>
              <a:gd name="connsiteY40" fmla="*/ 2541576 h 5488616"/>
              <a:gd name="connsiteX41" fmla="*/ 418506 w 3423087"/>
              <a:gd name="connsiteY41" fmla="*/ 2746170 h 5488616"/>
              <a:gd name="connsiteX42" fmla="*/ 408235 w 3423087"/>
              <a:gd name="connsiteY42" fmla="*/ 2617989 h 5488616"/>
              <a:gd name="connsiteX43" fmla="*/ 273108 w 3423087"/>
              <a:gd name="connsiteY43" fmla="*/ 2818179 h 5488616"/>
              <a:gd name="connsiteX44" fmla="*/ 332139 w 3423087"/>
              <a:gd name="connsiteY44" fmla="*/ 2568487 h 5488616"/>
              <a:gd name="connsiteX45" fmla="*/ 91917 w 3423087"/>
              <a:gd name="connsiteY45" fmla="*/ 2852878 h 5488616"/>
              <a:gd name="connsiteX46" fmla="*/ 238561 w 3423087"/>
              <a:gd name="connsiteY46" fmla="*/ 2535928 h 5488616"/>
              <a:gd name="connsiteX47" fmla="*/ 32680 w 3423087"/>
              <a:gd name="connsiteY47" fmla="*/ 2755589 h 5488616"/>
              <a:gd name="connsiteX48" fmla="*/ 168638 w 3423087"/>
              <a:gd name="connsiteY48" fmla="*/ 2521594 h 5488616"/>
              <a:gd name="connsiteX49" fmla="*/ 0 w 3423087"/>
              <a:gd name="connsiteY49" fmla="*/ 2529811 h 5488616"/>
              <a:gd name="connsiteX50" fmla="*/ 222741 w 3423087"/>
              <a:gd name="connsiteY50" fmla="*/ 2423835 h 5488616"/>
              <a:gd name="connsiteX51" fmla="*/ 396849 w 3423087"/>
              <a:gd name="connsiteY51" fmla="*/ 2118812 h 5488616"/>
              <a:gd name="connsiteX0" fmla="*/ 396849 w 3423087"/>
              <a:gd name="connsiteY0" fmla="*/ 2118812 h 5491963"/>
              <a:gd name="connsiteX1" fmla="*/ 873552 w 3423087"/>
              <a:gd name="connsiteY1" fmla="*/ 1005852 h 5491963"/>
              <a:gd name="connsiteX2" fmla="*/ 1588660 w 3423087"/>
              <a:gd name="connsiteY2" fmla="*/ 771391 h 5491963"/>
              <a:gd name="connsiteX3" fmla="*/ 1648434 w 3423087"/>
              <a:gd name="connsiteY3" fmla="*/ 607235 h 5491963"/>
              <a:gd name="connsiteX4" fmla="*/ 1533649 w 3423087"/>
              <a:gd name="connsiteY4" fmla="*/ 340674 h 5491963"/>
              <a:gd name="connsiteX5" fmla="*/ 1630539 w 3423087"/>
              <a:gd name="connsiteY5" fmla="*/ 115112 h 5491963"/>
              <a:gd name="connsiteX6" fmla="*/ 1847604 w 3423087"/>
              <a:gd name="connsiteY6" fmla="*/ 278 h 5491963"/>
              <a:gd name="connsiteX7" fmla="*/ 2104775 w 3423087"/>
              <a:gd name="connsiteY7" fmla="*/ 42203 h 5491963"/>
              <a:gd name="connsiteX8" fmla="*/ 2233429 w 3423087"/>
              <a:gd name="connsiteY8" fmla="*/ 302468 h 5491963"/>
              <a:gd name="connsiteX9" fmla="*/ 2083666 w 3423087"/>
              <a:gd name="connsiteY9" fmla="*/ 579895 h 5491963"/>
              <a:gd name="connsiteX10" fmla="*/ 2127922 w 3423087"/>
              <a:gd name="connsiteY10" fmla="*/ 736223 h 5491963"/>
              <a:gd name="connsiteX11" fmla="*/ 2573399 w 3423087"/>
              <a:gd name="connsiteY11" fmla="*/ 923791 h 5491963"/>
              <a:gd name="connsiteX12" fmla="*/ 3134032 w 3423087"/>
              <a:gd name="connsiteY12" fmla="*/ 2387463 h 5491963"/>
              <a:gd name="connsiteX13" fmla="*/ 3423087 w 3423087"/>
              <a:gd name="connsiteY13" fmla="*/ 2522023 h 5491963"/>
              <a:gd name="connsiteX14" fmla="*/ 3256071 w 3423087"/>
              <a:gd name="connsiteY14" fmla="*/ 2578763 h 5491963"/>
              <a:gd name="connsiteX15" fmla="*/ 3350806 w 3423087"/>
              <a:gd name="connsiteY15" fmla="*/ 2865500 h 5491963"/>
              <a:gd name="connsiteX16" fmla="*/ 3214563 w 3423087"/>
              <a:gd name="connsiteY16" fmla="*/ 2660987 h 5491963"/>
              <a:gd name="connsiteX17" fmla="*/ 3232208 w 3423087"/>
              <a:gd name="connsiteY17" fmla="*/ 2955448 h 5491963"/>
              <a:gd name="connsiteX18" fmla="*/ 3087348 w 3423087"/>
              <a:gd name="connsiteY18" fmla="*/ 2669329 h 5491963"/>
              <a:gd name="connsiteX19" fmla="*/ 3084908 w 3423087"/>
              <a:gd name="connsiteY19" fmla="*/ 2893269 h 5491963"/>
              <a:gd name="connsiteX20" fmla="*/ 3020822 w 3423087"/>
              <a:gd name="connsiteY20" fmla="*/ 2634931 h 5491963"/>
              <a:gd name="connsiteX21" fmla="*/ 2955331 w 3423087"/>
              <a:gd name="connsiteY21" fmla="*/ 2808085 h 5491963"/>
              <a:gd name="connsiteX22" fmla="*/ 2941042 w 3423087"/>
              <a:gd name="connsiteY22" fmla="*/ 2438719 h 5491963"/>
              <a:gd name="connsiteX23" fmla="*/ 2464908 w 3423087"/>
              <a:gd name="connsiteY23" fmla="*/ 1382826 h 5491963"/>
              <a:gd name="connsiteX24" fmla="*/ 2432722 w 3423087"/>
              <a:gd name="connsiteY24" fmla="*/ 3022221 h 5491963"/>
              <a:gd name="connsiteX25" fmla="*/ 2720883 w 3423087"/>
              <a:gd name="connsiteY25" fmla="*/ 4501307 h 5491963"/>
              <a:gd name="connsiteX26" fmla="*/ 3099938 w 3423087"/>
              <a:gd name="connsiteY26" fmla="*/ 5058051 h 5491963"/>
              <a:gd name="connsiteX27" fmla="*/ 3058510 w 3423087"/>
              <a:gd name="connsiteY27" fmla="*/ 5439861 h 5491963"/>
              <a:gd name="connsiteX28" fmla="*/ 2865143 w 3423087"/>
              <a:gd name="connsiteY28" fmla="*/ 5404184 h 5491963"/>
              <a:gd name="connsiteX29" fmla="*/ 2414005 w 3423087"/>
              <a:gd name="connsiteY29" fmla="*/ 5044709 h 5491963"/>
              <a:gd name="connsiteX30" fmla="*/ 1870014 w 3423087"/>
              <a:gd name="connsiteY30" fmla="*/ 3397360 h 5491963"/>
              <a:gd name="connsiteX31" fmla="*/ 1479106 w 3423087"/>
              <a:gd name="connsiteY31" fmla="*/ 4231165 h 5491963"/>
              <a:gd name="connsiteX32" fmla="*/ 1270070 w 3423087"/>
              <a:gd name="connsiteY32" fmla="*/ 4831514 h 5491963"/>
              <a:gd name="connsiteX33" fmla="*/ 851370 w 3423087"/>
              <a:gd name="connsiteY33" fmla="*/ 5479017 h 5491963"/>
              <a:gd name="connsiteX34" fmla="*/ 613911 w 3423087"/>
              <a:gd name="connsiteY34" fmla="*/ 5218332 h 5491963"/>
              <a:gd name="connsiteX35" fmla="*/ 919711 w 3423087"/>
              <a:gd name="connsiteY35" fmla="*/ 4670172 h 5491963"/>
              <a:gd name="connsiteX36" fmla="*/ 1093312 w 3423087"/>
              <a:gd name="connsiteY36" fmla="*/ 3813676 h 5491963"/>
              <a:gd name="connsiteX37" fmla="*/ 1097290 w 3423087"/>
              <a:gd name="connsiteY37" fmla="*/ 3179116 h 5491963"/>
              <a:gd name="connsiteX38" fmla="*/ 1119323 w 3423087"/>
              <a:gd name="connsiteY38" fmla="*/ 1384110 h 5491963"/>
              <a:gd name="connsiteX39" fmla="*/ 494163 w 3423087"/>
              <a:gd name="connsiteY39" fmla="*/ 2332702 h 5491963"/>
              <a:gd name="connsiteX40" fmla="*/ 470741 w 3423087"/>
              <a:gd name="connsiteY40" fmla="*/ 2541576 h 5491963"/>
              <a:gd name="connsiteX41" fmla="*/ 418506 w 3423087"/>
              <a:gd name="connsiteY41" fmla="*/ 2746170 h 5491963"/>
              <a:gd name="connsiteX42" fmla="*/ 408235 w 3423087"/>
              <a:gd name="connsiteY42" fmla="*/ 2617989 h 5491963"/>
              <a:gd name="connsiteX43" fmla="*/ 273108 w 3423087"/>
              <a:gd name="connsiteY43" fmla="*/ 2818179 h 5491963"/>
              <a:gd name="connsiteX44" fmla="*/ 332139 w 3423087"/>
              <a:gd name="connsiteY44" fmla="*/ 2568487 h 5491963"/>
              <a:gd name="connsiteX45" fmla="*/ 91917 w 3423087"/>
              <a:gd name="connsiteY45" fmla="*/ 2852878 h 5491963"/>
              <a:gd name="connsiteX46" fmla="*/ 238561 w 3423087"/>
              <a:gd name="connsiteY46" fmla="*/ 2535928 h 5491963"/>
              <a:gd name="connsiteX47" fmla="*/ 32680 w 3423087"/>
              <a:gd name="connsiteY47" fmla="*/ 2755589 h 5491963"/>
              <a:gd name="connsiteX48" fmla="*/ 168638 w 3423087"/>
              <a:gd name="connsiteY48" fmla="*/ 2521594 h 5491963"/>
              <a:gd name="connsiteX49" fmla="*/ 0 w 3423087"/>
              <a:gd name="connsiteY49" fmla="*/ 2529811 h 5491963"/>
              <a:gd name="connsiteX50" fmla="*/ 222741 w 3423087"/>
              <a:gd name="connsiteY50" fmla="*/ 2423835 h 5491963"/>
              <a:gd name="connsiteX51" fmla="*/ 396849 w 3423087"/>
              <a:gd name="connsiteY51" fmla="*/ 2118812 h 5491963"/>
              <a:gd name="connsiteX0" fmla="*/ 396849 w 3423087"/>
              <a:gd name="connsiteY0" fmla="*/ 2118812 h 5483596"/>
              <a:gd name="connsiteX1" fmla="*/ 873552 w 3423087"/>
              <a:gd name="connsiteY1" fmla="*/ 1005852 h 5483596"/>
              <a:gd name="connsiteX2" fmla="*/ 1588660 w 3423087"/>
              <a:gd name="connsiteY2" fmla="*/ 771391 h 5483596"/>
              <a:gd name="connsiteX3" fmla="*/ 1648434 w 3423087"/>
              <a:gd name="connsiteY3" fmla="*/ 607235 h 5483596"/>
              <a:gd name="connsiteX4" fmla="*/ 1533649 w 3423087"/>
              <a:gd name="connsiteY4" fmla="*/ 340674 h 5483596"/>
              <a:gd name="connsiteX5" fmla="*/ 1630539 w 3423087"/>
              <a:gd name="connsiteY5" fmla="*/ 115112 h 5483596"/>
              <a:gd name="connsiteX6" fmla="*/ 1847604 w 3423087"/>
              <a:gd name="connsiteY6" fmla="*/ 278 h 5483596"/>
              <a:gd name="connsiteX7" fmla="*/ 2104775 w 3423087"/>
              <a:gd name="connsiteY7" fmla="*/ 42203 h 5483596"/>
              <a:gd name="connsiteX8" fmla="*/ 2233429 w 3423087"/>
              <a:gd name="connsiteY8" fmla="*/ 302468 h 5483596"/>
              <a:gd name="connsiteX9" fmla="*/ 2083666 w 3423087"/>
              <a:gd name="connsiteY9" fmla="*/ 579895 h 5483596"/>
              <a:gd name="connsiteX10" fmla="*/ 2127922 w 3423087"/>
              <a:gd name="connsiteY10" fmla="*/ 736223 h 5483596"/>
              <a:gd name="connsiteX11" fmla="*/ 2573399 w 3423087"/>
              <a:gd name="connsiteY11" fmla="*/ 923791 h 5483596"/>
              <a:gd name="connsiteX12" fmla="*/ 3134032 w 3423087"/>
              <a:gd name="connsiteY12" fmla="*/ 2387463 h 5483596"/>
              <a:gd name="connsiteX13" fmla="*/ 3423087 w 3423087"/>
              <a:gd name="connsiteY13" fmla="*/ 2522023 h 5483596"/>
              <a:gd name="connsiteX14" fmla="*/ 3256071 w 3423087"/>
              <a:gd name="connsiteY14" fmla="*/ 2578763 h 5483596"/>
              <a:gd name="connsiteX15" fmla="*/ 3350806 w 3423087"/>
              <a:gd name="connsiteY15" fmla="*/ 2865500 h 5483596"/>
              <a:gd name="connsiteX16" fmla="*/ 3214563 w 3423087"/>
              <a:gd name="connsiteY16" fmla="*/ 2660987 h 5483596"/>
              <a:gd name="connsiteX17" fmla="*/ 3232208 w 3423087"/>
              <a:gd name="connsiteY17" fmla="*/ 2955448 h 5483596"/>
              <a:gd name="connsiteX18" fmla="*/ 3087348 w 3423087"/>
              <a:gd name="connsiteY18" fmla="*/ 2669329 h 5483596"/>
              <a:gd name="connsiteX19" fmla="*/ 3084908 w 3423087"/>
              <a:gd name="connsiteY19" fmla="*/ 2893269 h 5483596"/>
              <a:gd name="connsiteX20" fmla="*/ 3020822 w 3423087"/>
              <a:gd name="connsiteY20" fmla="*/ 2634931 h 5483596"/>
              <a:gd name="connsiteX21" fmla="*/ 2955331 w 3423087"/>
              <a:gd name="connsiteY21" fmla="*/ 2808085 h 5483596"/>
              <a:gd name="connsiteX22" fmla="*/ 2941042 w 3423087"/>
              <a:gd name="connsiteY22" fmla="*/ 2438719 h 5483596"/>
              <a:gd name="connsiteX23" fmla="*/ 2464908 w 3423087"/>
              <a:gd name="connsiteY23" fmla="*/ 1382826 h 5483596"/>
              <a:gd name="connsiteX24" fmla="*/ 2432722 w 3423087"/>
              <a:gd name="connsiteY24" fmla="*/ 3022221 h 5483596"/>
              <a:gd name="connsiteX25" fmla="*/ 2720883 w 3423087"/>
              <a:gd name="connsiteY25" fmla="*/ 4501307 h 5483596"/>
              <a:gd name="connsiteX26" fmla="*/ 3099938 w 3423087"/>
              <a:gd name="connsiteY26" fmla="*/ 5058051 h 5483596"/>
              <a:gd name="connsiteX27" fmla="*/ 3058510 w 3423087"/>
              <a:gd name="connsiteY27" fmla="*/ 5439861 h 5483596"/>
              <a:gd name="connsiteX28" fmla="*/ 2865143 w 3423087"/>
              <a:gd name="connsiteY28" fmla="*/ 5404184 h 5483596"/>
              <a:gd name="connsiteX29" fmla="*/ 2414005 w 3423087"/>
              <a:gd name="connsiteY29" fmla="*/ 5044709 h 5483596"/>
              <a:gd name="connsiteX30" fmla="*/ 1870014 w 3423087"/>
              <a:gd name="connsiteY30" fmla="*/ 3397360 h 5483596"/>
              <a:gd name="connsiteX31" fmla="*/ 1479106 w 3423087"/>
              <a:gd name="connsiteY31" fmla="*/ 4231165 h 5483596"/>
              <a:gd name="connsiteX32" fmla="*/ 1294181 w 3423087"/>
              <a:gd name="connsiteY32" fmla="*/ 5015700 h 5483596"/>
              <a:gd name="connsiteX33" fmla="*/ 851370 w 3423087"/>
              <a:gd name="connsiteY33" fmla="*/ 5479017 h 5483596"/>
              <a:gd name="connsiteX34" fmla="*/ 613911 w 3423087"/>
              <a:gd name="connsiteY34" fmla="*/ 5218332 h 5483596"/>
              <a:gd name="connsiteX35" fmla="*/ 919711 w 3423087"/>
              <a:gd name="connsiteY35" fmla="*/ 4670172 h 5483596"/>
              <a:gd name="connsiteX36" fmla="*/ 1093312 w 3423087"/>
              <a:gd name="connsiteY36" fmla="*/ 3813676 h 5483596"/>
              <a:gd name="connsiteX37" fmla="*/ 1097290 w 3423087"/>
              <a:gd name="connsiteY37" fmla="*/ 3179116 h 5483596"/>
              <a:gd name="connsiteX38" fmla="*/ 1119323 w 3423087"/>
              <a:gd name="connsiteY38" fmla="*/ 1384110 h 5483596"/>
              <a:gd name="connsiteX39" fmla="*/ 494163 w 3423087"/>
              <a:gd name="connsiteY39" fmla="*/ 2332702 h 5483596"/>
              <a:gd name="connsiteX40" fmla="*/ 470741 w 3423087"/>
              <a:gd name="connsiteY40" fmla="*/ 2541576 h 5483596"/>
              <a:gd name="connsiteX41" fmla="*/ 418506 w 3423087"/>
              <a:gd name="connsiteY41" fmla="*/ 2746170 h 5483596"/>
              <a:gd name="connsiteX42" fmla="*/ 408235 w 3423087"/>
              <a:gd name="connsiteY42" fmla="*/ 2617989 h 5483596"/>
              <a:gd name="connsiteX43" fmla="*/ 273108 w 3423087"/>
              <a:gd name="connsiteY43" fmla="*/ 2818179 h 5483596"/>
              <a:gd name="connsiteX44" fmla="*/ 332139 w 3423087"/>
              <a:gd name="connsiteY44" fmla="*/ 2568487 h 5483596"/>
              <a:gd name="connsiteX45" fmla="*/ 91917 w 3423087"/>
              <a:gd name="connsiteY45" fmla="*/ 2852878 h 5483596"/>
              <a:gd name="connsiteX46" fmla="*/ 238561 w 3423087"/>
              <a:gd name="connsiteY46" fmla="*/ 2535928 h 5483596"/>
              <a:gd name="connsiteX47" fmla="*/ 32680 w 3423087"/>
              <a:gd name="connsiteY47" fmla="*/ 2755589 h 5483596"/>
              <a:gd name="connsiteX48" fmla="*/ 168638 w 3423087"/>
              <a:gd name="connsiteY48" fmla="*/ 2521594 h 5483596"/>
              <a:gd name="connsiteX49" fmla="*/ 0 w 3423087"/>
              <a:gd name="connsiteY49" fmla="*/ 2529811 h 5483596"/>
              <a:gd name="connsiteX50" fmla="*/ 222741 w 3423087"/>
              <a:gd name="connsiteY50" fmla="*/ 2423835 h 5483596"/>
              <a:gd name="connsiteX51" fmla="*/ 396849 w 3423087"/>
              <a:gd name="connsiteY51" fmla="*/ 2118812 h 5483596"/>
              <a:gd name="connsiteX0" fmla="*/ 396849 w 3423087"/>
              <a:gd name="connsiteY0" fmla="*/ 2118812 h 5483596"/>
              <a:gd name="connsiteX1" fmla="*/ 873552 w 3423087"/>
              <a:gd name="connsiteY1" fmla="*/ 1005852 h 5483596"/>
              <a:gd name="connsiteX2" fmla="*/ 1455107 w 3423087"/>
              <a:gd name="connsiteY2" fmla="*/ 787880 h 5483596"/>
              <a:gd name="connsiteX3" fmla="*/ 1648434 w 3423087"/>
              <a:gd name="connsiteY3" fmla="*/ 607235 h 5483596"/>
              <a:gd name="connsiteX4" fmla="*/ 1533649 w 3423087"/>
              <a:gd name="connsiteY4" fmla="*/ 340674 h 5483596"/>
              <a:gd name="connsiteX5" fmla="*/ 1630539 w 3423087"/>
              <a:gd name="connsiteY5" fmla="*/ 115112 h 5483596"/>
              <a:gd name="connsiteX6" fmla="*/ 1847604 w 3423087"/>
              <a:gd name="connsiteY6" fmla="*/ 278 h 5483596"/>
              <a:gd name="connsiteX7" fmla="*/ 2104775 w 3423087"/>
              <a:gd name="connsiteY7" fmla="*/ 42203 h 5483596"/>
              <a:gd name="connsiteX8" fmla="*/ 2233429 w 3423087"/>
              <a:gd name="connsiteY8" fmla="*/ 302468 h 5483596"/>
              <a:gd name="connsiteX9" fmla="*/ 2083666 w 3423087"/>
              <a:gd name="connsiteY9" fmla="*/ 579895 h 5483596"/>
              <a:gd name="connsiteX10" fmla="*/ 2127922 w 3423087"/>
              <a:gd name="connsiteY10" fmla="*/ 736223 h 5483596"/>
              <a:gd name="connsiteX11" fmla="*/ 2573399 w 3423087"/>
              <a:gd name="connsiteY11" fmla="*/ 923791 h 5483596"/>
              <a:gd name="connsiteX12" fmla="*/ 3134032 w 3423087"/>
              <a:gd name="connsiteY12" fmla="*/ 2387463 h 5483596"/>
              <a:gd name="connsiteX13" fmla="*/ 3423087 w 3423087"/>
              <a:gd name="connsiteY13" fmla="*/ 2522023 h 5483596"/>
              <a:gd name="connsiteX14" fmla="*/ 3256071 w 3423087"/>
              <a:gd name="connsiteY14" fmla="*/ 2578763 h 5483596"/>
              <a:gd name="connsiteX15" fmla="*/ 3350806 w 3423087"/>
              <a:gd name="connsiteY15" fmla="*/ 2865500 h 5483596"/>
              <a:gd name="connsiteX16" fmla="*/ 3214563 w 3423087"/>
              <a:gd name="connsiteY16" fmla="*/ 2660987 h 5483596"/>
              <a:gd name="connsiteX17" fmla="*/ 3232208 w 3423087"/>
              <a:gd name="connsiteY17" fmla="*/ 2955448 h 5483596"/>
              <a:gd name="connsiteX18" fmla="*/ 3087348 w 3423087"/>
              <a:gd name="connsiteY18" fmla="*/ 2669329 h 5483596"/>
              <a:gd name="connsiteX19" fmla="*/ 3084908 w 3423087"/>
              <a:gd name="connsiteY19" fmla="*/ 2893269 h 5483596"/>
              <a:gd name="connsiteX20" fmla="*/ 3020822 w 3423087"/>
              <a:gd name="connsiteY20" fmla="*/ 2634931 h 5483596"/>
              <a:gd name="connsiteX21" fmla="*/ 2955331 w 3423087"/>
              <a:gd name="connsiteY21" fmla="*/ 2808085 h 5483596"/>
              <a:gd name="connsiteX22" fmla="*/ 2941042 w 3423087"/>
              <a:gd name="connsiteY22" fmla="*/ 2438719 h 5483596"/>
              <a:gd name="connsiteX23" fmla="*/ 2464908 w 3423087"/>
              <a:gd name="connsiteY23" fmla="*/ 1382826 h 5483596"/>
              <a:gd name="connsiteX24" fmla="*/ 2432722 w 3423087"/>
              <a:gd name="connsiteY24" fmla="*/ 3022221 h 5483596"/>
              <a:gd name="connsiteX25" fmla="*/ 2720883 w 3423087"/>
              <a:gd name="connsiteY25" fmla="*/ 4501307 h 5483596"/>
              <a:gd name="connsiteX26" fmla="*/ 3099938 w 3423087"/>
              <a:gd name="connsiteY26" fmla="*/ 5058051 h 5483596"/>
              <a:gd name="connsiteX27" fmla="*/ 3058510 w 3423087"/>
              <a:gd name="connsiteY27" fmla="*/ 5439861 h 5483596"/>
              <a:gd name="connsiteX28" fmla="*/ 2865143 w 3423087"/>
              <a:gd name="connsiteY28" fmla="*/ 5404184 h 5483596"/>
              <a:gd name="connsiteX29" fmla="*/ 2414005 w 3423087"/>
              <a:gd name="connsiteY29" fmla="*/ 5044709 h 5483596"/>
              <a:gd name="connsiteX30" fmla="*/ 1870014 w 3423087"/>
              <a:gd name="connsiteY30" fmla="*/ 3397360 h 5483596"/>
              <a:gd name="connsiteX31" fmla="*/ 1479106 w 3423087"/>
              <a:gd name="connsiteY31" fmla="*/ 4231165 h 5483596"/>
              <a:gd name="connsiteX32" fmla="*/ 1294181 w 3423087"/>
              <a:gd name="connsiteY32" fmla="*/ 5015700 h 5483596"/>
              <a:gd name="connsiteX33" fmla="*/ 851370 w 3423087"/>
              <a:gd name="connsiteY33" fmla="*/ 5479017 h 5483596"/>
              <a:gd name="connsiteX34" fmla="*/ 613911 w 3423087"/>
              <a:gd name="connsiteY34" fmla="*/ 5218332 h 5483596"/>
              <a:gd name="connsiteX35" fmla="*/ 919711 w 3423087"/>
              <a:gd name="connsiteY35" fmla="*/ 4670172 h 5483596"/>
              <a:gd name="connsiteX36" fmla="*/ 1093312 w 3423087"/>
              <a:gd name="connsiteY36" fmla="*/ 3813676 h 5483596"/>
              <a:gd name="connsiteX37" fmla="*/ 1097290 w 3423087"/>
              <a:gd name="connsiteY37" fmla="*/ 3179116 h 5483596"/>
              <a:gd name="connsiteX38" fmla="*/ 1119323 w 3423087"/>
              <a:gd name="connsiteY38" fmla="*/ 1384110 h 5483596"/>
              <a:gd name="connsiteX39" fmla="*/ 494163 w 3423087"/>
              <a:gd name="connsiteY39" fmla="*/ 2332702 h 5483596"/>
              <a:gd name="connsiteX40" fmla="*/ 470741 w 3423087"/>
              <a:gd name="connsiteY40" fmla="*/ 2541576 h 5483596"/>
              <a:gd name="connsiteX41" fmla="*/ 418506 w 3423087"/>
              <a:gd name="connsiteY41" fmla="*/ 2746170 h 5483596"/>
              <a:gd name="connsiteX42" fmla="*/ 408235 w 3423087"/>
              <a:gd name="connsiteY42" fmla="*/ 2617989 h 5483596"/>
              <a:gd name="connsiteX43" fmla="*/ 273108 w 3423087"/>
              <a:gd name="connsiteY43" fmla="*/ 2818179 h 5483596"/>
              <a:gd name="connsiteX44" fmla="*/ 332139 w 3423087"/>
              <a:gd name="connsiteY44" fmla="*/ 2568487 h 5483596"/>
              <a:gd name="connsiteX45" fmla="*/ 91917 w 3423087"/>
              <a:gd name="connsiteY45" fmla="*/ 2852878 h 5483596"/>
              <a:gd name="connsiteX46" fmla="*/ 238561 w 3423087"/>
              <a:gd name="connsiteY46" fmla="*/ 2535928 h 5483596"/>
              <a:gd name="connsiteX47" fmla="*/ 32680 w 3423087"/>
              <a:gd name="connsiteY47" fmla="*/ 2755589 h 5483596"/>
              <a:gd name="connsiteX48" fmla="*/ 168638 w 3423087"/>
              <a:gd name="connsiteY48" fmla="*/ 2521594 h 5483596"/>
              <a:gd name="connsiteX49" fmla="*/ 0 w 3423087"/>
              <a:gd name="connsiteY49" fmla="*/ 2529811 h 5483596"/>
              <a:gd name="connsiteX50" fmla="*/ 222741 w 3423087"/>
              <a:gd name="connsiteY50" fmla="*/ 2423835 h 5483596"/>
              <a:gd name="connsiteX51" fmla="*/ 396849 w 3423087"/>
              <a:gd name="connsiteY51" fmla="*/ 2118812 h 5483596"/>
              <a:gd name="connsiteX0" fmla="*/ 396849 w 3423087"/>
              <a:gd name="connsiteY0" fmla="*/ 2118812 h 5483596"/>
              <a:gd name="connsiteX1" fmla="*/ 873552 w 3423087"/>
              <a:gd name="connsiteY1" fmla="*/ 1005852 h 5483596"/>
              <a:gd name="connsiteX2" fmla="*/ 1455107 w 3423087"/>
              <a:gd name="connsiteY2" fmla="*/ 787880 h 5483596"/>
              <a:gd name="connsiteX3" fmla="*/ 1595823 w 3423087"/>
              <a:gd name="connsiteY3" fmla="*/ 603112 h 5483596"/>
              <a:gd name="connsiteX4" fmla="*/ 1533649 w 3423087"/>
              <a:gd name="connsiteY4" fmla="*/ 340674 h 5483596"/>
              <a:gd name="connsiteX5" fmla="*/ 1630539 w 3423087"/>
              <a:gd name="connsiteY5" fmla="*/ 115112 h 5483596"/>
              <a:gd name="connsiteX6" fmla="*/ 1847604 w 3423087"/>
              <a:gd name="connsiteY6" fmla="*/ 278 h 5483596"/>
              <a:gd name="connsiteX7" fmla="*/ 2104775 w 3423087"/>
              <a:gd name="connsiteY7" fmla="*/ 42203 h 5483596"/>
              <a:gd name="connsiteX8" fmla="*/ 2233429 w 3423087"/>
              <a:gd name="connsiteY8" fmla="*/ 302468 h 5483596"/>
              <a:gd name="connsiteX9" fmla="*/ 2083666 w 3423087"/>
              <a:gd name="connsiteY9" fmla="*/ 579895 h 5483596"/>
              <a:gd name="connsiteX10" fmla="*/ 2127922 w 3423087"/>
              <a:gd name="connsiteY10" fmla="*/ 736223 h 5483596"/>
              <a:gd name="connsiteX11" fmla="*/ 2573399 w 3423087"/>
              <a:gd name="connsiteY11" fmla="*/ 923791 h 5483596"/>
              <a:gd name="connsiteX12" fmla="*/ 3134032 w 3423087"/>
              <a:gd name="connsiteY12" fmla="*/ 2387463 h 5483596"/>
              <a:gd name="connsiteX13" fmla="*/ 3423087 w 3423087"/>
              <a:gd name="connsiteY13" fmla="*/ 2522023 h 5483596"/>
              <a:gd name="connsiteX14" fmla="*/ 3256071 w 3423087"/>
              <a:gd name="connsiteY14" fmla="*/ 2578763 h 5483596"/>
              <a:gd name="connsiteX15" fmla="*/ 3350806 w 3423087"/>
              <a:gd name="connsiteY15" fmla="*/ 2865500 h 5483596"/>
              <a:gd name="connsiteX16" fmla="*/ 3214563 w 3423087"/>
              <a:gd name="connsiteY16" fmla="*/ 2660987 h 5483596"/>
              <a:gd name="connsiteX17" fmla="*/ 3232208 w 3423087"/>
              <a:gd name="connsiteY17" fmla="*/ 2955448 h 5483596"/>
              <a:gd name="connsiteX18" fmla="*/ 3087348 w 3423087"/>
              <a:gd name="connsiteY18" fmla="*/ 2669329 h 5483596"/>
              <a:gd name="connsiteX19" fmla="*/ 3084908 w 3423087"/>
              <a:gd name="connsiteY19" fmla="*/ 2893269 h 5483596"/>
              <a:gd name="connsiteX20" fmla="*/ 3020822 w 3423087"/>
              <a:gd name="connsiteY20" fmla="*/ 2634931 h 5483596"/>
              <a:gd name="connsiteX21" fmla="*/ 2955331 w 3423087"/>
              <a:gd name="connsiteY21" fmla="*/ 2808085 h 5483596"/>
              <a:gd name="connsiteX22" fmla="*/ 2941042 w 3423087"/>
              <a:gd name="connsiteY22" fmla="*/ 2438719 h 5483596"/>
              <a:gd name="connsiteX23" fmla="*/ 2464908 w 3423087"/>
              <a:gd name="connsiteY23" fmla="*/ 1382826 h 5483596"/>
              <a:gd name="connsiteX24" fmla="*/ 2432722 w 3423087"/>
              <a:gd name="connsiteY24" fmla="*/ 3022221 h 5483596"/>
              <a:gd name="connsiteX25" fmla="*/ 2720883 w 3423087"/>
              <a:gd name="connsiteY25" fmla="*/ 4501307 h 5483596"/>
              <a:gd name="connsiteX26" fmla="*/ 3099938 w 3423087"/>
              <a:gd name="connsiteY26" fmla="*/ 5058051 h 5483596"/>
              <a:gd name="connsiteX27" fmla="*/ 3058510 w 3423087"/>
              <a:gd name="connsiteY27" fmla="*/ 5439861 h 5483596"/>
              <a:gd name="connsiteX28" fmla="*/ 2865143 w 3423087"/>
              <a:gd name="connsiteY28" fmla="*/ 5404184 h 5483596"/>
              <a:gd name="connsiteX29" fmla="*/ 2414005 w 3423087"/>
              <a:gd name="connsiteY29" fmla="*/ 5044709 h 5483596"/>
              <a:gd name="connsiteX30" fmla="*/ 1870014 w 3423087"/>
              <a:gd name="connsiteY30" fmla="*/ 3397360 h 5483596"/>
              <a:gd name="connsiteX31" fmla="*/ 1479106 w 3423087"/>
              <a:gd name="connsiteY31" fmla="*/ 4231165 h 5483596"/>
              <a:gd name="connsiteX32" fmla="*/ 1294181 w 3423087"/>
              <a:gd name="connsiteY32" fmla="*/ 5015700 h 5483596"/>
              <a:gd name="connsiteX33" fmla="*/ 851370 w 3423087"/>
              <a:gd name="connsiteY33" fmla="*/ 5479017 h 5483596"/>
              <a:gd name="connsiteX34" fmla="*/ 613911 w 3423087"/>
              <a:gd name="connsiteY34" fmla="*/ 5218332 h 5483596"/>
              <a:gd name="connsiteX35" fmla="*/ 919711 w 3423087"/>
              <a:gd name="connsiteY35" fmla="*/ 4670172 h 5483596"/>
              <a:gd name="connsiteX36" fmla="*/ 1093312 w 3423087"/>
              <a:gd name="connsiteY36" fmla="*/ 3813676 h 5483596"/>
              <a:gd name="connsiteX37" fmla="*/ 1097290 w 3423087"/>
              <a:gd name="connsiteY37" fmla="*/ 3179116 h 5483596"/>
              <a:gd name="connsiteX38" fmla="*/ 1119323 w 3423087"/>
              <a:gd name="connsiteY38" fmla="*/ 1384110 h 5483596"/>
              <a:gd name="connsiteX39" fmla="*/ 494163 w 3423087"/>
              <a:gd name="connsiteY39" fmla="*/ 2332702 h 5483596"/>
              <a:gd name="connsiteX40" fmla="*/ 470741 w 3423087"/>
              <a:gd name="connsiteY40" fmla="*/ 2541576 h 5483596"/>
              <a:gd name="connsiteX41" fmla="*/ 418506 w 3423087"/>
              <a:gd name="connsiteY41" fmla="*/ 2746170 h 5483596"/>
              <a:gd name="connsiteX42" fmla="*/ 408235 w 3423087"/>
              <a:gd name="connsiteY42" fmla="*/ 2617989 h 5483596"/>
              <a:gd name="connsiteX43" fmla="*/ 273108 w 3423087"/>
              <a:gd name="connsiteY43" fmla="*/ 2818179 h 5483596"/>
              <a:gd name="connsiteX44" fmla="*/ 332139 w 3423087"/>
              <a:gd name="connsiteY44" fmla="*/ 2568487 h 5483596"/>
              <a:gd name="connsiteX45" fmla="*/ 91917 w 3423087"/>
              <a:gd name="connsiteY45" fmla="*/ 2852878 h 5483596"/>
              <a:gd name="connsiteX46" fmla="*/ 238561 w 3423087"/>
              <a:gd name="connsiteY46" fmla="*/ 2535928 h 5483596"/>
              <a:gd name="connsiteX47" fmla="*/ 32680 w 3423087"/>
              <a:gd name="connsiteY47" fmla="*/ 2755589 h 5483596"/>
              <a:gd name="connsiteX48" fmla="*/ 168638 w 3423087"/>
              <a:gd name="connsiteY48" fmla="*/ 2521594 h 5483596"/>
              <a:gd name="connsiteX49" fmla="*/ 0 w 3423087"/>
              <a:gd name="connsiteY49" fmla="*/ 2529811 h 5483596"/>
              <a:gd name="connsiteX50" fmla="*/ 222741 w 3423087"/>
              <a:gd name="connsiteY50" fmla="*/ 2423835 h 5483596"/>
              <a:gd name="connsiteX51" fmla="*/ 396849 w 3423087"/>
              <a:gd name="connsiteY51" fmla="*/ 2118812 h 5483596"/>
              <a:gd name="connsiteX0" fmla="*/ 396849 w 3423087"/>
              <a:gd name="connsiteY0" fmla="*/ 2118812 h 5483596"/>
              <a:gd name="connsiteX1" fmla="*/ 873552 w 3423087"/>
              <a:gd name="connsiteY1" fmla="*/ 1005852 h 5483596"/>
              <a:gd name="connsiteX2" fmla="*/ 1455107 w 3423087"/>
              <a:gd name="connsiteY2" fmla="*/ 787880 h 5483596"/>
              <a:gd name="connsiteX3" fmla="*/ 1595823 w 3423087"/>
              <a:gd name="connsiteY3" fmla="*/ 603112 h 5483596"/>
              <a:gd name="connsiteX4" fmla="*/ 1460801 w 3423087"/>
              <a:gd name="connsiteY4" fmla="*/ 332431 h 5483596"/>
              <a:gd name="connsiteX5" fmla="*/ 1630539 w 3423087"/>
              <a:gd name="connsiteY5" fmla="*/ 115112 h 5483596"/>
              <a:gd name="connsiteX6" fmla="*/ 1847604 w 3423087"/>
              <a:gd name="connsiteY6" fmla="*/ 278 h 5483596"/>
              <a:gd name="connsiteX7" fmla="*/ 2104775 w 3423087"/>
              <a:gd name="connsiteY7" fmla="*/ 42203 h 5483596"/>
              <a:gd name="connsiteX8" fmla="*/ 2233429 w 3423087"/>
              <a:gd name="connsiteY8" fmla="*/ 302468 h 5483596"/>
              <a:gd name="connsiteX9" fmla="*/ 2083666 w 3423087"/>
              <a:gd name="connsiteY9" fmla="*/ 579895 h 5483596"/>
              <a:gd name="connsiteX10" fmla="*/ 2127922 w 3423087"/>
              <a:gd name="connsiteY10" fmla="*/ 736223 h 5483596"/>
              <a:gd name="connsiteX11" fmla="*/ 2573399 w 3423087"/>
              <a:gd name="connsiteY11" fmla="*/ 923791 h 5483596"/>
              <a:gd name="connsiteX12" fmla="*/ 3134032 w 3423087"/>
              <a:gd name="connsiteY12" fmla="*/ 2387463 h 5483596"/>
              <a:gd name="connsiteX13" fmla="*/ 3423087 w 3423087"/>
              <a:gd name="connsiteY13" fmla="*/ 2522023 h 5483596"/>
              <a:gd name="connsiteX14" fmla="*/ 3256071 w 3423087"/>
              <a:gd name="connsiteY14" fmla="*/ 2578763 h 5483596"/>
              <a:gd name="connsiteX15" fmla="*/ 3350806 w 3423087"/>
              <a:gd name="connsiteY15" fmla="*/ 2865500 h 5483596"/>
              <a:gd name="connsiteX16" fmla="*/ 3214563 w 3423087"/>
              <a:gd name="connsiteY16" fmla="*/ 2660987 h 5483596"/>
              <a:gd name="connsiteX17" fmla="*/ 3232208 w 3423087"/>
              <a:gd name="connsiteY17" fmla="*/ 2955448 h 5483596"/>
              <a:gd name="connsiteX18" fmla="*/ 3087348 w 3423087"/>
              <a:gd name="connsiteY18" fmla="*/ 2669329 h 5483596"/>
              <a:gd name="connsiteX19" fmla="*/ 3084908 w 3423087"/>
              <a:gd name="connsiteY19" fmla="*/ 2893269 h 5483596"/>
              <a:gd name="connsiteX20" fmla="*/ 3020822 w 3423087"/>
              <a:gd name="connsiteY20" fmla="*/ 2634931 h 5483596"/>
              <a:gd name="connsiteX21" fmla="*/ 2955331 w 3423087"/>
              <a:gd name="connsiteY21" fmla="*/ 2808085 h 5483596"/>
              <a:gd name="connsiteX22" fmla="*/ 2941042 w 3423087"/>
              <a:gd name="connsiteY22" fmla="*/ 2438719 h 5483596"/>
              <a:gd name="connsiteX23" fmla="*/ 2464908 w 3423087"/>
              <a:gd name="connsiteY23" fmla="*/ 1382826 h 5483596"/>
              <a:gd name="connsiteX24" fmla="*/ 2432722 w 3423087"/>
              <a:gd name="connsiteY24" fmla="*/ 3022221 h 5483596"/>
              <a:gd name="connsiteX25" fmla="*/ 2720883 w 3423087"/>
              <a:gd name="connsiteY25" fmla="*/ 4501307 h 5483596"/>
              <a:gd name="connsiteX26" fmla="*/ 3099938 w 3423087"/>
              <a:gd name="connsiteY26" fmla="*/ 5058051 h 5483596"/>
              <a:gd name="connsiteX27" fmla="*/ 3058510 w 3423087"/>
              <a:gd name="connsiteY27" fmla="*/ 5439861 h 5483596"/>
              <a:gd name="connsiteX28" fmla="*/ 2865143 w 3423087"/>
              <a:gd name="connsiteY28" fmla="*/ 5404184 h 5483596"/>
              <a:gd name="connsiteX29" fmla="*/ 2414005 w 3423087"/>
              <a:gd name="connsiteY29" fmla="*/ 5044709 h 5483596"/>
              <a:gd name="connsiteX30" fmla="*/ 1870014 w 3423087"/>
              <a:gd name="connsiteY30" fmla="*/ 3397360 h 5483596"/>
              <a:gd name="connsiteX31" fmla="*/ 1479106 w 3423087"/>
              <a:gd name="connsiteY31" fmla="*/ 4231165 h 5483596"/>
              <a:gd name="connsiteX32" fmla="*/ 1294181 w 3423087"/>
              <a:gd name="connsiteY32" fmla="*/ 5015700 h 5483596"/>
              <a:gd name="connsiteX33" fmla="*/ 851370 w 3423087"/>
              <a:gd name="connsiteY33" fmla="*/ 5479017 h 5483596"/>
              <a:gd name="connsiteX34" fmla="*/ 613911 w 3423087"/>
              <a:gd name="connsiteY34" fmla="*/ 5218332 h 5483596"/>
              <a:gd name="connsiteX35" fmla="*/ 919711 w 3423087"/>
              <a:gd name="connsiteY35" fmla="*/ 4670172 h 5483596"/>
              <a:gd name="connsiteX36" fmla="*/ 1093312 w 3423087"/>
              <a:gd name="connsiteY36" fmla="*/ 3813676 h 5483596"/>
              <a:gd name="connsiteX37" fmla="*/ 1097290 w 3423087"/>
              <a:gd name="connsiteY37" fmla="*/ 3179116 h 5483596"/>
              <a:gd name="connsiteX38" fmla="*/ 1119323 w 3423087"/>
              <a:gd name="connsiteY38" fmla="*/ 1384110 h 5483596"/>
              <a:gd name="connsiteX39" fmla="*/ 494163 w 3423087"/>
              <a:gd name="connsiteY39" fmla="*/ 2332702 h 5483596"/>
              <a:gd name="connsiteX40" fmla="*/ 470741 w 3423087"/>
              <a:gd name="connsiteY40" fmla="*/ 2541576 h 5483596"/>
              <a:gd name="connsiteX41" fmla="*/ 418506 w 3423087"/>
              <a:gd name="connsiteY41" fmla="*/ 2746170 h 5483596"/>
              <a:gd name="connsiteX42" fmla="*/ 408235 w 3423087"/>
              <a:gd name="connsiteY42" fmla="*/ 2617989 h 5483596"/>
              <a:gd name="connsiteX43" fmla="*/ 273108 w 3423087"/>
              <a:gd name="connsiteY43" fmla="*/ 2818179 h 5483596"/>
              <a:gd name="connsiteX44" fmla="*/ 332139 w 3423087"/>
              <a:gd name="connsiteY44" fmla="*/ 2568487 h 5483596"/>
              <a:gd name="connsiteX45" fmla="*/ 91917 w 3423087"/>
              <a:gd name="connsiteY45" fmla="*/ 2852878 h 5483596"/>
              <a:gd name="connsiteX46" fmla="*/ 238561 w 3423087"/>
              <a:gd name="connsiteY46" fmla="*/ 2535928 h 5483596"/>
              <a:gd name="connsiteX47" fmla="*/ 32680 w 3423087"/>
              <a:gd name="connsiteY47" fmla="*/ 2755589 h 5483596"/>
              <a:gd name="connsiteX48" fmla="*/ 168638 w 3423087"/>
              <a:gd name="connsiteY48" fmla="*/ 2521594 h 5483596"/>
              <a:gd name="connsiteX49" fmla="*/ 0 w 3423087"/>
              <a:gd name="connsiteY49" fmla="*/ 2529811 h 5483596"/>
              <a:gd name="connsiteX50" fmla="*/ 222741 w 3423087"/>
              <a:gd name="connsiteY50" fmla="*/ 2423835 h 5483596"/>
              <a:gd name="connsiteX51" fmla="*/ 396849 w 3423087"/>
              <a:gd name="connsiteY51" fmla="*/ 2118812 h 5483596"/>
              <a:gd name="connsiteX0" fmla="*/ 396849 w 3423087"/>
              <a:gd name="connsiteY0" fmla="*/ 2118829 h 5483613"/>
              <a:gd name="connsiteX1" fmla="*/ 873552 w 3423087"/>
              <a:gd name="connsiteY1" fmla="*/ 1005869 h 5483613"/>
              <a:gd name="connsiteX2" fmla="*/ 1455107 w 3423087"/>
              <a:gd name="connsiteY2" fmla="*/ 787897 h 5483613"/>
              <a:gd name="connsiteX3" fmla="*/ 1595823 w 3423087"/>
              <a:gd name="connsiteY3" fmla="*/ 603129 h 5483613"/>
              <a:gd name="connsiteX4" fmla="*/ 1460801 w 3423087"/>
              <a:gd name="connsiteY4" fmla="*/ 332448 h 5483613"/>
              <a:gd name="connsiteX5" fmla="*/ 1565787 w 3423087"/>
              <a:gd name="connsiteY5" fmla="*/ 111007 h 5483613"/>
              <a:gd name="connsiteX6" fmla="*/ 1847604 w 3423087"/>
              <a:gd name="connsiteY6" fmla="*/ 295 h 5483613"/>
              <a:gd name="connsiteX7" fmla="*/ 2104775 w 3423087"/>
              <a:gd name="connsiteY7" fmla="*/ 42220 h 5483613"/>
              <a:gd name="connsiteX8" fmla="*/ 2233429 w 3423087"/>
              <a:gd name="connsiteY8" fmla="*/ 302485 h 5483613"/>
              <a:gd name="connsiteX9" fmla="*/ 2083666 w 3423087"/>
              <a:gd name="connsiteY9" fmla="*/ 579912 h 5483613"/>
              <a:gd name="connsiteX10" fmla="*/ 2127922 w 3423087"/>
              <a:gd name="connsiteY10" fmla="*/ 736240 h 5483613"/>
              <a:gd name="connsiteX11" fmla="*/ 2573399 w 3423087"/>
              <a:gd name="connsiteY11" fmla="*/ 923808 h 5483613"/>
              <a:gd name="connsiteX12" fmla="*/ 3134032 w 3423087"/>
              <a:gd name="connsiteY12" fmla="*/ 2387480 h 5483613"/>
              <a:gd name="connsiteX13" fmla="*/ 3423087 w 3423087"/>
              <a:gd name="connsiteY13" fmla="*/ 2522040 h 5483613"/>
              <a:gd name="connsiteX14" fmla="*/ 3256071 w 3423087"/>
              <a:gd name="connsiteY14" fmla="*/ 2578780 h 5483613"/>
              <a:gd name="connsiteX15" fmla="*/ 3350806 w 3423087"/>
              <a:gd name="connsiteY15" fmla="*/ 2865517 h 5483613"/>
              <a:gd name="connsiteX16" fmla="*/ 3214563 w 3423087"/>
              <a:gd name="connsiteY16" fmla="*/ 2661004 h 5483613"/>
              <a:gd name="connsiteX17" fmla="*/ 3232208 w 3423087"/>
              <a:gd name="connsiteY17" fmla="*/ 2955465 h 5483613"/>
              <a:gd name="connsiteX18" fmla="*/ 3087348 w 3423087"/>
              <a:gd name="connsiteY18" fmla="*/ 2669346 h 5483613"/>
              <a:gd name="connsiteX19" fmla="*/ 3084908 w 3423087"/>
              <a:gd name="connsiteY19" fmla="*/ 2893286 h 5483613"/>
              <a:gd name="connsiteX20" fmla="*/ 3020822 w 3423087"/>
              <a:gd name="connsiteY20" fmla="*/ 2634948 h 5483613"/>
              <a:gd name="connsiteX21" fmla="*/ 2955331 w 3423087"/>
              <a:gd name="connsiteY21" fmla="*/ 2808102 h 5483613"/>
              <a:gd name="connsiteX22" fmla="*/ 2941042 w 3423087"/>
              <a:gd name="connsiteY22" fmla="*/ 2438736 h 5483613"/>
              <a:gd name="connsiteX23" fmla="*/ 2464908 w 3423087"/>
              <a:gd name="connsiteY23" fmla="*/ 1382843 h 5483613"/>
              <a:gd name="connsiteX24" fmla="*/ 2432722 w 3423087"/>
              <a:gd name="connsiteY24" fmla="*/ 3022238 h 5483613"/>
              <a:gd name="connsiteX25" fmla="*/ 2720883 w 3423087"/>
              <a:gd name="connsiteY25" fmla="*/ 4501324 h 5483613"/>
              <a:gd name="connsiteX26" fmla="*/ 3099938 w 3423087"/>
              <a:gd name="connsiteY26" fmla="*/ 5058068 h 5483613"/>
              <a:gd name="connsiteX27" fmla="*/ 3058510 w 3423087"/>
              <a:gd name="connsiteY27" fmla="*/ 5439878 h 5483613"/>
              <a:gd name="connsiteX28" fmla="*/ 2865143 w 3423087"/>
              <a:gd name="connsiteY28" fmla="*/ 5404201 h 5483613"/>
              <a:gd name="connsiteX29" fmla="*/ 2414005 w 3423087"/>
              <a:gd name="connsiteY29" fmla="*/ 5044726 h 5483613"/>
              <a:gd name="connsiteX30" fmla="*/ 1870014 w 3423087"/>
              <a:gd name="connsiteY30" fmla="*/ 3397377 h 5483613"/>
              <a:gd name="connsiteX31" fmla="*/ 1479106 w 3423087"/>
              <a:gd name="connsiteY31" fmla="*/ 4231182 h 5483613"/>
              <a:gd name="connsiteX32" fmla="*/ 1294181 w 3423087"/>
              <a:gd name="connsiteY32" fmla="*/ 5015717 h 5483613"/>
              <a:gd name="connsiteX33" fmla="*/ 851370 w 3423087"/>
              <a:gd name="connsiteY33" fmla="*/ 5479034 h 5483613"/>
              <a:gd name="connsiteX34" fmla="*/ 613911 w 3423087"/>
              <a:gd name="connsiteY34" fmla="*/ 5218349 h 5483613"/>
              <a:gd name="connsiteX35" fmla="*/ 919711 w 3423087"/>
              <a:gd name="connsiteY35" fmla="*/ 4670189 h 5483613"/>
              <a:gd name="connsiteX36" fmla="*/ 1093312 w 3423087"/>
              <a:gd name="connsiteY36" fmla="*/ 3813693 h 5483613"/>
              <a:gd name="connsiteX37" fmla="*/ 1097290 w 3423087"/>
              <a:gd name="connsiteY37" fmla="*/ 3179133 h 5483613"/>
              <a:gd name="connsiteX38" fmla="*/ 1119323 w 3423087"/>
              <a:gd name="connsiteY38" fmla="*/ 1384127 h 5483613"/>
              <a:gd name="connsiteX39" fmla="*/ 494163 w 3423087"/>
              <a:gd name="connsiteY39" fmla="*/ 2332719 h 5483613"/>
              <a:gd name="connsiteX40" fmla="*/ 470741 w 3423087"/>
              <a:gd name="connsiteY40" fmla="*/ 2541593 h 5483613"/>
              <a:gd name="connsiteX41" fmla="*/ 418506 w 3423087"/>
              <a:gd name="connsiteY41" fmla="*/ 2746187 h 5483613"/>
              <a:gd name="connsiteX42" fmla="*/ 408235 w 3423087"/>
              <a:gd name="connsiteY42" fmla="*/ 2618006 h 5483613"/>
              <a:gd name="connsiteX43" fmla="*/ 273108 w 3423087"/>
              <a:gd name="connsiteY43" fmla="*/ 2818196 h 5483613"/>
              <a:gd name="connsiteX44" fmla="*/ 332139 w 3423087"/>
              <a:gd name="connsiteY44" fmla="*/ 2568504 h 5483613"/>
              <a:gd name="connsiteX45" fmla="*/ 91917 w 3423087"/>
              <a:gd name="connsiteY45" fmla="*/ 2852895 h 5483613"/>
              <a:gd name="connsiteX46" fmla="*/ 238561 w 3423087"/>
              <a:gd name="connsiteY46" fmla="*/ 2535945 h 5483613"/>
              <a:gd name="connsiteX47" fmla="*/ 32680 w 3423087"/>
              <a:gd name="connsiteY47" fmla="*/ 2755606 h 5483613"/>
              <a:gd name="connsiteX48" fmla="*/ 168638 w 3423087"/>
              <a:gd name="connsiteY48" fmla="*/ 2521611 h 5483613"/>
              <a:gd name="connsiteX49" fmla="*/ 0 w 3423087"/>
              <a:gd name="connsiteY49" fmla="*/ 2529828 h 5483613"/>
              <a:gd name="connsiteX50" fmla="*/ 222741 w 3423087"/>
              <a:gd name="connsiteY50" fmla="*/ 2423852 h 5483613"/>
              <a:gd name="connsiteX51" fmla="*/ 396849 w 3423087"/>
              <a:gd name="connsiteY51" fmla="*/ 2118829 h 5483613"/>
              <a:gd name="connsiteX0" fmla="*/ 396849 w 3423087"/>
              <a:gd name="connsiteY0" fmla="*/ 2114728 h 5479512"/>
              <a:gd name="connsiteX1" fmla="*/ 873552 w 3423087"/>
              <a:gd name="connsiteY1" fmla="*/ 1001768 h 5479512"/>
              <a:gd name="connsiteX2" fmla="*/ 1455107 w 3423087"/>
              <a:gd name="connsiteY2" fmla="*/ 783796 h 5479512"/>
              <a:gd name="connsiteX3" fmla="*/ 1595823 w 3423087"/>
              <a:gd name="connsiteY3" fmla="*/ 599028 h 5479512"/>
              <a:gd name="connsiteX4" fmla="*/ 1460801 w 3423087"/>
              <a:gd name="connsiteY4" fmla="*/ 328347 h 5479512"/>
              <a:gd name="connsiteX5" fmla="*/ 1565787 w 3423087"/>
              <a:gd name="connsiteY5" fmla="*/ 106906 h 5479512"/>
              <a:gd name="connsiteX6" fmla="*/ 1803086 w 3423087"/>
              <a:gd name="connsiteY6" fmla="*/ 316 h 5479512"/>
              <a:gd name="connsiteX7" fmla="*/ 2104775 w 3423087"/>
              <a:gd name="connsiteY7" fmla="*/ 38119 h 5479512"/>
              <a:gd name="connsiteX8" fmla="*/ 2233429 w 3423087"/>
              <a:gd name="connsiteY8" fmla="*/ 298384 h 5479512"/>
              <a:gd name="connsiteX9" fmla="*/ 2083666 w 3423087"/>
              <a:gd name="connsiteY9" fmla="*/ 575811 h 5479512"/>
              <a:gd name="connsiteX10" fmla="*/ 2127922 w 3423087"/>
              <a:gd name="connsiteY10" fmla="*/ 732139 h 5479512"/>
              <a:gd name="connsiteX11" fmla="*/ 2573399 w 3423087"/>
              <a:gd name="connsiteY11" fmla="*/ 919707 h 5479512"/>
              <a:gd name="connsiteX12" fmla="*/ 3134032 w 3423087"/>
              <a:gd name="connsiteY12" fmla="*/ 2383379 h 5479512"/>
              <a:gd name="connsiteX13" fmla="*/ 3423087 w 3423087"/>
              <a:gd name="connsiteY13" fmla="*/ 2517939 h 5479512"/>
              <a:gd name="connsiteX14" fmla="*/ 3256071 w 3423087"/>
              <a:gd name="connsiteY14" fmla="*/ 2574679 h 5479512"/>
              <a:gd name="connsiteX15" fmla="*/ 3350806 w 3423087"/>
              <a:gd name="connsiteY15" fmla="*/ 2861416 h 5479512"/>
              <a:gd name="connsiteX16" fmla="*/ 3214563 w 3423087"/>
              <a:gd name="connsiteY16" fmla="*/ 2656903 h 5479512"/>
              <a:gd name="connsiteX17" fmla="*/ 3232208 w 3423087"/>
              <a:gd name="connsiteY17" fmla="*/ 2951364 h 5479512"/>
              <a:gd name="connsiteX18" fmla="*/ 3087348 w 3423087"/>
              <a:gd name="connsiteY18" fmla="*/ 2665245 h 5479512"/>
              <a:gd name="connsiteX19" fmla="*/ 3084908 w 3423087"/>
              <a:gd name="connsiteY19" fmla="*/ 2889185 h 5479512"/>
              <a:gd name="connsiteX20" fmla="*/ 3020822 w 3423087"/>
              <a:gd name="connsiteY20" fmla="*/ 2630847 h 5479512"/>
              <a:gd name="connsiteX21" fmla="*/ 2955331 w 3423087"/>
              <a:gd name="connsiteY21" fmla="*/ 2804001 h 5479512"/>
              <a:gd name="connsiteX22" fmla="*/ 2941042 w 3423087"/>
              <a:gd name="connsiteY22" fmla="*/ 2434635 h 5479512"/>
              <a:gd name="connsiteX23" fmla="*/ 2464908 w 3423087"/>
              <a:gd name="connsiteY23" fmla="*/ 1378742 h 5479512"/>
              <a:gd name="connsiteX24" fmla="*/ 2432722 w 3423087"/>
              <a:gd name="connsiteY24" fmla="*/ 3018137 h 5479512"/>
              <a:gd name="connsiteX25" fmla="*/ 2720883 w 3423087"/>
              <a:gd name="connsiteY25" fmla="*/ 4497223 h 5479512"/>
              <a:gd name="connsiteX26" fmla="*/ 3099938 w 3423087"/>
              <a:gd name="connsiteY26" fmla="*/ 5053967 h 5479512"/>
              <a:gd name="connsiteX27" fmla="*/ 3058510 w 3423087"/>
              <a:gd name="connsiteY27" fmla="*/ 5435777 h 5479512"/>
              <a:gd name="connsiteX28" fmla="*/ 2865143 w 3423087"/>
              <a:gd name="connsiteY28" fmla="*/ 5400100 h 5479512"/>
              <a:gd name="connsiteX29" fmla="*/ 2414005 w 3423087"/>
              <a:gd name="connsiteY29" fmla="*/ 5040625 h 5479512"/>
              <a:gd name="connsiteX30" fmla="*/ 1870014 w 3423087"/>
              <a:gd name="connsiteY30" fmla="*/ 3393276 h 5479512"/>
              <a:gd name="connsiteX31" fmla="*/ 1479106 w 3423087"/>
              <a:gd name="connsiteY31" fmla="*/ 4227081 h 5479512"/>
              <a:gd name="connsiteX32" fmla="*/ 1294181 w 3423087"/>
              <a:gd name="connsiteY32" fmla="*/ 5011616 h 5479512"/>
              <a:gd name="connsiteX33" fmla="*/ 851370 w 3423087"/>
              <a:gd name="connsiteY33" fmla="*/ 5474933 h 5479512"/>
              <a:gd name="connsiteX34" fmla="*/ 613911 w 3423087"/>
              <a:gd name="connsiteY34" fmla="*/ 5214248 h 5479512"/>
              <a:gd name="connsiteX35" fmla="*/ 919711 w 3423087"/>
              <a:gd name="connsiteY35" fmla="*/ 4666088 h 5479512"/>
              <a:gd name="connsiteX36" fmla="*/ 1093312 w 3423087"/>
              <a:gd name="connsiteY36" fmla="*/ 3809592 h 5479512"/>
              <a:gd name="connsiteX37" fmla="*/ 1097290 w 3423087"/>
              <a:gd name="connsiteY37" fmla="*/ 3175032 h 5479512"/>
              <a:gd name="connsiteX38" fmla="*/ 1119323 w 3423087"/>
              <a:gd name="connsiteY38" fmla="*/ 1380026 h 5479512"/>
              <a:gd name="connsiteX39" fmla="*/ 494163 w 3423087"/>
              <a:gd name="connsiteY39" fmla="*/ 2328618 h 5479512"/>
              <a:gd name="connsiteX40" fmla="*/ 470741 w 3423087"/>
              <a:gd name="connsiteY40" fmla="*/ 2537492 h 5479512"/>
              <a:gd name="connsiteX41" fmla="*/ 418506 w 3423087"/>
              <a:gd name="connsiteY41" fmla="*/ 2742086 h 5479512"/>
              <a:gd name="connsiteX42" fmla="*/ 408235 w 3423087"/>
              <a:gd name="connsiteY42" fmla="*/ 2613905 h 5479512"/>
              <a:gd name="connsiteX43" fmla="*/ 273108 w 3423087"/>
              <a:gd name="connsiteY43" fmla="*/ 2814095 h 5479512"/>
              <a:gd name="connsiteX44" fmla="*/ 332139 w 3423087"/>
              <a:gd name="connsiteY44" fmla="*/ 2564403 h 5479512"/>
              <a:gd name="connsiteX45" fmla="*/ 91917 w 3423087"/>
              <a:gd name="connsiteY45" fmla="*/ 2848794 h 5479512"/>
              <a:gd name="connsiteX46" fmla="*/ 238561 w 3423087"/>
              <a:gd name="connsiteY46" fmla="*/ 2531844 h 5479512"/>
              <a:gd name="connsiteX47" fmla="*/ 32680 w 3423087"/>
              <a:gd name="connsiteY47" fmla="*/ 2751505 h 5479512"/>
              <a:gd name="connsiteX48" fmla="*/ 168638 w 3423087"/>
              <a:gd name="connsiteY48" fmla="*/ 2517510 h 5479512"/>
              <a:gd name="connsiteX49" fmla="*/ 0 w 3423087"/>
              <a:gd name="connsiteY49" fmla="*/ 2525727 h 5479512"/>
              <a:gd name="connsiteX50" fmla="*/ 222741 w 3423087"/>
              <a:gd name="connsiteY50" fmla="*/ 2419751 h 5479512"/>
              <a:gd name="connsiteX51" fmla="*/ 396849 w 3423087"/>
              <a:gd name="connsiteY51" fmla="*/ 2114728 h 5479512"/>
              <a:gd name="connsiteX0" fmla="*/ 396849 w 3423087"/>
              <a:gd name="connsiteY0" fmla="*/ 2114727 h 5479511"/>
              <a:gd name="connsiteX1" fmla="*/ 873552 w 3423087"/>
              <a:gd name="connsiteY1" fmla="*/ 1001767 h 5479511"/>
              <a:gd name="connsiteX2" fmla="*/ 1455107 w 3423087"/>
              <a:gd name="connsiteY2" fmla="*/ 783795 h 5479511"/>
              <a:gd name="connsiteX3" fmla="*/ 1595823 w 3423087"/>
              <a:gd name="connsiteY3" fmla="*/ 599027 h 5479511"/>
              <a:gd name="connsiteX4" fmla="*/ 1460801 w 3423087"/>
              <a:gd name="connsiteY4" fmla="*/ 328346 h 5479511"/>
              <a:gd name="connsiteX5" fmla="*/ 1565787 w 3423087"/>
              <a:gd name="connsiteY5" fmla="*/ 106905 h 5479511"/>
              <a:gd name="connsiteX6" fmla="*/ 1803086 w 3423087"/>
              <a:gd name="connsiteY6" fmla="*/ 315 h 5479511"/>
              <a:gd name="connsiteX7" fmla="*/ 2040023 w 3423087"/>
              <a:gd name="connsiteY7" fmla="*/ 42240 h 5479511"/>
              <a:gd name="connsiteX8" fmla="*/ 2233429 w 3423087"/>
              <a:gd name="connsiteY8" fmla="*/ 298383 h 5479511"/>
              <a:gd name="connsiteX9" fmla="*/ 2083666 w 3423087"/>
              <a:gd name="connsiteY9" fmla="*/ 575810 h 5479511"/>
              <a:gd name="connsiteX10" fmla="*/ 2127922 w 3423087"/>
              <a:gd name="connsiteY10" fmla="*/ 732138 h 5479511"/>
              <a:gd name="connsiteX11" fmla="*/ 2573399 w 3423087"/>
              <a:gd name="connsiteY11" fmla="*/ 919706 h 5479511"/>
              <a:gd name="connsiteX12" fmla="*/ 3134032 w 3423087"/>
              <a:gd name="connsiteY12" fmla="*/ 2383378 h 5479511"/>
              <a:gd name="connsiteX13" fmla="*/ 3423087 w 3423087"/>
              <a:gd name="connsiteY13" fmla="*/ 2517938 h 5479511"/>
              <a:gd name="connsiteX14" fmla="*/ 3256071 w 3423087"/>
              <a:gd name="connsiteY14" fmla="*/ 2574678 h 5479511"/>
              <a:gd name="connsiteX15" fmla="*/ 3350806 w 3423087"/>
              <a:gd name="connsiteY15" fmla="*/ 2861415 h 5479511"/>
              <a:gd name="connsiteX16" fmla="*/ 3214563 w 3423087"/>
              <a:gd name="connsiteY16" fmla="*/ 2656902 h 5479511"/>
              <a:gd name="connsiteX17" fmla="*/ 3232208 w 3423087"/>
              <a:gd name="connsiteY17" fmla="*/ 2951363 h 5479511"/>
              <a:gd name="connsiteX18" fmla="*/ 3087348 w 3423087"/>
              <a:gd name="connsiteY18" fmla="*/ 2665244 h 5479511"/>
              <a:gd name="connsiteX19" fmla="*/ 3084908 w 3423087"/>
              <a:gd name="connsiteY19" fmla="*/ 2889184 h 5479511"/>
              <a:gd name="connsiteX20" fmla="*/ 3020822 w 3423087"/>
              <a:gd name="connsiteY20" fmla="*/ 2630846 h 5479511"/>
              <a:gd name="connsiteX21" fmla="*/ 2955331 w 3423087"/>
              <a:gd name="connsiteY21" fmla="*/ 2804000 h 5479511"/>
              <a:gd name="connsiteX22" fmla="*/ 2941042 w 3423087"/>
              <a:gd name="connsiteY22" fmla="*/ 2434634 h 5479511"/>
              <a:gd name="connsiteX23" fmla="*/ 2464908 w 3423087"/>
              <a:gd name="connsiteY23" fmla="*/ 1378741 h 5479511"/>
              <a:gd name="connsiteX24" fmla="*/ 2432722 w 3423087"/>
              <a:gd name="connsiteY24" fmla="*/ 3018136 h 5479511"/>
              <a:gd name="connsiteX25" fmla="*/ 2720883 w 3423087"/>
              <a:gd name="connsiteY25" fmla="*/ 4497222 h 5479511"/>
              <a:gd name="connsiteX26" fmla="*/ 3099938 w 3423087"/>
              <a:gd name="connsiteY26" fmla="*/ 5053966 h 5479511"/>
              <a:gd name="connsiteX27" fmla="*/ 3058510 w 3423087"/>
              <a:gd name="connsiteY27" fmla="*/ 5435776 h 5479511"/>
              <a:gd name="connsiteX28" fmla="*/ 2865143 w 3423087"/>
              <a:gd name="connsiteY28" fmla="*/ 5400099 h 5479511"/>
              <a:gd name="connsiteX29" fmla="*/ 2414005 w 3423087"/>
              <a:gd name="connsiteY29" fmla="*/ 5040624 h 5479511"/>
              <a:gd name="connsiteX30" fmla="*/ 1870014 w 3423087"/>
              <a:gd name="connsiteY30" fmla="*/ 3393275 h 5479511"/>
              <a:gd name="connsiteX31" fmla="*/ 1479106 w 3423087"/>
              <a:gd name="connsiteY31" fmla="*/ 4227080 h 5479511"/>
              <a:gd name="connsiteX32" fmla="*/ 1294181 w 3423087"/>
              <a:gd name="connsiteY32" fmla="*/ 5011615 h 5479511"/>
              <a:gd name="connsiteX33" fmla="*/ 851370 w 3423087"/>
              <a:gd name="connsiteY33" fmla="*/ 5474932 h 5479511"/>
              <a:gd name="connsiteX34" fmla="*/ 613911 w 3423087"/>
              <a:gd name="connsiteY34" fmla="*/ 5214247 h 5479511"/>
              <a:gd name="connsiteX35" fmla="*/ 919711 w 3423087"/>
              <a:gd name="connsiteY35" fmla="*/ 4666087 h 5479511"/>
              <a:gd name="connsiteX36" fmla="*/ 1093312 w 3423087"/>
              <a:gd name="connsiteY36" fmla="*/ 3809591 h 5479511"/>
              <a:gd name="connsiteX37" fmla="*/ 1097290 w 3423087"/>
              <a:gd name="connsiteY37" fmla="*/ 3175031 h 5479511"/>
              <a:gd name="connsiteX38" fmla="*/ 1119323 w 3423087"/>
              <a:gd name="connsiteY38" fmla="*/ 1380025 h 5479511"/>
              <a:gd name="connsiteX39" fmla="*/ 494163 w 3423087"/>
              <a:gd name="connsiteY39" fmla="*/ 2328617 h 5479511"/>
              <a:gd name="connsiteX40" fmla="*/ 470741 w 3423087"/>
              <a:gd name="connsiteY40" fmla="*/ 2537491 h 5479511"/>
              <a:gd name="connsiteX41" fmla="*/ 418506 w 3423087"/>
              <a:gd name="connsiteY41" fmla="*/ 2742085 h 5479511"/>
              <a:gd name="connsiteX42" fmla="*/ 408235 w 3423087"/>
              <a:gd name="connsiteY42" fmla="*/ 2613904 h 5479511"/>
              <a:gd name="connsiteX43" fmla="*/ 273108 w 3423087"/>
              <a:gd name="connsiteY43" fmla="*/ 2814094 h 5479511"/>
              <a:gd name="connsiteX44" fmla="*/ 332139 w 3423087"/>
              <a:gd name="connsiteY44" fmla="*/ 2564402 h 5479511"/>
              <a:gd name="connsiteX45" fmla="*/ 91917 w 3423087"/>
              <a:gd name="connsiteY45" fmla="*/ 2848793 h 5479511"/>
              <a:gd name="connsiteX46" fmla="*/ 238561 w 3423087"/>
              <a:gd name="connsiteY46" fmla="*/ 2531843 h 5479511"/>
              <a:gd name="connsiteX47" fmla="*/ 32680 w 3423087"/>
              <a:gd name="connsiteY47" fmla="*/ 2751504 h 5479511"/>
              <a:gd name="connsiteX48" fmla="*/ 168638 w 3423087"/>
              <a:gd name="connsiteY48" fmla="*/ 2517509 h 5479511"/>
              <a:gd name="connsiteX49" fmla="*/ 0 w 3423087"/>
              <a:gd name="connsiteY49" fmla="*/ 2525726 h 5479511"/>
              <a:gd name="connsiteX50" fmla="*/ 222741 w 3423087"/>
              <a:gd name="connsiteY50" fmla="*/ 2419750 h 5479511"/>
              <a:gd name="connsiteX51" fmla="*/ 396849 w 3423087"/>
              <a:gd name="connsiteY51" fmla="*/ 2114727 h 5479511"/>
              <a:gd name="connsiteX0" fmla="*/ 396849 w 3423087"/>
              <a:gd name="connsiteY0" fmla="*/ 2114727 h 5479511"/>
              <a:gd name="connsiteX1" fmla="*/ 873552 w 3423087"/>
              <a:gd name="connsiteY1" fmla="*/ 1001767 h 5479511"/>
              <a:gd name="connsiteX2" fmla="*/ 1455107 w 3423087"/>
              <a:gd name="connsiteY2" fmla="*/ 783795 h 5479511"/>
              <a:gd name="connsiteX3" fmla="*/ 1595823 w 3423087"/>
              <a:gd name="connsiteY3" fmla="*/ 599027 h 5479511"/>
              <a:gd name="connsiteX4" fmla="*/ 1460801 w 3423087"/>
              <a:gd name="connsiteY4" fmla="*/ 328346 h 5479511"/>
              <a:gd name="connsiteX5" fmla="*/ 1565787 w 3423087"/>
              <a:gd name="connsiteY5" fmla="*/ 106905 h 5479511"/>
              <a:gd name="connsiteX6" fmla="*/ 1803086 w 3423087"/>
              <a:gd name="connsiteY6" fmla="*/ 315 h 5479511"/>
              <a:gd name="connsiteX7" fmla="*/ 2040023 w 3423087"/>
              <a:gd name="connsiteY7" fmla="*/ 42240 h 5479511"/>
              <a:gd name="connsiteX8" fmla="*/ 2120111 w 3423087"/>
              <a:gd name="connsiteY8" fmla="*/ 318994 h 5479511"/>
              <a:gd name="connsiteX9" fmla="*/ 2083666 w 3423087"/>
              <a:gd name="connsiteY9" fmla="*/ 575810 h 5479511"/>
              <a:gd name="connsiteX10" fmla="*/ 2127922 w 3423087"/>
              <a:gd name="connsiteY10" fmla="*/ 732138 h 5479511"/>
              <a:gd name="connsiteX11" fmla="*/ 2573399 w 3423087"/>
              <a:gd name="connsiteY11" fmla="*/ 919706 h 5479511"/>
              <a:gd name="connsiteX12" fmla="*/ 3134032 w 3423087"/>
              <a:gd name="connsiteY12" fmla="*/ 2383378 h 5479511"/>
              <a:gd name="connsiteX13" fmla="*/ 3423087 w 3423087"/>
              <a:gd name="connsiteY13" fmla="*/ 2517938 h 5479511"/>
              <a:gd name="connsiteX14" fmla="*/ 3256071 w 3423087"/>
              <a:gd name="connsiteY14" fmla="*/ 2574678 h 5479511"/>
              <a:gd name="connsiteX15" fmla="*/ 3350806 w 3423087"/>
              <a:gd name="connsiteY15" fmla="*/ 2861415 h 5479511"/>
              <a:gd name="connsiteX16" fmla="*/ 3214563 w 3423087"/>
              <a:gd name="connsiteY16" fmla="*/ 2656902 h 5479511"/>
              <a:gd name="connsiteX17" fmla="*/ 3232208 w 3423087"/>
              <a:gd name="connsiteY17" fmla="*/ 2951363 h 5479511"/>
              <a:gd name="connsiteX18" fmla="*/ 3087348 w 3423087"/>
              <a:gd name="connsiteY18" fmla="*/ 2665244 h 5479511"/>
              <a:gd name="connsiteX19" fmla="*/ 3084908 w 3423087"/>
              <a:gd name="connsiteY19" fmla="*/ 2889184 h 5479511"/>
              <a:gd name="connsiteX20" fmla="*/ 3020822 w 3423087"/>
              <a:gd name="connsiteY20" fmla="*/ 2630846 h 5479511"/>
              <a:gd name="connsiteX21" fmla="*/ 2955331 w 3423087"/>
              <a:gd name="connsiteY21" fmla="*/ 2804000 h 5479511"/>
              <a:gd name="connsiteX22" fmla="*/ 2941042 w 3423087"/>
              <a:gd name="connsiteY22" fmla="*/ 2434634 h 5479511"/>
              <a:gd name="connsiteX23" fmla="*/ 2464908 w 3423087"/>
              <a:gd name="connsiteY23" fmla="*/ 1378741 h 5479511"/>
              <a:gd name="connsiteX24" fmla="*/ 2432722 w 3423087"/>
              <a:gd name="connsiteY24" fmla="*/ 3018136 h 5479511"/>
              <a:gd name="connsiteX25" fmla="*/ 2720883 w 3423087"/>
              <a:gd name="connsiteY25" fmla="*/ 4497222 h 5479511"/>
              <a:gd name="connsiteX26" fmla="*/ 3099938 w 3423087"/>
              <a:gd name="connsiteY26" fmla="*/ 5053966 h 5479511"/>
              <a:gd name="connsiteX27" fmla="*/ 3058510 w 3423087"/>
              <a:gd name="connsiteY27" fmla="*/ 5435776 h 5479511"/>
              <a:gd name="connsiteX28" fmla="*/ 2865143 w 3423087"/>
              <a:gd name="connsiteY28" fmla="*/ 5400099 h 5479511"/>
              <a:gd name="connsiteX29" fmla="*/ 2414005 w 3423087"/>
              <a:gd name="connsiteY29" fmla="*/ 5040624 h 5479511"/>
              <a:gd name="connsiteX30" fmla="*/ 1870014 w 3423087"/>
              <a:gd name="connsiteY30" fmla="*/ 3393275 h 5479511"/>
              <a:gd name="connsiteX31" fmla="*/ 1479106 w 3423087"/>
              <a:gd name="connsiteY31" fmla="*/ 4227080 h 5479511"/>
              <a:gd name="connsiteX32" fmla="*/ 1294181 w 3423087"/>
              <a:gd name="connsiteY32" fmla="*/ 5011615 h 5479511"/>
              <a:gd name="connsiteX33" fmla="*/ 851370 w 3423087"/>
              <a:gd name="connsiteY33" fmla="*/ 5474932 h 5479511"/>
              <a:gd name="connsiteX34" fmla="*/ 613911 w 3423087"/>
              <a:gd name="connsiteY34" fmla="*/ 5214247 h 5479511"/>
              <a:gd name="connsiteX35" fmla="*/ 919711 w 3423087"/>
              <a:gd name="connsiteY35" fmla="*/ 4666087 h 5479511"/>
              <a:gd name="connsiteX36" fmla="*/ 1093312 w 3423087"/>
              <a:gd name="connsiteY36" fmla="*/ 3809591 h 5479511"/>
              <a:gd name="connsiteX37" fmla="*/ 1097290 w 3423087"/>
              <a:gd name="connsiteY37" fmla="*/ 3175031 h 5479511"/>
              <a:gd name="connsiteX38" fmla="*/ 1119323 w 3423087"/>
              <a:gd name="connsiteY38" fmla="*/ 1380025 h 5479511"/>
              <a:gd name="connsiteX39" fmla="*/ 494163 w 3423087"/>
              <a:gd name="connsiteY39" fmla="*/ 2328617 h 5479511"/>
              <a:gd name="connsiteX40" fmla="*/ 470741 w 3423087"/>
              <a:gd name="connsiteY40" fmla="*/ 2537491 h 5479511"/>
              <a:gd name="connsiteX41" fmla="*/ 418506 w 3423087"/>
              <a:gd name="connsiteY41" fmla="*/ 2742085 h 5479511"/>
              <a:gd name="connsiteX42" fmla="*/ 408235 w 3423087"/>
              <a:gd name="connsiteY42" fmla="*/ 2613904 h 5479511"/>
              <a:gd name="connsiteX43" fmla="*/ 273108 w 3423087"/>
              <a:gd name="connsiteY43" fmla="*/ 2814094 h 5479511"/>
              <a:gd name="connsiteX44" fmla="*/ 332139 w 3423087"/>
              <a:gd name="connsiteY44" fmla="*/ 2564402 h 5479511"/>
              <a:gd name="connsiteX45" fmla="*/ 91917 w 3423087"/>
              <a:gd name="connsiteY45" fmla="*/ 2848793 h 5479511"/>
              <a:gd name="connsiteX46" fmla="*/ 238561 w 3423087"/>
              <a:gd name="connsiteY46" fmla="*/ 2531843 h 5479511"/>
              <a:gd name="connsiteX47" fmla="*/ 32680 w 3423087"/>
              <a:gd name="connsiteY47" fmla="*/ 2751504 h 5479511"/>
              <a:gd name="connsiteX48" fmla="*/ 168638 w 3423087"/>
              <a:gd name="connsiteY48" fmla="*/ 2517509 h 5479511"/>
              <a:gd name="connsiteX49" fmla="*/ 0 w 3423087"/>
              <a:gd name="connsiteY49" fmla="*/ 2525726 h 5479511"/>
              <a:gd name="connsiteX50" fmla="*/ 222741 w 3423087"/>
              <a:gd name="connsiteY50" fmla="*/ 2419750 h 5479511"/>
              <a:gd name="connsiteX51" fmla="*/ 396849 w 3423087"/>
              <a:gd name="connsiteY51" fmla="*/ 2114727 h 5479511"/>
              <a:gd name="connsiteX0" fmla="*/ 396849 w 3423087"/>
              <a:gd name="connsiteY0" fmla="*/ 2114727 h 5479511"/>
              <a:gd name="connsiteX1" fmla="*/ 873552 w 3423087"/>
              <a:gd name="connsiteY1" fmla="*/ 1001767 h 5479511"/>
              <a:gd name="connsiteX2" fmla="*/ 1455107 w 3423087"/>
              <a:gd name="connsiteY2" fmla="*/ 783795 h 5479511"/>
              <a:gd name="connsiteX3" fmla="*/ 1595823 w 3423087"/>
              <a:gd name="connsiteY3" fmla="*/ 599027 h 5479511"/>
              <a:gd name="connsiteX4" fmla="*/ 1460801 w 3423087"/>
              <a:gd name="connsiteY4" fmla="*/ 328346 h 5479511"/>
              <a:gd name="connsiteX5" fmla="*/ 1565787 w 3423087"/>
              <a:gd name="connsiteY5" fmla="*/ 106905 h 5479511"/>
              <a:gd name="connsiteX6" fmla="*/ 1803086 w 3423087"/>
              <a:gd name="connsiteY6" fmla="*/ 315 h 5479511"/>
              <a:gd name="connsiteX7" fmla="*/ 2040023 w 3423087"/>
              <a:gd name="connsiteY7" fmla="*/ 42240 h 5479511"/>
              <a:gd name="connsiteX8" fmla="*/ 2120111 w 3423087"/>
              <a:gd name="connsiteY8" fmla="*/ 318994 h 5479511"/>
              <a:gd name="connsiteX9" fmla="*/ 1982490 w 3423087"/>
              <a:gd name="connsiteY9" fmla="*/ 575811 h 5479511"/>
              <a:gd name="connsiteX10" fmla="*/ 2127922 w 3423087"/>
              <a:gd name="connsiteY10" fmla="*/ 732138 h 5479511"/>
              <a:gd name="connsiteX11" fmla="*/ 2573399 w 3423087"/>
              <a:gd name="connsiteY11" fmla="*/ 919706 h 5479511"/>
              <a:gd name="connsiteX12" fmla="*/ 3134032 w 3423087"/>
              <a:gd name="connsiteY12" fmla="*/ 2383378 h 5479511"/>
              <a:gd name="connsiteX13" fmla="*/ 3423087 w 3423087"/>
              <a:gd name="connsiteY13" fmla="*/ 2517938 h 5479511"/>
              <a:gd name="connsiteX14" fmla="*/ 3256071 w 3423087"/>
              <a:gd name="connsiteY14" fmla="*/ 2574678 h 5479511"/>
              <a:gd name="connsiteX15" fmla="*/ 3350806 w 3423087"/>
              <a:gd name="connsiteY15" fmla="*/ 2861415 h 5479511"/>
              <a:gd name="connsiteX16" fmla="*/ 3214563 w 3423087"/>
              <a:gd name="connsiteY16" fmla="*/ 2656902 h 5479511"/>
              <a:gd name="connsiteX17" fmla="*/ 3232208 w 3423087"/>
              <a:gd name="connsiteY17" fmla="*/ 2951363 h 5479511"/>
              <a:gd name="connsiteX18" fmla="*/ 3087348 w 3423087"/>
              <a:gd name="connsiteY18" fmla="*/ 2665244 h 5479511"/>
              <a:gd name="connsiteX19" fmla="*/ 3084908 w 3423087"/>
              <a:gd name="connsiteY19" fmla="*/ 2889184 h 5479511"/>
              <a:gd name="connsiteX20" fmla="*/ 3020822 w 3423087"/>
              <a:gd name="connsiteY20" fmla="*/ 2630846 h 5479511"/>
              <a:gd name="connsiteX21" fmla="*/ 2955331 w 3423087"/>
              <a:gd name="connsiteY21" fmla="*/ 2804000 h 5479511"/>
              <a:gd name="connsiteX22" fmla="*/ 2941042 w 3423087"/>
              <a:gd name="connsiteY22" fmla="*/ 2434634 h 5479511"/>
              <a:gd name="connsiteX23" fmla="*/ 2464908 w 3423087"/>
              <a:gd name="connsiteY23" fmla="*/ 1378741 h 5479511"/>
              <a:gd name="connsiteX24" fmla="*/ 2432722 w 3423087"/>
              <a:gd name="connsiteY24" fmla="*/ 3018136 h 5479511"/>
              <a:gd name="connsiteX25" fmla="*/ 2720883 w 3423087"/>
              <a:gd name="connsiteY25" fmla="*/ 4497222 h 5479511"/>
              <a:gd name="connsiteX26" fmla="*/ 3099938 w 3423087"/>
              <a:gd name="connsiteY26" fmla="*/ 5053966 h 5479511"/>
              <a:gd name="connsiteX27" fmla="*/ 3058510 w 3423087"/>
              <a:gd name="connsiteY27" fmla="*/ 5435776 h 5479511"/>
              <a:gd name="connsiteX28" fmla="*/ 2865143 w 3423087"/>
              <a:gd name="connsiteY28" fmla="*/ 5400099 h 5479511"/>
              <a:gd name="connsiteX29" fmla="*/ 2414005 w 3423087"/>
              <a:gd name="connsiteY29" fmla="*/ 5040624 h 5479511"/>
              <a:gd name="connsiteX30" fmla="*/ 1870014 w 3423087"/>
              <a:gd name="connsiteY30" fmla="*/ 3393275 h 5479511"/>
              <a:gd name="connsiteX31" fmla="*/ 1479106 w 3423087"/>
              <a:gd name="connsiteY31" fmla="*/ 4227080 h 5479511"/>
              <a:gd name="connsiteX32" fmla="*/ 1294181 w 3423087"/>
              <a:gd name="connsiteY32" fmla="*/ 5011615 h 5479511"/>
              <a:gd name="connsiteX33" fmla="*/ 851370 w 3423087"/>
              <a:gd name="connsiteY33" fmla="*/ 5474932 h 5479511"/>
              <a:gd name="connsiteX34" fmla="*/ 613911 w 3423087"/>
              <a:gd name="connsiteY34" fmla="*/ 5214247 h 5479511"/>
              <a:gd name="connsiteX35" fmla="*/ 919711 w 3423087"/>
              <a:gd name="connsiteY35" fmla="*/ 4666087 h 5479511"/>
              <a:gd name="connsiteX36" fmla="*/ 1093312 w 3423087"/>
              <a:gd name="connsiteY36" fmla="*/ 3809591 h 5479511"/>
              <a:gd name="connsiteX37" fmla="*/ 1097290 w 3423087"/>
              <a:gd name="connsiteY37" fmla="*/ 3175031 h 5479511"/>
              <a:gd name="connsiteX38" fmla="*/ 1119323 w 3423087"/>
              <a:gd name="connsiteY38" fmla="*/ 1380025 h 5479511"/>
              <a:gd name="connsiteX39" fmla="*/ 494163 w 3423087"/>
              <a:gd name="connsiteY39" fmla="*/ 2328617 h 5479511"/>
              <a:gd name="connsiteX40" fmla="*/ 470741 w 3423087"/>
              <a:gd name="connsiteY40" fmla="*/ 2537491 h 5479511"/>
              <a:gd name="connsiteX41" fmla="*/ 418506 w 3423087"/>
              <a:gd name="connsiteY41" fmla="*/ 2742085 h 5479511"/>
              <a:gd name="connsiteX42" fmla="*/ 408235 w 3423087"/>
              <a:gd name="connsiteY42" fmla="*/ 2613904 h 5479511"/>
              <a:gd name="connsiteX43" fmla="*/ 273108 w 3423087"/>
              <a:gd name="connsiteY43" fmla="*/ 2814094 h 5479511"/>
              <a:gd name="connsiteX44" fmla="*/ 332139 w 3423087"/>
              <a:gd name="connsiteY44" fmla="*/ 2564402 h 5479511"/>
              <a:gd name="connsiteX45" fmla="*/ 91917 w 3423087"/>
              <a:gd name="connsiteY45" fmla="*/ 2848793 h 5479511"/>
              <a:gd name="connsiteX46" fmla="*/ 238561 w 3423087"/>
              <a:gd name="connsiteY46" fmla="*/ 2531843 h 5479511"/>
              <a:gd name="connsiteX47" fmla="*/ 32680 w 3423087"/>
              <a:gd name="connsiteY47" fmla="*/ 2751504 h 5479511"/>
              <a:gd name="connsiteX48" fmla="*/ 168638 w 3423087"/>
              <a:gd name="connsiteY48" fmla="*/ 2517509 h 5479511"/>
              <a:gd name="connsiteX49" fmla="*/ 0 w 3423087"/>
              <a:gd name="connsiteY49" fmla="*/ 2525726 h 5479511"/>
              <a:gd name="connsiteX50" fmla="*/ 222741 w 3423087"/>
              <a:gd name="connsiteY50" fmla="*/ 2419750 h 5479511"/>
              <a:gd name="connsiteX51" fmla="*/ 396849 w 3423087"/>
              <a:gd name="connsiteY51" fmla="*/ 2114727 h 5479511"/>
              <a:gd name="connsiteX0" fmla="*/ 396849 w 3423087"/>
              <a:gd name="connsiteY0" fmla="*/ 2114727 h 5479511"/>
              <a:gd name="connsiteX1" fmla="*/ 873552 w 3423087"/>
              <a:gd name="connsiteY1" fmla="*/ 1001767 h 5479511"/>
              <a:gd name="connsiteX2" fmla="*/ 1455107 w 3423087"/>
              <a:gd name="connsiteY2" fmla="*/ 783795 h 5479511"/>
              <a:gd name="connsiteX3" fmla="*/ 1595823 w 3423087"/>
              <a:gd name="connsiteY3" fmla="*/ 599027 h 5479511"/>
              <a:gd name="connsiteX4" fmla="*/ 1460801 w 3423087"/>
              <a:gd name="connsiteY4" fmla="*/ 328346 h 5479511"/>
              <a:gd name="connsiteX5" fmla="*/ 1565787 w 3423087"/>
              <a:gd name="connsiteY5" fmla="*/ 106905 h 5479511"/>
              <a:gd name="connsiteX6" fmla="*/ 1803086 w 3423087"/>
              <a:gd name="connsiteY6" fmla="*/ 315 h 5479511"/>
              <a:gd name="connsiteX7" fmla="*/ 2040023 w 3423087"/>
              <a:gd name="connsiteY7" fmla="*/ 42240 h 5479511"/>
              <a:gd name="connsiteX8" fmla="*/ 2120111 w 3423087"/>
              <a:gd name="connsiteY8" fmla="*/ 318994 h 5479511"/>
              <a:gd name="connsiteX9" fmla="*/ 1982490 w 3423087"/>
              <a:gd name="connsiteY9" fmla="*/ 575811 h 5479511"/>
              <a:gd name="connsiteX10" fmla="*/ 2075308 w 3423087"/>
              <a:gd name="connsiteY10" fmla="*/ 744503 h 5479511"/>
              <a:gd name="connsiteX11" fmla="*/ 2573399 w 3423087"/>
              <a:gd name="connsiteY11" fmla="*/ 919706 h 5479511"/>
              <a:gd name="connsiteX12" fmla="*/ 3134032 w 3423087"/>
              <a:gd name="connsiteY12" fmla="*/ 2383378 h 5479511"/>
              <a:gd name="connsiteX13" fmla="*/ 3423087 w 3423087"/>
              <a:gd name="connsiteY13" fmla="*/ 2517938 h 5479511"/>
              <a:gd name="connsiteX14" fmla="*/ 3256071 w 3423087"/>
              <a:gd name="connsiteY14" fmla="*/ 2574678 h 5479511"/>
              <a:gd name="connsiteX15" fmla="*/ 3350806 w 3423087"/>
              <a:gd name="connsiteY15" fmla="*/ 2861415 h 5479511"/>
              <a:gd name="connsiteX16" fmla="*/ 3214563 w 3423087"/>
              <a:gd name="connsiteY16" fmla="*/ 2656902 h 5479511"/>
              <a:gd name="connsiteX17" fmla="*/ 3232208 w 3423087"/>
              <a:gd name="connsiteY17" fmla="*/ 2951363 h 5479511"/>
              <a:gd name="connsiteX18" fmla="*/ 3087348 w 3423087"/>
              <a:gd name="connsiteY18" fmla="*/ 2665244 h 5479511"/>
              <a:gd name="connsiteX19" fmla="*/ 3084908 w 3423087"/>
              <a:gd name="connsiteY19" fmla="*/ 2889184 h 5479511"/>
              <a:gd name="connsiteX20" fmla="*/ 3020822 w 3423087"/>
              <a:gd name="connsiteY20" fmla="*/ 2630846 h 5479511"/>
              <a:gd name="connsiteX21" fmla="*/ 2955331 w 3423087"/>
              <a:gd name="connsiteY21" fmla="*/ 2804000 h 5479511"/>
              <a:gd name="connsiteX22" fmla="*/ 2941042 w 3423087"/>
              <a:gd name="connsiteY22" fmla="*/ 2434634 h 5479511"/>
              <a:gd name="connsiteX23" fmla="*/ 2464908 w 3423087"/>
              <a:gd name="connsiteY23" fmla="*/ 1378741 h 5479511"/>
              <a:gd name="connsiteX24" fmla="*/ 2432722 w 3423087"/>
              <a:gd name="connsiteY24" fmla="*/ 3018136 h 5479511"/>
              <a:gd name="connsiteX25" fmla="*/ 2720883 w 3423087"/>
              <a:gd name="connsiteY25" fmla="*/ 4497222 h 5479511"/>
              <a:gd name="connsiteX26" fmla="*/ 3099938 w 3423087"/>
              <a:gd name="connsiteY26" fmla="*/ 5053966 h 5479511"/>
              <a:gd name="connsiteX27" fmla="*/ 3058510 w 3423087"/>
              <a:gd name="connsiteY27" fmla="*/ 5435776 h 5479511"/>
              <a:gd name="connsiteX28" fmla="*/ 2865143 w 3423087"/>
              <a:gd name="connsiteY28" fmla="*/ 5400099 h 5479511"/>
              <a:gd name="connsiteX29" fmla="*/ 2414005 w 3423087"/>
              <a:gd name="connsiteY29" fmla="*/ 5040624 h 5479511"/>
              <a:gd name="connsiteX30" fmla="*/ 1870014 w 3423087"/>
              <a:gd name="connsiteY30" fmla="*/ 3393275 h 5479511"/>
              <a:gd name="connsiteX31" fmla="*/ 1479106 w 3423087"/>
              <a:gd name="connsiteY31" fmla="*/ 4227080 h 5479511"/>
              <a:gd name="connsiteX32" fmla="*/ 1294181 w 3423087"/>
              <a:gd name="connsiteY32" fmla="*/ 5011615 h 5479511"/>
              <a:gd name="connsiteX33" fmla="*/ 851370 w 3423087"/>
              <a:gd name="connsiteY33" fmla="*/ 5474932 h 5479511"/>
              <a:gd name="connsiteX34" fmla="*/ 613911 w 3423087"/>
              <a:gd name="connsiteY34" fmla="*/ 5214247 h 5479511"/>
              <a:gd name="connsiteX35" fmla="*/ 919711 w 3423087"/>
              <a:gd name="connsiteY35" fmla="*/ 4666087 h 5479511"/>
              <a:gd name="connsiteX36" fmla="*/ 1093312 w 3423087"/>
              <a:gd name="connsiteY36" fmla="*/ 3809591 h 5479511"/>
              <a:gd name="connsiteX37" fmla="*/ 1097290 w 3423087"/>
              <a:gd name="connsiteY37" fmla="*/ 3175031 h 5479511"/>
              <a:gd name="connsiteX38" fmla="*/ 1119323 w 3423087"/>
              <a:gd name="connsiteY38" fmla="*/ 1380025 h 5479511"/>
              <a:gd name="connsiteX39" fmla="*/ 494163 w 3423087"/>
              <a:gd name="connsiteY39" fmla="*/ 2328617 h 5479511"/>
              <a:gd name="connsiteX40" fmla="*/ 470741 w 3423087"/>
              <a:gd name="connsiteY40" fmla="*/ 2537491 h 5479511"/>
              <a:gd name="connsiteX41" fmla="*/ 418506 w 3423087"/>
              <a:gd name="connsiteY41" fmla="*/ 2742085 h 5479511"/>
              <a:gd name="connsiteX42" fmla="*/ 408235 w 3423087"/>
              <a:gd name="connsiteY42" fmla="*/ 2613904 h 5479511"/>
              <a:gd name="connsiteX43" fmla="*/ 273108 w 3423087"/>
              <a:gd name="connsiteY43" fmla="*/ 2814094 h 5479511"/>
              <a:gd name="connsiteX44" fmla="*/ 332139 w 3423087"/>
              <a:gd name="connsiteY44" fmla="*/ 2564402 h 5479511"/>
              <a:gd name="connsiteX45" fmla="*/ 91917 w 3423087"/>
              <a:gd name="connsiteY45" fmla="*/ 2848793 h 5479511"/>
              <a:gd name="connsiteX46" fmla="*/ 238561 w 3423087"/>
              <a:gd name="connsiteY46" fmla="*/ 2531843 h 5479511"/>
              <a:gd name="connsiteX47" fmla="*/ 32680 w 3423087"/>
              <a:gd name="connsiteY47" fmla="*/ 2751504 h 5479511"/>
              <a:gd name="connsiteX48" fmla="*/ 168638 w 3423087"/>
              <a:gd name="connsiteY48" fmla="*/ 2517509 h 5479511"/>
              <a:gd name="connsiteX49" fmla="*/ 0 w 3423087"/>
              <a:gd name="connsiteY49" fmla="*/ 2525726 h 5479511"/>
              <a:gd name="connsiteX50" fmla="*/ 222741 w 3423087"/>
              <a:gd name="connsiteY50" fmla="*/ 2419750 h 5479511"/>
              <a:gd name="connsiteX51" fmla="*/ 396849 w 3423087"/>
              <a:gd name="connsiteY51" fmla="*/ 2114727 h 5479511"/>
              <a:gd name="connsiteX0" fmla="*/ 396849 w 3423087"/>
              <a:gd name="connsiteY0" fmla="*/ 2114727 h 5479511"/>
              <a:gd name="connsiteX1" fmla="*/ 873552 w 3423087"/>
              <a:gd name="connsiteY1" fmla="*/ 1001767 h 5479511"/>
              <a:gd name="connsiteX2" fmla="*/ 1455107 w 3423087"/>
              <a:gd name="connsiteY2" fmla="*/ 783795 h 5479511"/>
              <a:gd name="connsiteX3" fmla="*/ 1595823 w 3423087"/>
              <a:gd name="connsiteY3" fmla="*/ 599027 h 5479511"/>
              <a:gd name="connsiteX4" fmla="*/ 1460801 w 3423087"/>
              <a:gd name="connsiteY4" fmla="*/ 328346 h 5479511"/>
              <a:gd name="connsiteX5" fmla="*/ 1565787 w 3423087"/>
              <a:gd name="connsiteY5" fmla="*/ 106905 h 5479511"/>
              <a:gd name="connsiteX6" fmla="*/ 1803086 w 3423087"/>
              <a:gd name="connsiteY6" fmla="*/ 315 h 5479511"/>
              <a:gd name="connsiteX7" fmla="*/ 2040023 w 3423087"/>
              <a:gd name="connsiteY7" fmla="*/ 42240 h 5479511"/>
              <a:gd name="connsiteX8" fmla="*/ 2120111 w 3423087"/>
              <a:gd name="connsiteY8" fmla="*/ 318994 h 5479511"/>
              <a:gd name="connsiteX9" fmla="*/ 1982490 w 3423087"/>
              <a:gd name="connsiteY9" fmla="*/ 575811 h 5479511"/>
              <a:gd name="connsiteX10" fmla="*/ 2075308 w 3423087"/>
              <a:gd name="connsiteY10" fmla="*/ 744503 h 5479511"/>
              <a:gd name="connsiteX11" fmla="*/ 2573399 w 3423087"/>
              <a:gd name="connsiteY11" fmla="*/ 919706 h 5479511"/>
              <a:gd name="connsiteX12" fmla="*/ 3134032 w 3423087"/>
              <a:gd name="connsiteY12" fmla="*/ 2383378 h 5479511"/>
              <a:gd name="connsiteX13" fmla="*/ 3423087 w 3423087"/>
              <a:gd name="connsiteY13" fmla="*/ 2517938 h 5479511"/>
              <a:gd name="connsiteX14" fmla="*/ 3256071 w 3423087"/>
              <a:gd name="connsiteY14" fmla="*/ 2574678 h 5479511"/>
              <a:gd name="connsiteX15" fmla="*/ 3350806 w 3423087"/>
              <a:gd name="connsiteY15" fmla="*/ 2861415 h 5479511"/>
              <a:gd name="connsiteX16" fmla="*/ 3214563 w 3423087"/>
              <a:gd name="connsiteY16" fmla="*/ 2656902 h 5479511"/>
              <a:gd name="connsiteX17" fmla="*/ 3232208 w 3423087"/>
              <a:gd name="connsiteY17" fmla="*/ 2951363 h 5479511"/>
              <a:gd name="connsiteX18" fmla="*/ 3087348 w 3423087"/>
              <a:gd name="connsiteY18" fmla="*/ 2665244 h 5479511"/>
              <a:gd name="connsiteX19" fmla="*/ 3084908 w 3423087"/>
              <a:gd name="connsiteY19" fmla="*/ 2889184 h 5479511"/>
              <a:gd name="connsiteX20" fmla="*/ 3020822 w 3423087"/>
              <a:gd name="connsiteY20" fmla="*/ 2630846 h 5479511"/>
              <a:gd name="connsiteX21" fmla="*/ 2955331 w 3423087"/>
              <a:gd name="connsiteY21" fmla="*/ 2804000 h 5479511"/>
              <a:gd name="connsiteX22" fmla="*/ 2941042 w 3423087"/>
              <a:gd name="connsiteY22" fmla="*/ 2434634 h 5479511"/>
              <a:gd name="connsiteX23" fmla="*/ 2464908 w 3423087"/>
              <a:gd name="connsiteY23" fmla="*/ 1378741 h 5479511"/>
              <a:gd name="connsiteX24" fmla="*/ 2432722 w 3423087"/>
              <a:gd name="connsiteY24" fmla="*/ 3018136 h 5479511"/>
              <a:gd name="connsiteX25" fmla="*/ 2467704 w 3423087"/>
              <a:gd name="connsiteY25" fmla="*/ 3342986 h 5479511"/>
              <a:gd name="connsiteX26" fmla="*/ 2720883 w 3423087"/>
              <a:gd name="connsiteY26" fmla="*/ 4497222 h 5479511"/>
              <a:gd name="connsiteX27" fmla="*/ 3099938 w 3423087"/>
              <a:gd name="connsiteY27" fmla="*/ 5053966 h 5479511"/>
              <a:gd name="connsiteX28" fmla="*/ 3058510 w 3423087"/>
              <a:gd name="connsiteY28" fmla="*/ 5435776 h 5479511"/>
              <a:gd name="connsiteX29" fmla="*/ 2865143 w 3423087"/>
              <a:gd name="connsiteY29" fmla="*/ 5400099 h 5479511"/>
              <a:gd name="connsiteX30" fmla="*/ 2414005 w 3423087"/>
              <a:gd name="connsiteY30" fmla="*/ 5040624 h 5479511"/>
              <a:gd name="connsiteX31" fmla="*/ 1870014 w 3423087"/>
              <a:gd name="connsiteY31" fmla="*/ 3393275 h 5479511"/>
              <a:gd name="connsiteX32" fmla="*/ 1479106 w 3423087"/>
              <a:gd name="connsiteY32" fmla="*/ 4227080 h 5479511"/>
              <a:gd name="connsiteX33" fmla="*/ 1294181 w 3423087"/>
              <a:gd name="connsiteY33" fmla="*/ 5011615 h 5479511"/>
              <a:gd name="connsiteX34" fmla="*/ 851370 w 3423087"/>
              <a:gd name="connsiteY34" fmla="*/ 5474932 h 5479511"/>
              <a:gd name="connsiteX35" fmla="*/ 613911 w 3423087"/>
              <a:gd name="connsiteY35" fmla="*/ 5214247 h 5479511"/>
              <a:gd name="connsiteX36" fmla="*/ 919711 w 3423087"/>
              <a:gd name="connsiteY36" fmla="*/ 4666087 h 5479511"/>
              <a:gd name="connsiteX37" fmla="*/ 1093312 w 3423087"/>
              <a:gd name="connsiteY37" fmla="*/ 3809591 h 5479511"/>
              <a:gd name="connsiteX38" fmla="*/ 1097290 w 3423087"/>
              <a:gd name="connsiteY38" fmla="*/ 3175031 h 5479511"/>
              <a:gd name="connsiteX39" fmla="*/ 1119323 w 3423087"/>
              <a:gd name="connsiteY39" fmla="*/ 1380025 h 5479511"/>
              <a:gd name="connsiteX40" fmla="*/ 494163 w 3423087"/>
              <a:gd name="connsiteY40" fmla="*/ 2328617 h 5479511"/>
              <a:gd name="connsiteX41" fmla="*/ 470741 w 3423087"/>
              <a:gd name="connsiteY41" fmla="*/ 2537491 h 5479511"/>
              <a:gd name="connsiteX42" fmla="*/ 418506 w 3423087"/>
              <a:gd name="connsiteY42" fmla="*/ 2742085 h 5479511"/>
              <a:gd name="connsiteX43" fmla="*/ 408235 w 3423087"/>
              <a:gd name="connsiteY43" fmla="*/ 2613904 h 5479511"/>
              <a:gd name="connsiteX44" fmla="*/ 273108 w 3423087"/>
              <a:gd name="connsiteY44" fmla="*/ 2814094 h 5479511"/>
              <a:gd name="connsiteX45" fmla="*/ 332139 w 3423087"/>
              <a:gd name="connsiteY45" fmla="*/ 2564402 h 5479511"/>
              <a:gd name="connsiteX46" fmla="*/ 91917 w 3423087"/>
              <a:gd name="connsiteY46" fmla="*/ 2848793 h 5479511"/>
              <a:gd name="connsiteX47" fmla="*/ 238561 w 3423087"/>
              <a:gd name="connsiteY47" fmla="*/ 2531843 h 5479511"/>
              <a:gd name="connsiteX48" fmla="*/ 32680 w 3423087"/>
              <a:gd name="connsiteY48" fmla="*/ 2751504 h 5479511"/>
              <a:gd name="connsiteX49" fmla="*/ 168638 w 3423087"/>
              <a:gd name="connsiteY49" fmla="*/ 2517509 h 5479511"/>
              <a:gd name="connsiteX50" fmla="*/ 0 w 3423087"/>
              <a:gd name="connsiteY50" fmla="*/ 2525726 h 5479511"/>
              <a:gd name="connsiteX51" fmla="*/ 222741 w 3423087"/>
              <a:gd name="connsiteY51" fmla="*/ 2419750 h 5479511"/>
              <a:gd name="connsiteX52" fmla="*/ 396849 w 3423087"/>
              <a:gd name="connsiteY52" fmla="*/ 2114727 h 5479511"/>
              <a:gd name="connsiteX0" fmla="*/ 396849 w 3423087"/>
              <a:gd name="connsiteY0" fmla="*/ 2114727 h 5479511"/>
              <a:gd name="connsiteX1" fmla="*/ 873552 w 3423087"/>
              <a:gd name="connsiteY1" fmla="*/ 1001767 h 5479511"/>
              <a:gd name="connsiteX2" fmla="*/ 1455107 w 3423087"/>
              <a:gd name="connsiteY2" fmla="*/ 783795 h 5479511"/>
              <a:gd name="connsiteX3" fmla="*/ 1595823 w 3423087"/>
              <a:gd name="connsiteY3" fmla="*/ 599027 h 5479511"/>
              <a:gd name="connsiteX4" fmla="*/ 1460801 w 3423087"/>
              <a:gd name="connsiteY4" fmla="*/ 328346 h 5479511"/>
              <a:gd name="connsiteX5" fmla="*/ 1565787 w 3423087"/>
              <a:gd name="connsiteY5" fmla="*/ 106905 h 5479511"/>
              <a:gd name="connsiteX6" fmla="*/ 1803086 w 3423087"/>
              <a:gd name="connsiteY6" fmla="*/ 315 h 5479511"/>
              <a:gd name="connsiteX7" fmla="*/ 2040023 w 3423087"/>
              <a:gd name="connsiteY7" fmla="*/ 42240 h 5479511"/>
              <a:gd name="connsiteX8" fmla="*/ 2120111 w 3423087"/>
              <a:gd name="connsiteY8" fmla="*/ 318994 h 5479511"/>
              <a:gd name="connsiteX9" fmla="*/ 1982490 w 3423087"/>
              <a:gd name="connsiteY9" fmla="*/ 575811 h 5479511"/>
              <a:gd name="connsiteX10" fmla="*/ 2075308 w 3423087"/>
              <a:gd name="connsiteY10" fmla="*/ 744503 h 5479511"/>
              <a:gd name="connsiteX11" fmla="*/ 2573399 w 3423087"/>
              <a:gd name="connsiteY11" fmla="*/ 919706 h 5479511"/>
              <a:gd name="connsiteX12" fmla="*/ 3134032 w 3423087"/>
              <a:gd name="connsiteY12" fmla="*/ 2383378 h 5479511"/>
              <a:gd name="connsiteX13" fmla="*/ 3423087 w 3423087"/>
              <a:gd name="connsiteY13" fmla="*/ 2517938 h 5479511"/>
              <a:gd name="connsiteX14" fmla="*/ 3256071 w 3423087"/>
              <a:gd name="connsiteY14" fmla="*/ 2574678 h 5479511"/>
              <a:gd name="connsiteX15" fmla="*/ 3350806 w 3423087"/>
              <a:gd name="connsiteY15" fmla="*/ 2861415 h 5479511"/>
              <a:gd name="connsiteX16" fmla="*/ 3214563 w 3423087"/>
              <a:gd name="connsiteY16" fmla="*/ 2656902 h 5479511"/>
              <a:gd name="connsiteX17" fmla="*/ 3232208 w 3423087"/>
              <a:gd name="connsiteY17" fmla="*/ 2951363 h 5479511"/>
              <a:gd name="connsiteX18" fmla="*/ 3087348 w 3423087"/>
              <a:gd name="connsiteY18" fmla="*/ 2665244 h 5479511"/>
              <a:gd name="connsiteX19" fmla="*/ 3084908 w 3423087"/>
              <a:gd name="connsiteY19" fmla="*/ 2889184 h 5479511"/>
              <a:gd name="connsiteX20" fmla="*/ 3020822 w 3423087"/>
              <a:gd name="connsiteY20" fmla="*/ 2630846 h 5479511"/>
              <a:gd name="connsiteX21" fmla="*/ 2955331 w 3423087"/>
              <a:gd name="connsiteY21" fmla="*/ 2804000 h 5479511"/>
              <a:gd name="connsiteX22" fmla="*/ 2941042 w 3423087"/>
              <a:gd name="connsiteY22" fmla="*/ 2434634 h 5479511"/>
              <a:gd name="connsiteX23" fmla="*/ 2464908 w 3423087"/>
              <a:gd name="connsiteY23" fmla="*/ 1378741 h 5479511"/>
              <a:gd name="connsiteX24" fmla="*/ 2432722 w 3423087"/>
              <a:gd name="connsiteY24" fmla="*/ 3018136 h 5479511"/>
              <a:gd name="connsiteX25" fmla="*/ 2467704 w 3423087"/>
              <a:gd name="connsiteY25" fmla="*/ 3342986 h 5479511"/>
              <a:gd name="connsiteX26" fmla="*/ 2720883 w 3423087"/>
              <a:gd name="connsiteY26" fmla="*/ 4497222 h 5479511"/>
              <a:gd name="connsiteX27" fmla="*/ 3099938 w 3423087"/>
              <a:gd name="connsiteY27" fmla="*/ 5053966 h 5479511"/>
              <a:gd name="connsiteX28" fmla="*/ 3058510 w 3423087"/>
              <a:gd name="connsiteY28" fmla="*/ 5435776 h 5479511"/>
              <a:gd name="connsiteX29" fmla="*/ 2865143 w 3423087"/>
              <a:gd name="connsiteY29" fmla="*/ 5400099 h 5479511"/>
              <a:gd name="connsiteX30" fmla="*/ 2414005 w 3423087"/>
              <a:gd name="connsiteY30" fmla="*/ 5040624 h 5479511"/>
              <a:gd name="connsiteX31" fmla="*/ 1870014 w 3423087"/>
              <a:gd name="connsiteY31" fmla="*/ 3393275 h 5479511"/>
              <a:gd name="connsiteX32" fmla="*/ 1479106 w 3423087"/>
              <a:gd name="connsiteY32" fmla="*/ 4227080 h 5479511"/>
              <a:gd name="connsiteX33" fmla="*/ 1294181 w 3423087"/>
              <a:gd name="connsiteY33" fmla="*/ 5011615 h 5479511"/>
              <a:gd name="connsiteX34" fmla="*/ 851370 w 3423087"/>
              <a:gd name="connsiteY34" fmla="*/ 5474932 h 5479511"/>
              <a:gd name="connsiteX35" fmla="*/ 613911 w 3423087"/>
              <a:gd name="connsiteY35" fmla="*/ 5214247 h 5479511"/>
              <a:gd name="connsiteX36" fmla="*/ 919711 w 3423087"/>
              <a:gd name="connsiteY36" fmla="*/ 4666087 h 5479511"/>
              <a:gd name="connsiteX37" fmla="*/ 1093312 w 3423087"/>
              <a:gd name="connsiteY37" fmla="*/ 3809591 h 5479511"/>
              <a:gd name="connsiteX38" fmla="*/ 1097290 w 3423087"/>
              <a:gd name="connsiteY38" fmla="*/ 3175031 h 5479511"/>
              <a:gd name="connsiteX39" fmla="*/ 1119323 w 3423087"/>
              <a:gd name="connsiteY39" fmla="*/ 1380025 h 5479511"/>
              <a:gd name="connsiteX40" fmla="*/ 494163 w 3423087"/>
              <a:gd name="connsiteY40" fmla="*/ 2328617 h 5479511"/>
              <a:gd name="connsiteX41" fmla="*/ 470741 w 3423087"/>
              <a:gd name="connsiteY41" fmla="*/ 2537491 h 5479511"/>
              <a:gd name="connsiteX42" fmla="*/ 418506 w 3423087"/>
              <a:gd name="connsiteY42" fmla="*/ 2742085 h 5479511"/>
              <a:gd name="connsiteX43" fmla="*/ 408235 w 3423087"/>
              <a:gd name="connsiteY43" fmla="*/ 2613904 h 5479511"/>
              <a:gd name="connsiteX44" fmla="*/ 273108 w 3423087"/>
              <a:gd name="connsiteY44" fmla="*/ 2814094 h 5479511"/>
              <a:gd name="connsiteX45" fmla="*/ 332139 w 3423087"/>
              <a:gd name="connsiteY45" fmla="*/ 2564402 h 5479511"/>
              <a:gd name="connsiteX46" fmla="*/ 91917 w 3423087"/>
              <a:gd name="connsiteY46" fmla="*/ 2848793 h 5479511"/>
              <a:gd name="connsiteX47" fmla="*/ 238561 w 3423087"/>
              <a:gd name="connsiteY47" fmla="*/ 2531843 h 5479511"/>
              <a:gd name="connsiteX48" fmla="*/ 32680 w 3423087"/>
              <a:gd name="connsiteY48" fmla="*/ 2751504 h 5479511"/>
              <a:gd name="connsiteX49" fmla="*/ 168638 w 3423087"/>
              <a:gd name="connsiteY49" fmla="*/ 2517509 h 5479511"/>
              <a:gd name="connsiteX50" fmla="*/ 0 w 3423087"/>
              <a:gd name="connsiteY50" fmla="*/ 2525726 h 5479511"/>
              <a:gd name="connsiteX51" fmla="*/ 222741 w 3423087"/>
              <a:gd name="connsiteY51" fmla="*/ 2419750 h 5479511"/>
              <a:gd name="connsiteX52" fmla="*/ 396849 w 3423087"/>
              <a:gd name="connsiteY52" fmla="*/ 2114727 h 5479511"/>
              <a:gd name="connsiteX0" fmla="*/ 396849 w 3423087"/>
              <a:gd name="connsiteY0" fmla="*/ 2114727 h 5479511"/>
              <a:gd name="connsiteX1" fmla="*/ 873552 w 3423087"/>
              <a:gd name="connsiteY1" fmla="*/ 1001767 h 5479511"/>
              <a:gd name="connsiteX2" fmla="*/ 1455107 w 3423087"/>
              <a:gd name="connsiteY2" fmla="*/ 783795 h 5479511"/>
              <a:gd name="connsiteX3" fmla="*/ 1595823 w 3423087"/>
              <a:gd name="connsiteY3" fmla="*/ 599027 h 5479511"/>
              <a:gd name="connsiteX4" fmla="*/ 1460801 w 3423087"/>
              <a:gd name="connsiteY4" fmla="*/ 328346 h 5479511"/>
              <a:gd name="connsiteX5" fmla="*/ 1565787 w 3423087"/>
              <a:gd name="connsiteY5" fmla="*/ 106905 h 5479511"/>
              <a:gd name="connsiteX6" fmla="*/ 1803086 w 3423087"/>
              <a:gd name="connsiteY6" fmla="*/ 315 h 5479511"/>
              <a:gd name="connsiteX7" fmla="*/ 2040023 w 3423087"/>
              <a:gd name="connsiteY7" fmla="*/ 42240 h 5479511"/>
              <a:gd name="connsiteX8" fmla="*/ 2120111 w 3423087"/>
              <a:gd name="connsiteY8" fmla="*/ 318994 h 5479511"/>
              <a:gd name="connsiteX9" fmla="*/ 1982490 w 3423087"/>
              <a:gd name="connsiteY9" fmla="*/ 575811 h 5479511"/>
              <a:gd name="connsiteX10" fmla="*/ 2075308 w 3423087"/>
              <a:gd name="connsiteY10" fmla="*/ 744503 h 5479511"/>
              <a:gd name="connsiteX11" fmla="*/ 2573399 w 3423087"/>
              <a:gd name="connsiteY11" fmla="*/ 919706 h 5479511"/>
              <a:gd name="connsiteX12" fmla="*/ 3134032 w 3423087"/>
              <a:gd name="connsiteY12" fmla="*/ 2383378 h 5479511"/>
              <a:gd name="connsiteX13" fmla="*/ 3423087 w 3423087"/>
              <a:gd name="connsiteY13" fmla="*/ 2517938 h 5479511"/>
              <a:gd name="connsiteX14" fmla="*/ 3256071 w 3423087"/>
              <a:gd name="connsiteY14" fmla="*/ 2574678 h 5479511"/>
              <a:gd name="connsiteX15" fmla="*/ 3350806 w 3423087"/>
              <a:gd name="connsiteY15" fmla="*/ 2861415 h 5479511"/>
              <a:gd name="connsiteX16" fmla="*/ 3214563 w 3423087"/>
              <a:gd name="connsiteY16" fmla="*/ 2656902 h 5479511"/>
              <a:gd name="connsiteX17" fmla="*/ 3232208 w 3423087"/>
              <a:gd name="connsiteY17" fmla="*/ 2951363 h 5479511"/>
              <a:gd name="connsiteX18" fmla="*/ 3087348 w 3423087"/>
              <a:gd name="connsiteY18" fmla="*/ 2665244 h 5479511"/>
              <a:gd name="connsiteX19" fmla="*/ 3084908 w 3423087"/>
              <a:gd name="connsiteY19" fmla="*/ 2889184 h 5479511"/>
              <a:gd name="connsiteX20" fmla="*/ 3020822 w 3423087"/>
              <a:gd name="connsiteY20" fmla="*/ 2630846 h 5479511"/>
              <a:gd name="connsiteX21" fmla="*/ 2955331 w 3423087"/>
              <a:gd name="connsiteY21" fmla="*/ 2804000 h 5479511"/>
              <a:gd name="connsiteX22" fmla="*/ 2941042 w 3423087"/>
              <a:gd name="connsiteY22" fmla="*/ 2434634 h 5479511"/>
              <a:gd name="connsiteX23" fmla="*/ 2464908 w 3423087"/>
              <a:gd name="connsiteY23" fmla="*/ 1378741 h 5479511"/>
              <a:gd name="connsiteX24" fmla="*/ 2432722 w 3423087"/>
              <a:gd name="connsiteY24" fmla="*/ 3018136 h 5479511"/>
              <a:gd name="connsiteX25" fmla="*/ 2467704 w 3423087"/>
              <a:gd name="connsiteY25" fmla="*/ 3342986 h 5479511"/>
              <a:gd name="connsiteX26" fmla="*/ 2720883 w 3423087"/>
              <a:gd name="connsiteY26" fmla="*/ 4497222 h 5479511"/>
              <a:gd name="connsiteX27" fmla="*/ 3099938 w 3423087"/>
              <a:gd name="connsiteY27" fmla="*/ 5053966 h 5479511"/>
              <a:gd name="connsiteX28" fmla="*/ 3058510 w 3423087"/>
              <a:gd name="connsiteY28" fmla="*/ 5435776 h 5479511"/>
              <a:gd name="connsiteX29" fmla="*/ 2865143 w 3423087"/>
              <a:gd name="connsiteY29" fmla="*/ 5400099 h 5479511"/>
              <a:gd name="connsiteX30" fmla="*/ 2414005 w 3423087"/>
              <a:gd name="connsiteY30" fmla="*/ 5040624 h 5479511"/>
              <a:gd name="connsiteX31" fmla="*/ 1870014 w 3423087"/>
              <a:gd name="connsiteY31" fmla="*/ 3393275 h 5479511"/>
              <a:gd name="connsiteX32" fmla="*/ 1479106 w 3423087"/>
              <a:gd name="connsiteY32" fmla="*/ 4227080 h 5479511"/>
              <a:gd name="connsiteX33" fmla="*/ 1294181 w 3423087"/>
              <a:gd name="connsiteY33" fmla="*/ 5011615 h 5479511"/>
              <a:gd name="connsiteX34" fmla="*/ 851370 w 3423087"/>
              <a:gd name="connsiteY34" fmla="*/ 5474932 h 5479511"/>
              <a:gd name="connsiteX35" fmla="*/ 613911 w 3423087"/>
              <a:gd name="connsiteY35" fmla="*/ 5214247 h 5479511"/>
              <a:gd name="connsiteX36" fmla="*/ 919711 w 3423087"/>
              <a:gd name="connsiteY36" fmla="*/ 4666087 h 5479511"/>
              <a:gd name="connsiteX37" fmla="*/ 1093312 w 3423087"/>
              <a:gd name="connsiteY37" fmla="*/ 3809591 h 5479511"/>
              <a:gd name="connsiteX38" fmla="*/ 1121402 w 3423087"/>
              <a:gd name="connsiteY38" fmla="*/ 3260984 h 5479511"/>
              <a:gd name="connsiteX39" fmla="*/ 1119323 w 3423087"/>
              <a:gd name="connsiteY39" fmla="*/ 1380025 h 5479511"/>
              <a:gd name="connsiteX40" fmla="*/ 494163 w 3423087"/>
              <a:gd name="connsiteY40" fmla="*/ 2328617 h 5479511"/>
              <a:gd name="connsiteX41" fmla="*/ 470741 w 3423087"/>
              <a:gd name="connsiteY41" fmla="*/ 2537491 h 5479511"/>
              <a:gd name="connsiteX42" fmla="*/ 418506 w 3423087"/>
              <a:gd name="connsiteY42" fmla="*/ 2742085 h 5479511"/>
              <a:gd name="connsiteX43" fmla="*/ 408235 w 3423087"/>
              <a:gd name="connsiteY43" fmla="*/ 2613904 h 5479511"/>
              <a:gd name="connsiteX44" fmla="*/ 273108 w 3423087"/>
              <a:gd name="connsiteY44" fmla="*/ 2814094 h 5479511"/>
              <a:gd name="connsiteX45" fmla="*/ 332139 w 3423087"/>
              <a:gd name="connsiteY45" fmla="*/ 2564402 h 5479511"/>
              <a:gd name="connsiteX46" fmla="*/ 91917 w 3423087"/>
              <a:gd name="connsiteY46" fmla="*/ 2848793 h 5479511"/>
              <a:gd name="connsiteX47" fmla="*/ 238561 w 3423087"/>
              <a:gd name="connsiteY47" fmla="*/ 2531843 h 5479511"/>
              <a:gd name="connsiteX48" fmla="*/ 32680 w 3423087"/>
              <a:gd name="connsiteY48" fmla="*/ 2751504 h 5479511"/>
              <a:gd name="connsiteX49" fmla="*/ 168638 w 3423087"/>
              <a:gd name="connsiteY49" fmla="*/ 2517509 h 5479511"/>
              <a:gd name="connsiteX50" fmla="*/ 0 w 3423087"/>
              <a:gd name="connsiteY50" fmla="*/ 2525726 h 5479511"/>
              <a:gd name="connsiteX51" fmla="*/ 222741 w 3423087"/>
              <a:gd name="connsiteY51" fmla="*/ 2419750 h 5479511"/>
              <a:gd name="connsiteX52" fmla="*/ 396849 w 3423087"/>
              <a:gd name="connsiteY52" fmla="*/ 2114727 h 5479511"/>
              <a:gd name="connsiteX0" fmla="*/ 396849 w 3423087"/>
              <a:gd name="connsiteY0" fmla="*/ 2114727 h 5479511"/>
              <a:gd name="connsiteX1" fmla="*/ 873552 w 3423087"/>
              <a:gd name="connsiteY1" fmla="*/ 1001767 h 5479511"/>
              <a:gd name="connsiteX2" fmla="*/ 1455107 w 3423087"/>
              <a:gd name="connsiteY2" fmla="*/ 783795 h 5479511"/>
              <a:gd name="connsiteX3" fmla="*/ 1595823 w 3423087"/>
              <a:gd name="connsiteY3" fmla="*/ 599027 h 5479511"/>
              <a:gd name="connsiteX4" fmla="*/ 1460801 w 3423087"/>
              <a:gd name="connsiteY4" fmla="*/ 328346 h 5479511"/>
              <a:gd name="connsiteX5" fmla="*/ 1565787 w 3423087"/>
              <a:gd name="connsiteY5" fmla="*/ 106905 h 5479511"/>
              <a:gd name="connsiteX6" fmla="*/ 1803086 w 3423087"/>
              <a:gd name="connsiteY6" fmla="*/ 315 h 5479511"/>
              <a:gd name="connsiteX7" fmla="*/ 2040023 w 3423087"/>
              <a:gd name="connsiteY7" fmla="*/ 42240 h 5479511"/>
              <a:gd name="connsiteX8" fmla="*/ 2120111 w 3423087"/>
              <a:gd name="connsiteY8" fmla="*/ 318994 h 5479511"/>
              <a:gd name="connsiteX9" fmla="*/ 1982490 w 3423087"/>
              <a:gd name="connsiteY9" fmla="*/ 575811 h 5479511"/>
              <a:gd name="connsiteX10" fmla="*/ 2075308 w 3423087"/>
              <a:gd name="connsiteY10" fmla="*/ 744503 h 5479511"/>
              <a:gd name="connsiteX11" fmla="*/ 2573399 w 3423087"/>
              <a:gd name="connsiteY11" fmla="*/ 919706 h 5479511"/>
              <a:gd name="connsiteX12" fmla="*/ 3134032 w 3423087"/>
              <a:gd name="connsiteY12" fmla="*/ 2383378 h 5479511"/>
              <a:gd name="connsiteX13" fmla="*/ 3423087 w 3423087"/>
              <a:gd name="connsiteY13" fmla="*/ 2517938 h 5479511"/>
              <a:gd name="connsiteX14" fmla="*/ 3256071 w 3423087"/>
              <a:gd name="connsiteY14" fmla="*/ 2574678 h 5479511"/>
              <a:gd name="connsiteX15" fmla="*/ 3350806 w 3423087"/>
              <a:gd name="connsiteY15" fmla="*/ 2861415 h 5479511"/>
              <a:gd name="connsiteX16" fmla="*/ 3214563 w 3423087"/>
              <a:gd name="connsiteY16" fmla="*/ 2656902 h 5479511"/>
              <a:gd name="connsiteX17" fmla="*/ 3232208 w 3423087"/>
              <a:gd name="connsiteY17" fmla="*/ 2951363 h 5479511"/>
              <a:gd name="connsiteX18" fmla="*/ 3087348 w 3423087"/>
              <a:gd name="connsiteY18" fmla="*/ 2665244 h 5479511"/>
              <a:gd name="connsiteX19" fmla="*/ 3084908 w 3423087"/>
              <a:gd name="connsiteY19" fmla="*/ 2889184 h 5479511"/>
              <a:gd name="connsiteX20" fmla="*/ 3020822 w 3423087"/>
              <a:gd name="connsiteY20" fmla="*/ 2630846 h 5479511"/>
              <a:gd name="connsiteX21" fmla="*/ 2955331 w 3423087"/>
              <a:gd name="connsiteY21" fmla="*/ 2804000 h 5479511"/>
              <a:gd name="connsiteX22" fmla="*/ 2941042 w 3423087"/>
              <a:gd name="connsiteY22" fmla="*/ 2434634 h 5479511"/>
              <a:gd name="connsiteX23" fmla="*/ 2464908 w 3423087"/>
              <a:gd name="connsiteY23" fmla="*/ 1378741 h 5479511"/>
              <a:gd name="connsiteX24" fmla="*/ 2432722 w 3423087"/>
              <a:gd name="connsiteY24" fmla="*/ 3018136 h 5479511"/>
              <a:gd name="connsiteX25" fmla="*/ 2467704 w 3423087"/>
              <a:gd name="connsiteY25" fmla="*/ 3342986 h 5479511"/>
              <a:gd name="connsiteX26" fmla="*/ 2720883 w 3423087"/>
              <a:gd name="connsiteY26" fmla="*/ 4497222 h 5479511"/>
              <a:gd name="connsiteX27" fmla="*/ 3099938 w 3423087"/>
              <a:gd name="connsiteY27" fmla="*/ 5053966 h 5479511"/>
              <a:gd name="connsiteX28" fmla="*/ 3058510 w 3423087"/>
              <a:gd name="connsiteY28" fmla="*/ 5435776 h 5479511"/>
              <a:gd name="connsiteX29" fmla="*/ 2865143 w 3423087"/>
              <a:gd name="connsiteY29" fmla="*/ 5400099 h 5479511"/>
              <a:gd name="connsiteX30" fmla="*/ 2414005 w 3423087"/>
              <a:gd name="connsiteY30" fmla="*/ 5040624 h 5479511"/>
              <a:gd name="connsiteX31" fmla="*/ 1870014 w 3423087"/>
              <a:gd name="connsiteY31" fmla="*/ 3393275 h 5479511"/>
              <a:gd name="connsiteX32" fmla="*/ 1684060 w 3423087"/>
              <a:gd name="connsiteY32" fmla="*/ 3551731 h 5479511"/>
              <a:gd name="connsiteX33" fmla="*/ 1479106 w 3423087"/>
              <a:gd name="connsiteY33" fmla="*/ 4227080 h 5479511"/>
              <a:gd name="connsiteX34" fmla="*/ 1294181 w 3423087"/>
              <a:gd name="connsiteY34" fmla="*/ 5011615 h 5479511"/>
              <a:gd name="connsiteX35" fmla="*/ 851370 w 3423087"/>
              <a:gd name="connsiteY35" fmla="*/ 5474932 h 5479511"/>
              <a:gd name="connsiteX36" fmla="*/ 613911 w 3423087"/>
              <a:gd name="connsiteY36" fmla="*/ 5214247 h 5479511"/>
              <a:gd name="connsiteX37" fmla="*/ 919711 w 3423087"/>
              <a:gd name="connsiteY37" fmla="*/ 4666087 h 5479511"/>
              <a:gd name="connsiteX38" fmla="*/ 1093312 w 3423087"/>
              <a:gd name="connsiteY38" fmla="*/ 3809591 h 5479511"/>
              <a:gd name="connsiteX39" fmla="*/ 1121402 w 3423087"/>
              <a:gd name="connsiteY39" fmla="*/ 3260984 h 5479511"/>
              <a:gd name="connsiteX40" fmla="*/ 1119323 w 3423087"/>
              <a:gd name="connsiteY40" fmla="*/ 1380025 h 5479511"/>
              <a:gd name="connsiteX41" fmla="*/ 494163 w 3423087"/>
              <a:gd name="connsiteY41" fmla="*/ 2328617 h 5479511"/>
              <a:gd name="connsiteX42" fmla="*/ 470741 w 3423087"/>
              <a:gd name="connsiteY42" fmla="*/ 2537491 h 5479511"/>
              <a:gd name="connsiteX43" fmla="*/ 418506 w 3423087"/>
              <a:gd name="connsiteY43" fmla="*/ 2742085 h 5479511"/>
              <a:gd name="connsiteX44" fmla="*/ 408235 w 3423087"/>
              <a:gd name="connsiteY44" fmla="*/ 2613904 h 5479511"/>
              <a:gd name="connsiteX45" fmla="*/ 273108 w 3423087"/>
              <a:gd name="connsiteY45" fmla="*/ 2814094 h 5479511"/>
              <a:gd name="connsiteX46" fmla="*/ 332139 w 3423087"/>
              <a:gd name="connsiteY46" fmla="*/ 2564402 h 5479511"/>
              <a:gd name="connsiteX47" fmla="*/ 91917 w 3423087"/>
              <a:gd name="connsiteY47" fmla="*/ 2848793 h 5479511"/>
              <a:gd name="connsiteX48" fmla="*/ 238561 w 3423087"/>
              <a:gd name="connsiteY48" fmla="*/ 2531843 h 5479511"/>
              <a:gd name="connsiteX49" fmla="*/ 32680 w 3423087"/>
              <a:gd name="connsiteY49" fmla="*/ 2751504 h 5479511"/>
              <a:gd name="connsiteX50" fmla="*/ 168638 w 3423087"/>
              <a:gd name="connsiteY50" fmla="*/ 2517509 h 5479511"/>
              <a:gd name="connsiteX51" fmla="*/ 0 w 3423087"/>
              <a:gd name="connsiteY51" fmla="*/ 2525726 h 5479511"/>
              <a:gd name="connsiteX52" fmla="*/ 222741 w 3423087"/>
              <a:gd name="connsiteY52" fmla="*/ 2419750 h 5479511"/>
              <a:gd name="connsiteX53" fmla="*/ 396849 w 3423087"/>
              <a:gd name="connsiteY53" fmla="*/ 2114727 h 5479511"/>
              <a:gd name="connsiteX0" fmla="*/ 396849 w 3423087"/>
              <a:gd name="connsiteY0" fmla="*/ 2114727 h 5479511"/>
              <a:gd name="connsiteX1" fmla="*/ 873552 w 3423087"/>
              <a:gd name="connsiteY1" fmla="*/ 1001767 h 5479511"/>
              <a:gd name="connsiteX2" fmla="*/ 1455107 w 3423087"/>
              <a:gd name="connsiteY2" fmla="*/ 783795 h 5479511"/>
              <a:gd name="connsiteX3" fmla="*/ 1595823 w 3423087"/>
              <a:gd name="connsiteY3" fmla="*/ 599027 h 5479511"/>
              <a:gd name="connsiteX4" fmla="*/ 1460801 w 3423087"/>
              <a:gd name="connsiteY4" fmla="*/ 328346 h 5479511"/>
              <a:gd name="connsiteX5" fmla="*/ 1565787 w 3423087"/>
              <a:gd name="connsiteY5" fmla="*/ 106905 h 5479511"/>
              <a:gd name="connsiteX6" fmla="*/ 1803086 w 3423087"/>
              <a:gd name="connsiteY6" fmla="*/ 315 h 5479511"/>
              <a:gd name="connsiteX7" fmla="*/ 2040023 w 3423087"/>
              <a:gd name="connsiteY7" fmla="*/ 42240 h 5479511"/>
              <a:gd name="connsiteX8" fmla="*/ 2120111 w 3423087"/>
              <a:gd name="connsiteY8" fmla="*/ 318994 h 5479511"/>
              <a:gd name="connsiteX9" fmla="*/ 1982490 w 3423087"/>
              <a:gd name="connsiteY9" fmla="*/ 575811 h 5479511"/>
              <a:gd name="connsiteX10" fmla="*/ 2075308 w 3423087"/>
              <a:gd name="connsiteY10" fmla="*/ 744503 h 5479511"/>
              <a:gd name="connsiteX11" fmla="*/ 2573399 w 3423087"/>
              <a:gd name="connsiteY11" fmla="*/ 919706 h 5479511"/>
              <a:gd name="connsiteX12" fmla="*/ 3134032 w 3423087"/>
              <a:gd name="connsiteY12" fmla="*/ 2383378 h 5479511"/>
              <a:gd name="connsiteX13" fmla="*/ 3423087 w 3423087"/>
              <a:gd name="connsiteY13" fmla="*/ 2517938 h 5479511"/>
              <a:gd name="connsiteX14" fmla="*/ 3256071 w 3423087"/>
              <a:gd name="connsiteY14" fmla="*/ 2574678 h 5479511"/>
              <a:gd name="connsiteX15" fmla="*/ 3350806 w 3423087"/>
              <a:gd name="connsiteY15" fmla="*/ 2861415 h 5479511"/>
              <a:gd name="connsiteX16" fmla="*/ 3214563 w 3423087"/>
              <a:gd name="connsiteY16" fmla="*/ 2656902 h 5479511"/>
              <a:gd name="connsiteX17" fmla="*/ 3232208 w 3423087"/>
              <a:gd name="connsiteY17" fmla="*/ 2951363 h 5479511"/>
              <a:gd name="connsiteX18" fmla="*/ 3087348 w 3423087"/>
              <a:gd name="connsiteY18" fmla="*/ 2665244 h 5479511"/>
              <a:gd name="connsiteX19" fmla="*/ 3084908 w 3423087"/>
              <a:gd name="connsiteY19" fmla="*/ 2889184 h 5479511"/>
              <a:gd name="connsiteX20" fmla="*/ 3020822 w 3423087"/>
              <a:gd name="connsiteY20" fmla="*/ 2630846 h 5479511"/>
              <a:gd name="connsiteX21" fmla="*/ 2955331 w 3423087"/>
              <a:gd name="connsiteY21" fmla="*/ 2804000 h 5479511"/>
              <a:gd name="connsiteX22" fmla="*/ 2941042 w 3423087"/>
              <a:gd name="connsiteY22" fmla="*/ 2434634 h 5479511"/>
              <a:gd name="connsiteX23" fmla="*/ 2464908 w 3423087"/>
              <a:gd name="connsiteY23" fmla="*/ 1378741 h 5479511"/>
              <a:gd name="connsiteX24" fmla="*/ 2432722 w 3423087"/>
              <a:gd name="connsiteY24" fmla="*/ 3018136 h 5479511"/>
              <a:gd name="connsiteX25" fmla="*/ 2467704 w 3423087"/>
              <a:gd name="connsiteY25" fmla="*/ 3342986 h 5479511"/>
              <a:gd name="connsiteX26" fmla="*/ 2720883 w 3423087"/>
              <a:gd name="connsiteY26" fmla="*/ 4497222 h 5479511"/>
              <a:gd name="connsiteX27" fmla="*/ 3099938 w 3423087"/>
              <a:gd name="connsiteY27" fmla="*/ 5053966 h 5479511"/>
              <a:gd name="connsiteX28" fmla="*/ 3058510 w 3423087"/>
              <a:gd name="connsiteY28" fmla="*/ 5435776 h 5479511"/>
              <a:gd name="connsiteX29" fmla="*/ 2865143 w 3423087"/>
              <a:gd name="connsiteY29" fmla="*/ 5400099 h 5479511"/>
              <a:gd name="connsiteX30" fmla="*/ 2414005 w 3423087"/>
              <a:gd name="connsiteY30" fmla="*/ 5040624 h 5479511"/>
              <a:gd name="connsiteX31" fmla="*/ 1870014 w 3423087"/>
              <a:gd name="connsiteY31" fmla="*/ 3393275 h 5479511"/>
              <a:gd name="connsiteX32" fmla="*/ 1611723 w 3423087"/>
              <a:gd name="connsiteY32" fmla="*/ 3539451 h 5479511"/>
              <a:gd name="connsiteX33" fmla="*/ 1479106 w 3423087"/>
              <a:gd name="connsiteY33" fmla="*/ 4227080 h 5479511"/>
              <a:gd name="connsiteX34" fmla="*/ 1294181 w 3423087"/>
              <a:gd name="connsiteY34" fmla="*/ 5011615 h 5479511"/>
              <a:gd name="connsiteX35" fmla="*/ 851370 w 3423087"/>
              <a:gd name="connsiteY35" fmla="*/ 5474932 h 5479511"/>
              <a:gd name="connsiteX36" fmla="*/ 613911 w 3423087"/>
              <a:gd name="connsiteY36" fmla="*/ 5214247 h 5479511"/>
              <a:gd name="connsiteX37" fmla="*/ 919711 w 3423087"/>
              <a:gd name="connsiteY37" fmla="*/ 4666087 h 5479511"/>
              <a:gd name="connsiteX38" fmla="*/ 1093312 w 3423087"/>
              <a:gd name="connsiteY38" fmla="*/ 3809591 h 5479511"/>
              <a:gd name="connsiteX39" fmla="*/ 1121402 w 3423087"/>
              <a:gd name="connsiteY39" fmla="*/ 3260984 h 5479511"/>
              <a:gd name="connsiteX40" fmla="*/ 1119323 w 3423087"/>
              <a:gd name="connsiteY40" fmla="*/ 1380025 h 5479511"/>
              <a:gd name="connsiteX41" fmla="*/ 494163 w 3423087"/>
              <a:gd name="connsiteY41" fmla="*/ 2328617 h 5479511"/>
              <a:gd name="connsiteX42" fmla="*/ 470741 w 3423087"/>
              <a:gd name="connsiteY42" fmla="*/ 2537491 h 5479511"/>
              <a:gd name="connsiteX43" fmla="*/ 418506 w 3423087"/>
              <a:gd name="connsiteY43" fmla="*/ 2742085 h 5479511"/>
              <a:gd name="connsiteX44" fmla="*/ 408235 w 3423087"/>
              <a:gd name="connsiteY44" fmla="*/ 2613904 h 5479511"/>
              <a:gd name="connsiteX45" fmla="*/ 273108 w 3423087"/>
              <a:gd name="connsiteY45" fmla="*/ 2814094 h 5479511"/>
              <a:gd name="connsiteX46" fmla="*/ 332139 w 3423087"/>
              <a:gd name="connsiteY46" fmla="*/ 2564402 h 5479511"/>
              <a:gd name="connsiteX47" fmla="*/ 91917 w 3423087"/>
              <a:gd name="connsiteY47" fmla="*/ 2848793 h 5479511"/>
              <a:gd name="connsiteX48" fmla="*/ 238561 w 3423087"/>
              <a:gd name="connsiteY48" fmla="*/ 2531843 h 5479511"/>
              <a:gd name="connsiteX49" fmla="*/ 32680 w 3423087"/>
              <a:gd name="connsiteY49" fmla="*/ 2751504 h 5479511"/>
              <a:gd name="connsiteX50" fmla="*/ 168638 w 3423087"/>
              <a:gd name="connsiteY50" fmla="*/ 2517509 h 5479511"/>
              <a:gd name="connsiteX51" fmla="*/ 0 w 3423087"/>
              <a:gd name="connsiteY51" fmla="*/ 2525726 h 5479511"/>
              <a:gd name="connsiteX52" fmla="*/ 222741 w 3423087"/>
              <a:gd name="connsiteY52" fmla="*/ 2419750 h 5479511"/>
              <a:gd name="connsiteX53" fmla="*/ 396849 w 3423087"/>
              <a:gd name="connsiteY53" fmla="*/ 2114727 h 5479511"/>
              <a:gd name="connsiteX0" fmla="*/ 396849 w 3423087"/>
              <a:gd name="connsiteY0" fmla="*/ 2114727 h 5479511"/>
              <a:gd name="connsiteX1" fmla="*/ 873552 w 3423087"/>
              <a:gd name="connsiteY1" fmla="*/ 1001767 h 5479511"/>
              <a:gd name="connsiteX2" fmla="*/ 1455107 w 3423087"/>
              <a:gd name="connsiteY2" fmla="*/ 783795 h 5479511"/>
              <a:gd name="connsiteX3" fmla="*/ 1595823 w 3423087"/>
              <a:gd name="connsiteY3" fmla="*/ 599027 h 5479511"/>
              <a:gd name="connsiteX4" fmla="*/ 1460801 w 3423087"/>
              <a:gd name="connsiteY4" fmla="*/ 328346 h 5479511"/>
              <a:gd name="connsiteX5" fmla="*/ 1565787 w 3423087"/>
              <a:gd name="connsiteY5" fmla="*/ 106905 h 5479511"/>
              <a:gd name="connsiteX6" fmla="*/ 1803086 w 3423087"/>
              <a:gd name="connsiteY6" fmla="*/ 315 h 5479511"/>
              <a:gd name="connsiteX7" fmla="*/ 2040023 w 3423087"/>
              <a:gd name="connsiteY7" fmla="*/ 42240 h 5479511"/>
              <a:gd name="connsiteX8" fmla="*/ 2120111 w 3423087"/>
              <a:gd name="connsiteY8" fmla="*/ 318994 h 5479511"/>
              <a:gd name="connsiteX9" fmla="*/ 1982490 w 3423087"/>
              <a:gd name="connsiteY9" fmla="*/ 575811 h 5479511"/>
              <a:gd name="connsiteX10" fmla="*/ 2075308 w 3423087"/>
              <a:gd name="connsiteY10" fmla="*/ 744503 h 5479511"/>
              <a:gd name="connsiteX11" fmla="*/ 2573399 w 3423087"/>
              <a:gd name="connsiteY11" fmla="*/ 919706 h 5479511"/>
              <a:gd name="connsiteX12" fmla="*/ 3134032 w 3423087"/>
              <a:gd name="connsiteY12" fmla="*/ 2383378 h 5479511"/>
              <a:gd name="connsiteX13" fmla="*/ 3423087 w 3423087"/>
              <a:gd name="connsiteY13" fmla="*/ 2517938 h 5479511"/>
              <a:gd name="connsiteX14" fmla="*/ 3256071 w 3423087"/>
              <a:gd name="connsiteY14" fmla="*/ 2574678 h 5479511"/>
              <a:gd name="connsiteX15" fmla="*/ 3350806 w 3423087"/>
              <a:gd name="connsiteY15" fmla="*/ 2861415 h 5479511"/>
              <a:gd name="connsiteX16" fmla="*/ 3214563 w 3423087"/>
              <a:gd name="connsiteY16" fmla="*/ 2656902 h 5479511"/>
              <a:gd name="connsiteX17" fmla="*/ 3232208 w 3423087"/>
              <a:gd name="connsiteY17" fmla="*/ 2951363 h 5479511"/>
              <a:gd name="connsiteX18" fmla="*/ 3087348 w 3423087"/>
              <a:gd name="connsiteY18" fmla="*/ 2665244 h 5479511"/>
              <a:gd name="connsiteX19" fmla="*/ 3084908 w 3423087"/>
              <a:gd name="connsiteY19" fmla="*/ 2889184 h 5479511"/>
              <a:gd name="connsiteX20" fmla="*/ 3020822 w 3423087"/>
              <a:gd name="connsiteY20" fmla="*/ 2630846 h 5479511"/>
              <a:gd name="connsiteX21" fmla="*/ 2955331 w 3423087"/>
              <a:gd name="connsiteY21" fmla="*/ 2804000 h 5479511"/>
              <a:gd name="connsiteX22" fmla="*/ 2941042 w 3423087"/>
              <a:gd name="connsiteY22" fmla="*/ 2434634 h 5479511"/>
              <a:gd name="connsiteX23" fmla="*/ 2464908 w 3423087"/>
              <a:gd name="connsiteY23" fmla="*/ 1378741 h 5479511"/>
              <a:gd name="connsiteX24" fmla="*/ 2432722 w 3423087"/>
              <a:gd name="connsiteY24" fmla="*/ 3018136 h 5479511"/>
              <a:gd name="connsiteX25" fmla="*/ 2467704 w 3423087"/>
              <a:gd name="connsiteY25" fmla="*/ 3342986 h 5479511"/>
              <a:gd name="connsiteX26" fmla="*/ 2720883 w 3423087"/>
              <a:gd name="connsiteY26" fmla="*/ 4497222 h 5479511"/>
              <a:gd name="connsiteX27" fmla="*/ 3099938 w 3423087"/>
              <a:gd name="connsiteY27" fmla="*/ 5053966 h 5479511"/>
              <a:gd name="connsiteX28" fmla="*/ 3058510 w 3423087"/>
              <a:gd name="connsiteY28" fmla="*/ 5435776 h 5479511"/>
              <a:gd name="connsiteX29" fmla="*/ 2865143 w 3423087"/>
              <a:gd name="connsiteY29" fmla="*/ 5400099 h 5479511"/>
              <a:gd name="connsiteX30" fmla="*/ 2414005 w 3423087"/>
              <a:gd name="connsiteY30" fmla="*/ 5040624 h 5479511"/>
              <a:gd name="connsiteX31" fmla="*/ 1942351 w 3423087"/>
              <a:gd name="connsiteY31" fmla="*/ 3491508 h 5479511"/>
              <a:gd name="connsiteX32" fmla="*/ 1611723 w 3423087"/>
              <a:gd name="connsiteY32" fmla="*/ 3539451 h 5479511"/>
              <a:gd name="connsiteX33" fmla="*/ 1479106 w 3423087"/>
              <a:gd name="connsiteY33" fmla="*/ 4227080 h 5479511"/>
              <a:gd name="connsiteX34" fmla="*/ 1294181 w 3423087"/>
              <a:gd name="connsiteY34" fmla="*/ 5011615 h 5479511"/>
              <a:gd name="connsiteX35" fmla="*/ 851370 w 3423087"/>
              <a:gd name="connsiteY35" fmla="*/ 5474932 h 5479511"/>
              <a:gd name="connsiteX36" fmla="*/ 613911 w 3423087"/>
              <a:gd name="connsiteY36" fmla="*/ 5214247 h 5479511"/>
              <a:gd name="connsiteX37" fmla="*/ 919711 w 3423087"/>
              <a:gd name="connsiteY37" fmla="*/ 4666087 h 5479511"/>
              <a:gd name="connsiteX38" fmla="*/ 1093312 w 3423087"/>
              <a:gd name="connsiteY38" fmla="*/ 3809591 h 5479511"/>
              <a:gd name="connsiteX39" fmla="*/ 1121402 w 3423087"/>
              <a:gd name="connsiteY39" fmla="*/ 3260984 h 5479511"/>
              <a:gd name="connsiteX40" fmla="*/ 1119323 w 3423087"/>
              <a:gd name="connsiteY40" fmla="*/ 1380025 h 5479511"/>
              <a:gd name="connsiteX41" fmla="*/ 494163 w 3423087"/>
              <a:gd name="connsiteY41" fmla="*/ 2328617 h 5479511"/>
              <a:gd name="connsiteX42" fmla="*/ 470741 w 3423087"/>
              <a:gd name="connsiteY42" fmla="*/ 2537491 h 5479511"/>
              <a:gd name="connsiteX43" fmla="*/ 418506 w 3423087"/>
              <a:gd name="connsiteY43" fmla="*/ 2742085 h 5479511"/>
              <a:gd name="connsiteX44" fmla="*/ 408235 w 3423087"/>
              <a:gd name="connsiteY44" fmla="*/ 2613904 h 5479511"/>
              <a:gd name="connsiteX45" fmla="*/ 273108 w 3423087"/>
              <a:gd name="connsiteY45" fmla="*/ 2814094 h 5479511"/>
              <a:gd name="connsiteX46" fmla="*/ 332139 w 3423087"/>
              <a:gd name="connsiteY46" fmla="*/ 2564402 h 5479511"/>
              <a:gd name="connsiteX47" fmla="*/ 91917 w 3423087"/>
              <a:gd name="connsiteY47" fmla="*/ 2848793 h 5479511"/>
              <a:gd name="connsiteX48" fmla="*/ 238561 w 3423087"/>
              <a:gd name="connsiteY48" fmla="*/ 2531843 h 5479511"/>
              <a:gd name="connsiteX49" fmla="*/ 32680 w 3423087"/>
              <a:gd name="connsiteY49" fmla="*/ 2751504 h 5479511"/>
              <a:gd name="connsiteX50" fmla="*/ 168638 w 3423087"/>
              <a:gd name="connsiteY50" fmla="*/ 2517509 h 5479511"/>
              <a:gd name="connsiteX51" fmla="*/ 0 w 3423087"/>
              <a:gd name="connsiteY51" fmla="*/ 2525726 h 5479511"/>
              <a:gd name="connsiteX52" fmla="*/ 222741 w 3423087"/>
              <a:gd name="connsiteY52" fmla="*/ 2419750 h 5479511"/>
              <a:gd name="connsiteX53" fmla="*/ 396849 w 3423087"/>
              <a:gd name="connsiteY53" fmla="*/ 2114727 h 5479511"/>
              <a:gd name="connsiteX0" fmla="*/ 396849 w 3423087"/>
              <a:gd name="connsiteY0" fmla="*/ 2114727 h 5479511"/>
              <a:gd name="connsiteX1" fmla="*/ 873552 w 3423087"/>
              <a:gd name="connsiteY1" fmla="*/ 1001767 h 5479511"/>
              <a:gd name="connsiteX2" fmla="*/ 1455107 w 3423087"/>
              <a:gd name="connsiteY2" fmla="*/ 783795 h 5479511"/>
              <a:gd name="connsiteX3" fmla="*/ 1595823 w 3423087"/>
              <a:gd name="connsiteY3" fmla="*/ 599027 h 5479511"/>
              <a:gd name="connsiteX4" fmla="*/ 1460801 w 3423087"/>
              <a:gd name="connsiteY4" fmla="*/ 328346 h 5479511"/>
              <a:gd name="connsiteX5" fmla="*/ 1565787 w 3423087"/>
              <a:gd name="connsiteY5" fmla="*/ 106905 h 5479511"/>
              <a:gd name="connsiteX6" fmla="*/ 1803086 w 3423087"/>
              <a:gd name="connsiteY6" fmla="*/ 315 h 5479511"/>
              <a:gd name="connsiteX7" fmla="*/ 2040023 w 3423087"/>
              <a:gd name="connsiteY7" fmla="*/ 42240 h 5479511"/>
              <a:gd name="connsiteX8" fmla="*/ 2120111 w 3423087"/>
              <a:gd name="connsiteY8" fmla="*/ 318994 h 5479511"/>
              <a:gd name="connsiteX9" fmla="*/ 1982490 w 3423087"/>
              <a:gd name="connsiteY9" fmla="*/ 575811 h 5479511"/>
              <a:gd name="connsiteX10" fmla="*/ 2075308 w 3423087"/>
              <a:gd name="connsiteY10" fmla="*/ 744503 h 5479511"/>
              <a:gd name="connsiteX11" fmla="*/ 2573399 w 3423087"/>
              <a:gd name="connsiteY11" fmla="*/ 919706 h 5479511"/>
              <a:gd name="connsiteX12" fmla="*/ 3134032 w 3423087"/>
              <a:gd name="connsiteY12" fmla="*/ 2383378 h 5479511"/>
              <a:gd name="connsiteX13" fmla="*/ 3423087 w 3423087"/>
              <a:gd name="connsiteY13" fmla="*/ 2517938 h 5479511"/>
              <a:gd name="connsiteX14" fmla="*/ 3256071 w 3423087"/>
              <a:gd name="connsiteY14" fmla="*/ 2574678 h 5479511"/>
              <a:gd name="connsiteX15" fmla="*/ 3350806 w 3423087"/>
              <a:gd name="connsiteY15" fmla="*/ 2861415 h 5479511"/>
              <a:gd name="connsiteX16" fmla="*/ 3214563 w 3423087"/>
              <a:gd name="connsiteY16" fmla="*/ 2656902 h 5479511"/>
              <a:gd name="connsiteX17" fmla="*/ 3232208 w 3423087"/>
              <a:gd name="connsiteY17" fmla="*/ 2951363 h 5479511"/>
              <a:gd name="connsiteX18" fmla="*/ 3087348 w 3423087"/>
              <a:gd name="connsiteY18" fmla="*/ 2665244 h 5479511"/>
              <a:gd name="connsiteX19" fmla="*/ 3084908 w 3423087"/>
              <a:gd name="connsiteY19" fmla="*/ 2889184 h 5479511"/>
              <a:gd name="connsiteX20" fmla="*/ 3020822 w 3423087"/>
              <a:gd name="connsiteY20" fmla="*/ 2630846 h 5479511"/>
              <a:gd name="connsiteX21" fmla="*/ 2955331 w 3423087"/>
              <a:gd name="connsiteY21" fmla="*/ 2804000 h 5479511"/>
              <a:gd name="connsiteX22" fmla="*/ 2941042 w 3423087"/>
              <a:gd name="connsiteY22" fmla="*/ 2434634 h 5479511"/>
              <a:gd name="connsiteX23" fmla="*/ 2464908 w 3423087"/>
              <a:gd name="connsiteY23" fmla="*/ 1378741 h 5479511"/>
              <a:gd name="connsiteX24" fmla="*/ 2432722 w 3423087"/>
              <a:gd name="connsiteY24" fmla="*/ 3018136 h 5479511"/>
              <a:gd name="connsiteX25" fmla="*/ 2467704 w 3423087"/>
              <a:gd name="connsiteY25" fmla="*/ 3342986 h 5479511"/>
              <a:gd name="connsiteX26" fmla="*/ 2720883 w 3423087"/>
              <a:gd name="connsiteY26" fmla="*/ 4497222 h 5479511"/>
              <a:gd name="connsiteX27" fmla="*/ 3099938 w 3423087"/>
              <a:gd name="connsiteY27" fmla="*/ 5053966 h 5479511"/>
              <a:gd name="connsiteX28" fmla="*/ 3058510 w 3423087"/>
              <a:gd name="connsiteY28" fmla="*/ 5435776 h 5479511"/>
              <a:gd name="connsiteX29" fmla="*/ 2865143 w 3423087"/>
              <a:gd name="connsiteY29" fmla="*/ 5400099 h 5479511"/>
              <a:gd name="connsiteX30" fmla="*/ 2377837 w 3423087"/>
              <a:gd name="connsiteY30" fmla="*/ 4991508 h 5479511"/>
              <a:gd name="connsiteX31" fmla="*/ 1942351 w 3423087"/>
              <a:gd name="connsiteY31" fmla="*/ 3491508 h 5479511"/>
              <a:gd name="connsiteX32" fmla="*/ 1611723 w 3423087"/>
              <a:gd name="connsiteY32" fmla="*/ 3539451 h 5479511"/>
              <a:gd name="connsiteX33" fmla="*/ 1479106 w 3423087"/>
              <a:gd name="connsiteY33" fmla="*/ 4227080 h 5479511"/>
              <a:gd name="connsiteX34" fmla="*/ 1294181 w 3423087"/>
              <a:gd name="connsiteY34" fmla="*/ 5011615 h 5479511"/>
              <a:gd name="connsiteX35" fmla="*/ 851370 w 3423087"/>
              <a:gd name="connsiteY35" fmla="*/ 5474932 h 5479511"/>
              <a:gd name="connsiteX36" fmla="*/ 613911 w 3423087"/>
              <a:gd name="connsiteY36" fmla="*/ 5214247 h 5479511"/>
              <a:gd name="connsiteX37" fmla="*/ 919711 w 3423087"/>
              <a:gd name="connsiteY37" fmla="*/ 4666087 h 5479511"/>
              <a:gd name="connsiteX38" fmla="*/ 1093312 w 3423087"/>
              <a:gd name="connsiteY38" fmla="*/ 3809591 h 5479511"/>
              <a:gd name="connsiteX39" fmla="*/ 1121402 w 3423087"/>
              <a:gd name="connsiteY39" fmla="*/ 3260984 h 5479511"/>
              <a:gd name="connsiteX40" fmla="*/ 1119323 w 3423087"/>
              <a:gd name="connsiteY40" fmla="*/ 1380025 h 5479511"/>
              <a:gd name="connsiteX41" fmla="*/ 494163 w 3423087"/>
              <a:gd name="connsiteY41" fmla="*/ 2328617 h 5479511"/>
              <a:gd name="connsiteX42" fmla="*/ 470741 w 3423087"/>
              <a:gd name="connsiteY42" fmla="*/ 2537491 h 5479511"/>
              <a:gd name="connsiteX43" fmla="*/ 418506 w 3423087"/>
              <a:gd name="connsiteY43" fmla="*/ 2742085 h 5479511"/>
              <a:gd name="connsiteX44" fmla="*/ 408235 w 3423087"/>
              <a:gd name="connsiteY44" fmla="*/ 2613904 h 5479511"/>
              <a:gd name="connsiteX45" fmla="*/ 273108 w 3423087"/>
              <a:gd name="connsiteY45" fmla="*/ 2814094 h 5479511"/>
              <a:gd name="connsiteX46" fmla="*/ 332139 w 3423087"/>
              <a:gd name="connsiteY46" fmla="*/ 2564402 h 5479511"/>
              <a:gd name="connsiteX47" fmla="*/ 91917 w 3423087"/>
              <a:gd name="connsiteY47" fmla="*/ 2848793 h 5479511"/>
              <a:gd name="connsiteX48" fmla="*/ 238561 w 3423087"/>
              <a:gd name="connsiteY48" fmla="*/ 2531843 h 5479511"/>
              <a:gd name="connsiteX49" fmla="*/ 32680 w 3423087"/>
              <a:gd name="connsiteY49" fmla="*/ 2751504 h 5479511"/>
              <a:gd name="connsiteX50" fmla="*/ 168638 w 3423087"/>
              <a:gd name="connsiteY50" fmla="*/ 2517509 h 5479511"/>
              <a:gd name="connsiteX51" fmla="*/ 0 w 3423087"/>
              <a:gd name="connsiteY51" fmla="*/ 2525726 h 5479511"/>
              <a:gd name="connsiteX52" fmla="*/ 222741 w 3423087"/>
              <a:gd name="connsiteY52" fmla="*/ 2419750 h 5479511"/>
              <a:gd name="connsiteX53" fmla="*/ 396849 w 3423087"/>
              <a:gd name="connsiteY53" fmla="*/ 2114727 h 5479511"/>
              <a:gd name="connsiteX0" fmla="*/ 396849 w 3423087"/>
              <a:gd name="connsiteY0" fmla="*/ 2114727 h 5479511"/>
              <a:gd name="connsiteX1" fmla="*/ 873552 w 3423087"/>
              <a:gd name="connsiteY1" fmla="*/ 1001767 h 5479511"/>
              <a:gd name="connsiteX2" fmla="*/ 1455107 w 3423087"/>
              <a:gd name="connsiteY2" fmla="*/ 783795 h 5479511"/>
              <a:gd name="connsiteX3" fmla="*/ 1595823 w 3423087"/>
              <a:gd name="connsiteY3" fmla="*/ 599027 h 5479511"/>
              <a:gd name="connsiteX4" fmla="*/ 1460801 w 3423087"/>
              <a:gd name="connsiteY4" fmla="*/ 328346 h 5479511"/>
              <a:gd name="connsiteX5" fmla="*/ 1565787 w 3423087"/>
              <a:gd name="connsiteY5" fmla="*/ 106905 h 5479511"/>
              <a:gd name="connsiteX6" fmla="*/ 1803086 w 3423087"/>
              <a:gd name="connsiteY6" fmla="*/ 315 h 5479511"/>
              <a:gd name="connsiteX7" fmla="*/ 2040023 w 3423087"/>
              <a:gd name="connsiteY7" fmla="*/ 42240 h 5479511"/>
              <a:gd name="connsiteX8" fmla="*/ 2120111 w 3423087"/>
              <a:gd name="connsiteY8" fmla="*/ 318994 h 5479511"/>
              <a:gd name="connsiteX9" fmla="*/ 1982490 w 3423087"/>
              <a:gd name="connsiteY9" fmla="*/ 575811 h 5479511"/>
              <a:gd name="connsiteX10" fmla="*/ 2075308 w 3423087"/>
              <a:gd name="connsiteY10" fmla="*/ 744503 h 5479511"/>
              <a:gd name="connsiteX11" fmla="*/ 2573399 w 3423087"/>
              <a:gd name="connsiteY11" fmla="*/ 919706 h 5479511"/>
              <a:gd name="connsiteX12" fmla="*/ 3134032 w 3423087"/>
              <a:gd name="connsiteY12" fmla="*/ 2383378 h 5479511"/>
              <a:gd name="connsiteX13" fmla="*/ 3423087 w 3423087"/>
              <a:gd name="connsiteY13" fmla="*/ 2517938 h 5479511"/>
              <a:gd name="connsiteX14" fmla="*/ 3256071 w 3423087"/>
              <a:gd name="connsiteY14" fmla="*/ 2574678 h 5479511"/>
              <a:gd name="connsiteX15" fmla="*/ 3350806 w 3423087"/>
              <a:gd name="connsiteY15" fmla="*/ 2861415 h 5479511"/>
              <a:gd name="connsiteX16" fmla="*/ 3214563 w 3423087"/>
              <a:gd name="connsiteY16" fmla="*/ 2656902 h 5479511"/>
              <a:gd name="connsiteX17" fmla="*/ 3232208 w 3423087"/>
              <a:gd name="connsiteY17" fmla="*/ 2951363 h 5479511"/>
              <a:gd name="connsiteX18" fmla="*/ 3087348 w 3423087"/>
              <a:gd name="connsiteY18" fmla="*/ 2665244 h 5479511"/>
              <a:gd name="connsiteX19" fmla="*/ 3084908 w 3423087"/>
              <a:gd name="connsiteY19" fmla="*/ 2889184 h 5479511"/>
              <a:gd name="connsiteX20" fmla="*/ 3020822 w 3423087"/>
              <a:gd name="connsiteY20" fmla="*/ 2630846 h 5479511"/>
              <a:gd name="connsiteX21" fmla="*/ 2955331 w 3423087"/>
              <a:gd name="connsiteY21" fmla="*/ 2804000 h 5479511"/>
              <a:gd name="connsiteX22" fmla="*/ 2941042 w 3423087"/>
              <a:gd name="connsiteY22" fmla="*/ 2434634 h 5479511"/>
              <a:gd name="connsiteX23" fmla="*/ 2464908 w 3423087"/>
              <a:gd name="connsiteY23" fmla="*/ 1378741 h 5479511"/>
              <a:gd name="connsiteX24" fmla="*/ 2432722 w 3423087"/>
              <a:gd name="connsiteY24" fmla="*/ 3018136 h 5479511"/>
              <a:gd name="connsiteX25" fmla="*/ 2479760 w 3423087"/>
              <a:gd name="connsiteY25" fmla="*/ 3588568 h 5479511"/>
              <a:gd name="connsiteX26" fmla="*/ 2720883 w 3423087"/>
              <a:gd name="connsiteY26" fmla="*/ 4497222 h 5479511"/>
              <a:gd name="connsiteX27" fmla="*/ 3099938 w 3423087"/>
              <a:gd name="connsiteY27" fmla="*/ 5053966 h 5479511"/>
              <a:gd name="connsiteX28" fmla="*/ 3058510 w 3423087"/>
              <a:gd name="connsiteY28" fmla="*/ 5435776 h 5479511"/>
              <a:gd name="connsiteX29" fmla="*/ 2865143 w 3423087"/>
              <a:gd name="connsiteY29" fmla="*/ 5400099 h 5479511"/>
              <a:gd name="connsiteX30" fmla="*/ 2377837 w 3423087"/>
              <a:gd name="connsiteY30" fmla="*/ 4991508 h 5479511"/>
              <a:gd name="connsiteX31" fmla="*/ 1942351 w 3423087"/>
              <a:gd name="connsiteY31" fmla="*/ 3491508 h 5479511"/>
              <a:gd name="connsiteX32" fmla="*/ 1611723 w 3423087"/>
              <a:gd name="connsiteY32" fmla="*/ 3539451 h 5479511"/>
              <a:gd name="connsiteX33" fmla="*/ 1479106 w 3423087"/>
              <a:gd name="connsiteY33" fmla="*/ 4227080 h 5479511"/>
              <a:gd name="connsiteX34" fmla="*/ 1294181 w 3423087"/>
              <a:gd name="connsiteY34" fmla="*/ 5011615 h 5479511"/>
              <a:gd name="connsiteX35" fmla="*/ 851370 w 3423087"/>
              <a:gd name="connsiteY35" fmla="*/ 5474932 h 5479511"/>
              <a:gd name="connsiteX36" fmla="*/ 613911 w 3423087"/>
              <a:gd name="connsiteY36" fmla="*/ 5214247 h 5479511"/>
              <a:gd name="connsiteX37" fmla="*/ 919711 w 3423087"/>
              <a:gd name="connsiteY37" fmla="*/ 4666087 h 5479511"/>
              <a:gd name="connsiteX38" fmla="*/ 1093312 w 3423087"/>
              <a:gd name="connsiteY38" fmla="*/ 3809591 h 5479511"/>
              <a:gd name="connsiteX39" fmla="*/ 1121402 w 3423087"/>
              <a:gd name="connsiteY39" fmla="*/ 3260984 h 5479511"/>
              <a:gd name="connsiteX40" fmla="*/ 1119323 w 3423087"/>
              <a:gd name="connsiteY40" fmla="*/ 1380025 h 5479511"/>
              <a:gd name="connsiteX41" fmla="*/ 494163 w 3423087"/>
              <a:gd name="connsiteY41" fmla="*/ 2328617 h 5479511"/>
              <a:gd name="connsiteX42" fmla="*/ 470741 w 3423087"/>
              <a:gd name="connsiteY42" fmla="*/ 2537491 h 5479511"/>
              <a:gd name="connsiteX43" fmla="*/ 418506 w 3423087"/>
              <a:gd name="connsiteY43" fmla="*/ 2742085 h 5479511"/>
              <a:gd name="connsiteX44" fmla="*/ 408235 w 3423087"/>
              <a:gd name="connsiteY44" fmla="*/ 2613904 h 5479511"/>
              <a:gd name="connsiteX45" fmla="*/ 273108 w 3423087"/>
              <a:gd name="connsiteY45" fmla="*/ 2814094 h 5479511"/>
              <a:gd name="connsiteX46" fmla="*/ 332139 w 3423087"/>
              <a:gd name="connsiteY46" fmla="*/ 2564402 h 5479511"/>
              <a:gd name="connsiteX47" fmla="*/ 91917 w 3423087"/>
              <a:gd name="connsiteY47" fmla="*/ 2848793 h 5479511"/>
              <a:gd name="connsiteX48" fmla="*/ 238561 w 3423087"/>
              <a:gd name="connsiteY48" fmla="*/ 2531843 h 5479511"/>
              <a:gd name="connsiteX49" fmla="*/ 32680 w 3423087"/>
              <a:gd name="connsiteY49" fmla="*/ 2751504 h 5479511"/>
              <a:gd name="connsiteX50" fmla="*/ 168638 w 3423087"/>
              <a:gd name="connsiteY50" fmla="*/ 2517509 h 5479511"/>
              <a:gd name="connsiteX51" fmla="*/ 0 w 3423087"/>
              <a:gd name="connsiteY51" fmla="*/ 2525726 h 5479511"/>
              <a:gd name="connsiteX52" fmla="*/ 222741 w 3423087"/>
              <a:gd name="connsiteY52" fmla="*/ 2419750 h 5479511"/>
              <a:gd name="connsiteX53" fmla="*/ 396849 w 3423087"/>
              <a:gd name="connsiteY53" fmla="*/ 2114727 h 5479511"/>
              <a:gd name="connsiteX0" fmla="*/ 396849 w 3423087"/>
              <a:gd name="connsiteY0" fmla="*/ 2114727 h 5479511"/>
              <a:gd name="connsiteX1" fmla="*/ 873552 w 3423087"/>
              <a:gd name="connsiteY1" fmla="*/ 1001767 h 5479511"/>
              <a:gd name="connsiteX2" fmla="*/ 1455107 w 3423087"/>
              <a:gd name="connsiteY2" fmla="*/ 783795 h 5479511"/>
              <a:gd name="connsiteX3" fmla="*/ 1595823 w 3423087"/>
              <a:gd name="connsiteY3" fmla="*/ 599027 h 5479511"/>
              <a:gd name="connsiteX4" fmla="*/ 1460801 w 3423087"/>
              <a:gd name="connsiteY4" fmla="*/ 328346 h 5479511"/>
              <a:gd name="connsiteX5" fmla="*/ 1565787 w 3423087"/>
              <a:gd name="connsiteY5" fmla="*/ 106905 h 5479511"/>
              <a:gd name="connsiteX6" fmla="*/ 1803086 w 3423087"/>
              <a:gd name="connsiteY6" fmla="*/ 315 h 5479511"/>
              <a:gd name="connsiteX7" fmla="*/ 2040023 w 3423087"/>
              <a:gd name="connsiteY7" fmla="*/ 42240 h 5479511"/>
              <a:gd name="connsiteX8" fmla="*/ 2120111 w 3423087"/>
              <a:gd name="connsiteY8" fmla="*/ 318994 h 5479511"/>
              <a:gd name="connsiteX9" fmla="*/ 1982490 w 3423087"/>
              <a:gd name="connsiteY9" fmla="*/ 575811 h 5479511"/>
              <a:gd name="connsiteX10" fmla="*/ 2075308 w 3423087"/>
              <a:gd name="connsiteY10" fmla="*/ 744503 h 5479511"/>
              <a:gd name="connsiteX11" fmla="*/ 2573399 w 3423087"/>
              <a:gd name="connsiteY11" fmla="*/ 919706 h 5479511"/>
              <a:gd name="connsiteX12" fmla="*/ 3134032 w 3423087"/>
              <a:gd name="connsiteY12" fmla="*/ 2383378 h 5479511"/>
              <a:gd name="connsiteX13" fmla="*/ 3423087 w 3423087"/>
              <a:gd name="connsiteY13" fmla="*/ 2517938 h 5479511"/>
              <a:gd name="connsiteX14" fmla="*/ 3256071 w 3423087"/>
              <a:gd name="connsiteY14" fmla="*/ 2574678 h 5479511"/>
              <a:gd name="connsiteX15" fmla="*/ 3350806 w 3423087"/>
              <a:gd name="connsiteY15" fmla="*/ 2861415 h 5479511"/>
              <a:gd name="connsiteX16" fmla="*/ 3214563 w 3423087"/>
              <a:gd name="connsiteY16" fmla="*/ 2656902 h 5479511"/>
              <a:gd name="connsiteX17" fmla="*/ 3232208 w 3423087"/>
              <a:gd name="connsiteY17" fmla="*/ 2951363 h 5479511"/>
              <a:gd name="connsiteX18" fmla="*/ 3087348 w 3423087"/>
              <a:gd name="connsiteY18" fmla="*/ 2665244 h 5479511"/>
              <a:gd name="connsiteX19" fmla="*/ 3084908 w 3423087"/>
              <a:gd name="connsiteY19" fmla="*/ 2889184 h 5479511"/>
              <a:gd name="connsiteX20" fmla="*/ 3020822 w 3423087"/>
              <a:gd name="connsiteY20" fmla="*/ 2630846 h 5479511"/>
              <a:gd name="connsiteX21" fmla="*/ 2955331 w 3423087"/>
              <a:gd name="connsiteY21" fmla="*/ 2804000 h 5479511"/>
              <a:gd name="connsiteX22" fmla="*/ 2941042 w 3423087"/>
              <a:gd name="connsiteY22" fmla="*/ 2434634 h 5479511"/>
              <a:gd name="connsiteX23" fmla="*/ 2464908 w 3423087"/>
              <a:gd name="connsiteY23" fmla="*/ 1378741 h 5479511"/>
              <a:gd name="connsiteX24" fmla="*/ 2432722 w 3423087"/>
              <a:gd name="connsiteY24" fmla="*/ 3018136 h 5479511"/>
              <a:gd name="connsiteX25" fmla="*/ 2479760 w 3423087"/>
              <a:gd name="connsiteY25" fmla="*/ 3588568 h 5479511"/>
              <a:gd name="connsiteX26" fmla="*/ 2720883 w 3423087"/>
              <a:gd name="connsiteY26" fmla="*/ 4497222 h 5479511"/>
              <a:gd name="connsiteX27" fmla="*/ 3099938 w 3423087"/>
              <a:gd name="connsiteY27" fmla="*/ 5053966 h 5479511"/>
              <a:gd name="connsiteX28" fmla="*/ 3058510 w 3423087"/>
              <a:gd name="connsiteY28" fmla="*/ 5435776 h 5479511"/>
              <a:gd name="connsiteX29" fmla="*/ 2865143 w 3423087"/>
              <a:gd name="connsiteY29" fmla="*/ 5400099 h 5479511"/>
              <a:gd name="connsiteX30" fmla="*/ 2377837 w 3423087"/>
              <a:gd name="connsiteY30" fmla="*/ 4991508 h 5479511"/>
              <a:gd name="connsiteX31" fmla="*/ 1942351 w 3423087"/>
              <a:gd name="connsiteY31" fmla="*/ 3491508 h 5479511"/>
              <a:gd name="connsiteX32" fmla="*/ 1611723 w 3423087"/>
              <a:gd name="connsiteY32" fmla="*/ 3539451 h 5479511"/>
              <a:gd name="connsiteX33" fmla="*/ 1479106 w 3423087"/>
              <a:gd name="connsiteY33" fmla="*/ 4227080 h 5479511"/>
              <a:gd name="connsiteX34" fmla="*/ 1294181 w 3423087"/>
              <a:gd name="connsiteY34" fmla="*/ 5011615 h 5479511"/>
              <a:gd name="connsiteX35" fmla="*/ 851370 w 3423087"/>
              <a:gd name="connsiteY35" fmla="*/ 5474932 h 5479511"/>
              <a:gd name="connsiteX36" fmla="*/ 613911 w 3423087"/>
              <a:gd name="connsiteY36" fmla="*/ 5214247 h 5479511"/>
              <a:gd name="connsiteX37" fmla="*/ 919711 w 3423087"/>
              <a:gd name="connsiteY37" fmla="*/ 4666087 h 5479511"/>
              <a:gd name="connsiteX38" fmla="*/ 1093312 w 3423087"/>
              <a:gd name="connsiteY38" fmla="*/ 3809591 h 5479511"/>
              <a:gd name="connsiteX39" fmla="*/ 1121402 w 3423087"/>
              <a:gd name="connsiteY39" fmla="*/ 3260984 h 5479511"/>
              <a:gd name="connsiteX40" fmla="*/ 1119323 w 3423087"/>
              <a:gd name="connsiteY40" fmla="*/ 1380025 h 5479511"/>
              <a:gd name="connsiteX41" fmla="*/ 566500 w 3423087"/>
              <a:gd name="connsiteY41" fmla="*/ 2328617 h 5479511"/>
              <a:gd name="connsiteX42" fmla="*/ 470741 w 3423087"/>
              <a:gd name="connsiteY42" fmla="*/ 2537491 h 5479511"/>
              <a:gd name="connsiteX43" fmla="*/ 418506 w 3423087"/>
              <a:gd name="connsiteY43" fmla="*/ 2742085 h 5479511"/>
              <a:gd name="connsiteX44" fmla="*/ 408235 w 3423087"/>
              <a:gd name="connsiteY44" fmla="*/ 2613904 h 5479511"/>
              <a:gd name="connsiteX45" fmla="*/ 273108 w 3423087"/>
              <a:gd name="connsiteY45" fmla="*/ 2814094 h 5479511"/>
              <a:gd name="connsiteX46" fmla="*/ 332139 w 3423087"/>
              <a:gd name="connsiteY46" fmla="*/ 2564402 h 5479511"/>
              <a:gd name="connsiteX47" fmla="*/ 91917 w 3423087"/>
              <a:gd name="connsiteY47" fmla="*/ 2848793 h 5479511"/>
              <a:gd name="connsiteX48" fmla="*/ 238561 w 3423087"/>
              <a:gd name="connsiteY48" fmla="*/ 2531843 h 5479511"/>
              <a:gd name="connsiteX49" fmla="*/ 32680 w 3423087"/>
              <a:gd name="connsiteY49" fmla="*/ 2751504 h 5479511"/>
              <a:gd name="connsiteX50" fmla="*/ 168638 w 3423087"/>
              <a:gd name="connsiteY50" fmla="*/ 2517509 h 5479511"/>
              <a:gd name="connsiteX51" fmla="*/ 0 w 3423087"/>
              <a:gd name="connsiteY51" fmla="*/ 2525726 h 5479511"/>
              <a:gd name="connsiteX52" fmla="*/ 222741 w 3423087"/>
              <a:gd name="connsiteY52" fmla="*/ 2419750 h 5479511"/>
              <a:gd name="connsiteX53" fmla="*/ 396849 w 3423087"/>
              <a:gd name="connsiteY53" fmla="*/ 2114727 h 5479511"/>
              <a:gd name="connsiteX0" fmla="*/ 396849 w 3423087"/>
              <a:gd name="connsiteY0" fmla="*/ 2114727 h 5479511"/>
              <a:gd name="connsiteX1" fmla="*/ 873552 w 3423087"/>
              <a:gd name="connsiteY1" fmla="*/ 1001767 h 5479511"/>
              <a:gd name="connsiteX2" fmla="*/ 1455107 w 3423087"/>
              <a:gd name="connsiteY2" fmla="*/ 783795 h 5479511"/>
              <a:gd name="connsiteX3" fmla="*/ 1595823 w 3423087"/>
              <a:gd name="connsiteY3" fmla="*/ 599027 h 5479511"/>
              <a:gd name="connsiteX4" fmla="*/ 1460801 w 3423087"/>
              <a:gd name="connsiteY4" fmla="*/ 328346 h 5479511"/>
              <a:gd name="connsiteX5" fmla="*/ 1565787 w 3423087"/>
              <a:gd name="connsiteY5" fmla="*/ 106905 h 5479511"/>
              <a:gd name="connsiteX6" fmla="*/ 1803086 w 3423087"/>
              <a:gd name="connsiteY6" fmla="*/ 315 h 5479511"/>
              <a:gd name="connsiteX7" fmla="*/ 2040023 w 3423087"/>
              <a:gd name="connsiteY7" fmla="*/ 42240 h 5479511"/>
              <a:gd name="connsiteX8" fmla="*/ 2120111 w 3423087"/>
              <a:gd name="connsiteY8" fmla="*/ 318994 h 5479511"/>
              <a:gd name="connsiteX9" fmla="*/ 1982490 w 3423087"/>
              <a:gd name="connsiteY9" fmla="*/ 575811 h 5479511"/>
              <a:gd name="connsiteX10" fmla="*/ 2075308 w 3423087"/>
              <a:gd name="connsiteY10" fmla="*/ 744503 h 5479511"/>
              <a:gd name="connsiteX11" fmla="*/ 2573399 w 3423087"/>
              <a:gd name="connsiteY11" fmla="*/ 919706 h 5479511"/>
              <a:gd name="connsiteX12" fmla="*/ 3134032 w 3423087"/>
              <a:gd name="connsiteY12" fmla="*/ 2383378 h 5479511"/>
              <a:gd name="connsiteX13" fmla="*/ 3423087 w 3423087"/>
              <a:gd name="connsiteY13" fmla="*/ 2517938 h 5479511"/>
              <a:gd name="connsiteX14" fmla="*/ 3256071 w 3423087"/>
              <a:gd name="connsiteY14" fmla="*/ 2574678 h 5479511"/>
              <a:gd name="connsiteX15" fmla="*/ 3350806 w 3423087"/>
              <a:gd name="connsiteY15" fmla="*/ 2861415 h 5479511"/>
              <a:gd name="connsiteX16" fmla="*/ 3214563 w 3423087"/>
              <a:gd name="connsiteY16" fmla="*/ 2656902 h 5479511"/>
              <a:gd name="connsiteX17" fmla="*/ 3232208 w 3423087"/>
              <a:gd name="connsiteY17" fmla="*/ 2951363 h 5479511"/>
              <a:gd name="connsiteX18" fmla="*/ 3087348 w 3423087"/>
              <a:gd name="connsiteY18" fmla="*/ 2665244 h 5479511"/>
              <a:gd name="connsiteX19" fmla="*/ 3084908 w 3423087"/>
              <a:gd name="connsiteY19" fmla="*/ 2889184 h 5479511"/>
              <a:gd name="connsiteX20" fmla="*/ 3020822 w 3423087"/>
              <a:gd name="connsiteY20" fmla="*/ 2630846 h 5479511"/>
              <a:gd name="connsiteX21" fmla="*/ 2955331 w 3423087"/>
              <a:gd name="connsiteY21" fmla="*/ 2804000 h 5479511"/>
              <a:gd name="connsiteX22" fmla="*/ 2916930 w 3423087"/>
              <a:gd name="connsiteY22" fmla="*/ 2434634 h 5479511"/>
              <a:gd name="connsiteX23" fmla="*/ 2464908 w 3423087"/>
              <a:gd name="connsiteY23" fmla="*/ 1378741 h 5479511"/>
              <a:gd name="connsiteX24" fmla="*/ 2432722 w 3423087"/>
              <a:gd name="connsiteY24" fmla="*/ 3018136 h 5479511"/>
              <a:gd name="connsiteX25" fmla="*/ 2479760 w 3423087"/>
              <a:gd name="connsiteY25" fmla="*/ 3588568 h 5479511"/>
              <a:gd name="connsiteX26" fmla="*/ 2720883 w 3423087"/>
              <a:gd name="connsiteY26" fmla="*/ 4497222 h 5479511"/>
              <a:gd name="connsiteX27" fmla="*/ 3099938 w 3423087"/>
              <a:gd name="connsiteY27" fmla="*/ 5053966 h 5479511"/>
              <a:gd name="connsiteX28" fmla="*/ 3058510 w 3423087"/>
              <a:gd name="connsiteY28" fmla="*/ 5435776 h 5479511"/>
              <a:gd name="connsiteX29" fmla="*/ 2865143 w 3423087"/>
              <a:gd name="connsiteY29" fmla="*/ 5400099 h 5479511"/>
              <a:gd name="connsiteX30" fmla="*/ 2377837 w 3423087"/>
              <a:gd name="connsiteY30" fmla="*/ 4991508 h 5479511"/>
              <a:gd name="connsiteX31" fmla="*/ 1942351 w 3423087"/>
              <a:gd name="connsiteY31" fmla="*/ 3491508 h 5479511"/>
              <a:gd name="connsiteX32" fmla="*/ 1611723 w 3423087"/>
              <a:gd name="connsiteY32" fmla="*/ 3539451 h 5479511"/>
              <a:gd name="connsiteX33" fmla="*/ 1479106 w 3423087"/>
              <a:gd name="connsiteY33" fmla="*/ 4227080 h 5479511"/>
              <a:gd name="connsiteX34" fmla="*/ 1294181 w 3423087"/>
              <a:gd name="connsiteY34" fmla="*/ 5011615 h 5479511"/>
              <a:gd name="connsiteX35" fmla="*/ 851370 w 3423087"/>
              <a:gd name="connsiteY35" fmla="*/ 5474932 h 5479511"/>
              <a:gd name="connsiteX36" fmla="*/ 613911 w 3423087"/>
              <a:gd name="connsiteY36" fmla="*/ 5214247 h 5479511"/>
              <a:gd name="connsiteX37" fmla="*/ 919711 w 3423087"/>
              <a:gd name="connsiteY37" fmla="*/ 4666087 h 5479511"/>
              <a:gd name="connsiteX38" fmla="*/ 1093312 w 3423087"/>
              <a:gd name="connsiteY38" fmla="*/ 3809591 h 5479511"/>
              <a:gd name="connsiteX39" fmla="*/ 1121402 w 3423087"/>
              <a:gd name="connsiteY39" fmla="*/ 3260984 h 5479511"/>
              <a:gd name="connsiteX40" fmla="*/ 1119323 w 3423087"/>
              <a:gd name="connsiteY40" fmla="*/ 1380025 h 5479511"/>
              <a:gd name="connsiteX41" fmla="*/ 566500 w 3423087"/>
              <a:gd name="connsiteY41" fmla="*/ 2328617 h 5479511"/>
              <a:gd name="connsiteX42" fmla="*/ 470741 w 3423087"/>
              <a:gd name="connsiteY42" fmla="*/ 2537491 h 5479511"/>
              <a:gd name="connsiteX43" fmla="*/ 418506 w 3423087"/>
              <a:gd name="connsiteY43" fmla="*/ 2742085 h 5479511"/>
              <a:gd name="connsiteX44" fmla="*/ 408235 w 3423087"/>
              <a:gd name="connsiteY44" fmla="*/ 2613904 h 5479511"/>
              <a:gd name="connsiteX45" fmla="*/ 273108 w 3423087"/>
              <a:gd name="connsiteY45" fmla="*/ 2814094 h 5479511"/>
              <a:gd name="connsiteX46" fmla="*/ 332139 w 3423087"/>
              <a:gd name="connsiteY46" fmla="*/ 2564402 h 5479511"/>
              <a:gd name="connsiteX47" fmla="*/ 91917 w 3423087"/>
              <a:gd name="connsiteY47" fmla="*/ 2848793 h 5479511"/>
              <a:gd name="connsiteX48" fmla="*/ 238561 w 3423087"/>
              <a:gd name="connsiteY48" fmla="*/ 2531843 h 5479511"/>
              <a:gd name="connsiteX49" fmla="*/ 32680 w 3423087"/>
              <a:gd name="connsiteY49" fmla="*/ 2751504 h 5479511"/>
              <a:gd name="connsiteX50" fmla="*/ 168638 w 3423087"/>
              <a:gd name="connsiteY50" fmla="*/ 2517509 h 5479511"/>
              <a:gd name="connsiteX51" fmla="*/ 0 w 3423087"/>
              <a:gd name="connsiteY51" fmla="*/ 2525726 h 5479511"/>
              <a:gd name="connsiteX52" fmla="*/ 222741 w 3423087"/>
              <a:gd name="connsiteY52" fmla="*/ 2419750 h 5479511"/>
              <a:gd name="connsiteX53" fmla="*/ 396849 w 3423087"/>
              <a:gd name="connsiteY53" fmla="*/ 2114727 h 5479511"/>
              <a:gd name="connsiteX0" fmla="*/ 396849 w 3423087"/>
              <a:gd name="connsiteY0" fmla="*/ 2114727 h 5479511"/>
              <a:gd name="connsiteX1" fmla="*/ 873552 w 3423087"/>
              <a:gd name="connsiteY1" fmla="*/ 1001767 h 5479511"/>
              <a:gd name="connsiteX2" fmla="*/ 1455107 w 3423087"/>
              <a:gd name="connsiteY2" fmla="*/ 783795 h 5479511"/>
              <a:gd name="connsiteX3" fmla="*/ 1595823 w 3423087"/>
              <a:gd name="connsiteY3" fmla="*/ 599027 h 5479511"/>
              <a:gd name="connsiteX4" fmla="*/ 1460801 w 3423087"/>
              <a:gd name="connsiteY4" fmla="*/ 328346 h 5479511"/>
              <a:gd name="connsiteX5" fmla="*/ 1565787 w 3423087"/>
              <a:gd name="connsiteY5" fmla="*/ 106905 h 5479511"/>
              <a:gd name="connsiteX6" fmla="*/ 1803086 w 3423087"/>
              <a:gd name="connsiteY6" fmla="*/ 315 h 5479511"/>
              <a:gd name="connsiteX7" fmla="*/ 2040023 w 3423087"/>
              <a:gd name="connsiteY7" fmla="*/ 42240 h 5479511"/>
              <a:gd name="connsiteX8" fmla="*/ 2120111 w 3423087"/>
              <a:gd name="connsiteY8" fmla="*/ 318994 h 5479511"/>
              <a:gd name="connsiteX9" fmla="*/ 1982490 w 3423087"/>
              <a:gd name="connsiteY9" fmla="*/ 575811 h 5479511"/>
              <a:gd name="connsiteX10" fmla="*/ 2075308 w 3423087"/>
              <a:gd name="connsiteY10" fmla="*/ 744503 h 5479511"/>
              <a:gd name="connsiteX11" fmla="*/ 2573399 w 3423087"/>
              <a:gd name="connsiteY11" fmla="*/ 919706 h 5479511"/>
              <a:gd name="connsiteX12" fmla="*/ 3134032 w 3423087"/>
              <a:gd name="connsiteY12" fmla="*/ 2383378 h 5479511"/>
              <a:gd name="connsiteX13" fmla="*/ 3423087 w 3423087"/>
              <a:gd name="connsiteY13" fmla="*/ 2517938 h 5479511"/>
              <a:gd name="connsiteX14" fmla="*/ 3256071 w 3423087"/>
              <a:gd name="connsiteY14" fmla="*/ 2574678 h 5479511"/>
              <a:gd name="connsiteX15" fmla="*/ 3350806 w 3423087"/>
              <a:gd name="connsiteY15" fmla="*/ 2861415 h 5479511"/>
              <a:gd name="connsiteX16" fmla="*/ 3214563 w 3423087"/>
              <a:gd name="connsiteY16" fmla="*/ 2656902 h 5479511"/>
              <a:gd name="connsiteX17" fmla="*/ 3232208 w 3423087"/>
              <a:gd name="connsiteY17" fmla="*/ 2951363 h 5479511"/>
              <a:gd name="connsiteX18" fmla="*/ 3087348 w 3423087"/>
              <a:gd name="connsiteY18" fmla="*/ 2665244 h 5479511"/>
              <a:gd name="connsiteX19" fmla="*/ 3084908 w 3423087"/>
              <a:gd name="connsiteY19" fmla="*/ 2889184 h 5479511"/>
              <a:gd name="connsiteX20" fmla="*/ 3020822 w 3423087"/>
              <a:gd name="connsiteY20" fmla="*/ 2630846 h 5479511"/>
              <a:gd name="connsiteX21" fmla="*/ 2955331 w 3423087"/>
              <a:gd name="connsiteY21" fmla="*/ 2804000 h 5479511"/>
              <a:gd name="connsiteX22" fmla="*/ 2916930 w 3423087"/>
              <a:gd name="connsiteY22" fmla="*/ 2434634 h 5479511"/>
              <a:gd name="connsiteX23" fmla="*/ 2464907 w 3423087"/>
              <a:gd name="connsiteY23" fmla="*/ 1378740 h 5479511"/>
              <a:gd name="connsiteX24" fmla="*/ 2432722 w 3423087"/>
              <a:gd name="connsiteY24" fmla="*/ 3018136 h 5479511"/>
              <a:gd name="connsiteX25" fmla="*/ 2479760 w 3423087"/>
              <a:gd name="connsiteY25" fmla="*/ 3588568 h 5479511"/>
              <a:gd name="connsiteX26" fmla="*/ 2720883 w 3423087"/>
              <a:gd name="connsiteY26" fmla="*/ 4497222 h 5479511"/>
              <a:gd name="connsiteX27" fmla="*/ 3099938 w 3423087"/>
              <a:gd name="connsiteY27" fmla="*/ 5053966 h 5479511"/>
              <a:gd name="connsiteX28" fmla="*/ 3058510 w 3423087"/>
              <a:gd name="connsiteY28" fmla="*/ 5435776 h 5479511"/>
              <a:gd name="connsiteX29" fmla="*/ 2865143 w 3423087"/>
              <a:gd name="connsiteY29" fmla="*/ 5400099 h 5479511"/>
              <a:gd name="connsiteX30" fmla="*/ 2377837 w 3423087"/>
              <a:gd name="connsiteY30" fmla="*/ 4991508 h 5479511"/>
              <a:gd name="connsiteX31" fmla="*/ 1942351 w 3423087"/>
              <a:gd name="connsiteY31" fmla="*/ 3491508 h 5479511"/>
              <a:gd name="connsiteX32" fmla="*/ 1611723 w 3423087"/>
              <a:gd name="connsiteY32" fmla="*/ 3539451 h 5479511"/>
              <a:gd name="connsiteX33" fmla="*/ 1479106 w 3423087"/>
              <a:gd name="connsiteY33" fmla="*/ 4227080 h 5479511"/>
              <a:gd name="connsiteX34" fmla="*/ 1294181 w 3423087"/>
              <a:gd name="connsiteY34" fmla="*/ 5011615 h 5479511"/>
              <a:gd name="connsiteX35" fmla="*/ 851370 w 3423087"/>
              <a:gd name="connsiteY35" fmla="*/ 5474932 h 5479511"/>
              <a:gd name="connsiteX36" fmla="*/ 613911 w 3423087"/>
              <a:gd name="connsiteY36" fmla="*/ 5214247 h 5479511"/>
              <a:gd name="connsiteX37" fmla="*/ 919711 w 3423087"/>
              <a:gd name="connsiteY37" fmla="*/ 4666087 h 5479511"/>
              <a:gd name="connsiteX38" fmla="*/ 1093312 w 3423087"/>
              <a:gd name="connsiteY38" fmla="*/ 3809591 h 5479511"/>
              <a:gd name="connsiteX39" fmla="*/ 1121402 w 3423087"/>
              <a:gd name="connsiteY39" fmla="*/ 3260984 h 5479511"/>
              <a:gd name="connsiteX40" fmla="*/ 1119323 w 3423087"/>
              <a:gd name="connsiteY40" fmla="*/ 1380025 h 5479511"/>
              <a:gd name="connsiteX41" fmla="*/ 566500 w 3423087"/>
              <a:gd name="connsiteY41" fmla="*/ 2328617 h 5479511"/>
              <a:gd name="connsiteX42" fmla="*/ 470741 w 3423087"/>
              <a:gd name="connsiteY42" fmla="*/ 2537491 h 5479511"/>
              <a:gd name="connsiteX43" fmla="*/ 418506 w 3423087"/>
              <a:gd name="connsiteY43" fmla="*/ 2742085 h 5479511"/>
              <a:gd name="connsiteX44" fmla="*/ 408235 w 3423087"/>
              <a:gd name="connsiteY44" fmla="*/ 2613904 h 5479511"/>
              <a:gd name="connsiteX45" fmla="*/ 273108 w 3423087"/>
              <a:gd name="connsiteY45" fmla="*/ 2814094 h 5479511"/>
              <a:gd name="connsiteX46" fmla="*/ 332139 w 3423087"/>
              <a:gd name="connsiteY46" fmla="*/ 2564402 h 5479511"/>
              <a:gd name="connsiteX47" fmla="*/ 91917 w 3423087"/>
              <a:gd name="connsiteY47" fmla="*/ 2848793 h 5479511"/>
              <a:gd name="connsiteX48" fmla="*/ 238561 w 3423087"/>
              <a:gd name="connsiteY48" fmla="*/ 2531843 h 5479511"/>
              <a:gd name="connsiteX49" fmla="*/ 32680 w 3423087"/>
              <a:gd name="connsiteY49" fmla="*/ 2751504 h 5479511"/>
              <a:gd name="connsiteX50" fmla="*/ 168638 w 3423087"/>
              <a:gd name="connsiteY50" fmla="*/ 2517509 h 5479511"/>
              <a:gd name="connsiteX51" fmla="*/ 0 w 3423087"/>
              <a:gd name="connsiteY51" fmla="*/ 2525726 h 5479511"/>
              <a:gd name="connsiteX52" fmla="*/ 222741 w 3423087"/>
              <a:gd name="connsiteY52" fmla="*/ 2419750 h 5479511"/>
              <a:gd name="connsiteX53" fmla="*/ 396849 w 3423087"/>
              <a:gd name="connsiteY53" fmla="*/ 2114727 h 5479511"/>
              <a:gd name="connsiteX0" fmla="*/ 396849 w 3423087"/>
              <a:gd name="connsiteY0" fmla="*/ 2114727 h 5479511"/>
              <a:gd name="connsiteX1" fmla="*/ 873552 w 3423087"/>
              <a:gd name="connsiteY1" fmla="*/ 1001767 h 5479511"/>
              <a:gd name="connsiteX2" fmla="*/ 1455107 w 3423087"/>
              <a:gd name="connsiteY2" fmla="*/ 783795 h 5479511"/>
              <a:gd name="connsiteX3" fmla="*/ 1595823 w 3423087"/>
              <a:gd name="connsiteY3" fmla="*/ 599027 h 5479511"/>
              <a:gd name="connsiteX4" fmla="*/ 1460801 w 3423087"/>
              <a:gd name="connsiteY4" fmla="*/ 328346 h 5479511"/>
              <a:gd name="connsiteX5" fmla="*/ 1565787 w 3423087"/>
              <a:gd name="connsiteY5" fmla="*/ 106905 h 5479511"/>
              <a:gd name="connsiteX6" fmla="*/ 1803086 w 3423087"/>
              <a:gd name="connsiteY6" fmla="*/ 315 h 5479511"/>
              <a:gd name="connsiteX7" fmla="*/ 2040023 w 3423087"/>
              <a:gd name="connsiteY7" fmla="*/ 42240 h 5479511"/>
              <a:gd name="connsiteX8" fmla="*/ 2120111 w 3423087"/>
              <a:gd name="connsiteY8" fmla="*/ 318994 h 5479511"/>
              <a:gd name="connsiteX9" fmla="*/ 1982490 w 3423087"/>
              <a:gd name="connsiteY9" fmla="*/ 575811 h 5479511"/>
              <a:gd name="connsiteX10" fmla="*/ 2075308 w 3423087"/>
              <a:gd name="connsiteY10" fmla="*/ 744503 h 5479511"/>
              <a:gd name="connsiteX11" fmla="*/ 2573399 w 3423087"/>
              <a:gd name="connsiteY11" fmla="*/ 919706 h 5479511"/>
              <a:gd name="connsiteX12" fmla="*/ 3134032 w 3423087"/>
              <a:gd name="connsiteY12" fmla="*/ 2383378 h 5479511"/>
              <a:gd name="connsiteX13" fmla="*/ 3423087 w 3423087"/>
              <a:gd name="connsiteY13" fmla="*/ 2517938 h 5479511"/>
              <a:gd name="connsiteX14" fmla="*/ 3256071 w 3423087"/>
              <a:gd name="connsiteY14" fmla="*/ 2574678 h 5479511"/>
              <a:gd name="connsiteX15" fmla="*/ 3350806 w 3423087"/>
              <a:gd name="connsiteY15" fmla="*/ 2861415 h 5479511"/>
              <a:gd name="connsiteX16" fmla="*/ 3214563 w 3423087"/>
              <a:gd name="connsiteY16" fmla="*/ 2656902 h 5479511"/>
              <a:gd name="connsiteX17" fmla="*/ 3232208 w 3423087"/>
              <a:gd name="connsiteY17" fmla="*/ 2951363 h 5479511"/>
              <a:gd name="connsiteX18" fmla="*/ 3087348 w 3423087"/>
              <a:gd name="connsiteY18" fmla="*/ 2665244 h 5479511"/>
              <a:gd name="connsiteX19" fmla="*/ 3084908 w 3423087"/>
              <a:gd name="connsiteY19" fmla="*/ 2889184 h 5479511"/>
              <a:gd name="connsiteX20" fmla="*/ 3020822 w 3423087"/>
              <a:gd name="connsiteY20" fmla="*/ 2630846 h 5479511"/>
              <a:gd name="connsiteX21" fmla="*/ 2955331 w 3423087"/>
              <a:gd name="connsiteY21" fmla="*/ 2804000 h 5479511"/>
              <a:gd name="connsiteX22" fmla="*/ 2916930 w 3423087"/>
              <a:gd name="connsiteY22" fmla="*/ 2434634 h 5479511"/>
              <a:gd name="connsiteX23" fmla="*/ 2464907 w 3423087"/>
              <a:gd name="connsiteY23" fmla="*/ 1378740 h 5479511"/>
              <a:gd name="connsiteX24" fmla="*/ 2432722 w 3423087"/>
              <a:gd name="connsiteY24" fmla="*/ 3018136 h 5479511"/>
              <a:gd name="connsiteX25" fmla="*/ 2479760 w 3423087"/>
              <a:gd name="connsiteY25" fmla="*/ 3588568 h 5479511"/>
              <a:gd name="connsiteX26" fmla="*/ 2720883 w 3423087"/>
              <a:gd name="connsiteY26" fmla="*/ 4497222 h 5479511"/>
              <a:gd name="connsiteX27" fmla="*/ 3099938 w 3423087"/>
              <a:gd name="connsiteY27" fmla="*/ 5053966 h 5479511"/>
              <a:gd name="connsiteX28" fmla="*/ 3058510 w 3423087"/>
              <a:gd name="connsiteY28" fmla="*/ 5435776 h 5479511"/>
              <a:gd name="connsiteX29" fmla="*/ 2865143 w 3423087"/>
              <a:gd name="connsiteY29" fmla="*/ 5400099 h 5479511"/>
              <a:gd name="connsiteX30" fmla="*/ 2377837 w 3423087"/>
              <a:gd name="connsiteY30" fmla="*/ 4991508 h 5479511"/>
              <a:gd name="connsiteX31" fmla="*/ 1942351 w 3423087"/>
              <a:gd name="connsiteY31" fmla="*/ 3491508 h 5479511"/>
              <a:gd name="connsiteX32" fmla="*/ 1611723 w 3423087"/>
              <a:gd name="connsiteY32" fmla="*/ 3539451 h 5479511"/>
              <a:gd name="connsiteX33" fmla="*/ 1479106 w 3423087"/>
              <a:gd name="connsiteY33" fmla="*/ 4227080 h 5479511"/>
              <a:gd name="connsiteX34" fmla="*/ 1294181 w 3423087"/>
              <a:gd name="connsiteY34" fmla="*/ 5011615 h 5479511"/>
              <a:gd name="connsiteX35" fmla="*/ 851370 w 3423087"/>
              <a:gd name="connsiteY35" fmla="*/ 5474932 h 5479511"/>
              <a:gd name="connsiteX36" fmla="*/ 613911 w 3423087"/>
              <a:gd name="connsiteY36" fmla="*/ 5214247 h 5479511"/>
              <a:gd name="connsiteX37" fmla="*/ 919711 w 3423087"/>
              <a:gd name="connsiteY37" fmla="*/ 4666087 h 5479511"/>
              <a:gd name="connsiteX38" fmla="*/ 1093312 w 3423087"/>
              <a:gd name="connsiteY38" fmla="*/ 3809591 h 5479511"/>
              <a:gd name="connsiteX39" fmla="*/ 1121402 w 3423087"/>
              <a:gd name="connsiteY39" fmla="*/ 3260984 h 5479511"/>
              <a:gd name="connsiteX40" fmla="*/ 1119323 w 3423087"/>
              <a:gd name="connsiteY40" fmla="*/ 1380025 h 5479511"/>
              <a:gd name="connsiteX41" fmla="*/ 566500 w 3423087"/>
              <a:gd name="connsiteY41" fmla="*/ 2328617 h 5479511"/>
              <a:gd name="connsiteX42" fmla="*/ 470741 w 3423087"/>
              <a:gd name="connsiteY42" fmla="*/ 2537491 h 5479511"/>
              <a:gd name="connsiteX43" fmla="*/ 418506 w 3423087"/>
              <a:gd name="connsiteY43" fmla="*/ 2742085 h 5479511"/>
              <a:gd name="connsiteX44" fmla="*/ 408235 w 3423087"/>
              <a:gd name="connsiteY44" fmla="*/ 2613904 h 5479511"/>
              <a:gd name="connsiteX45" fmla="*/ 273108 w 3423087"/>
              <a:gd name="connsiteY45" fmla="*/ 2814094 h 5479511"/>
              <a:gd name="connsiteX46" fmla="*/ 332139 w 3423087"/>
              <a:gd name="connsiteY46" fmla="*/ 2564402 h 5479511"/>
              <a:gd name="connsiteX47" fmla="*/ 91917 w 3423087"/>
              <a:gd name="connsiteY47" fmla="*/ 2848793 h 5479511"/>
              <a:gd name="connsiteX48" fmla="*/ 238561 w 3423087"/>
              <a:gd name="connsiteY48" fmla="*/ 2531843 h 5479511"/>
              <a:gd name="connsiteX49" fmla="*/ 32680 w 3423087"/>
              <a:gd name="connsiteY49" fmla="*/ 2751504 h 5479511"/>
              <a:gd name="connsiteX50" fmla="*/ 168638 w 3423087"/>
              <a:gd name="connsiteY50" fmla="*/ 2517509 h 5479511"/>
              <a:gd name="connsiteX51" fmla="*/ 0 w 3423087"/>
              <a:gd name="connsiteY51" fmla="*/ 2525726 h 5479511"/>
              <a:gd name="connsiteX52" fmla="*/ 222741 w 3423087"/>
              <a:gd name="connsiteY52" fmla="*/ 2419750 h 5479511"/>
              <a:gd name="connsiteX53" fmla="*/ 396849 w 3423087"/>
              <a:gd name="connsiteY53" fmla="*/ 2114727 h 5479511"/>
              <a:gd name="connsiteX0" fmla="*/ 396849 w 3423087"/>
              <a:gd name="connsiteY0" fmla="*/ 2114727 h 5479511"/>
              <a:gd name="connsiteX1" fmla="*/ 873552 w 3423087"/>
              <a:gd name="connsiteY1" fmla="*/ 1001767 h 5479511"/>
              <a:gd name="connsiteX2" fmla="*/ 1455107 w 3423087"/>
              <a:gd name="connsiteY2" fmla="*/ 783795 h 5479511"/>
              <a:gd name="connsiteX3" fmla="*/ 1595823 w 3423087"/>
              <a:gd name="connsiteY3" fmla="*/ 599027 h 5479511"/>
              <a:gd name="connsiteX4" fmla="*/ 1460801 w 3423087"/>
              <a:gd name="connsiteY4" fmla="*/ 328346 h 5479511"/>
              <a:gd name="connsiteX5" fmla="*/ 1565787 w 3423087"/>
              <a:gd name="connsiteY5" fmla="*/ 106905 h 5479511"/>
              <a:gd name="connsiteX6" fmla="*/ 1803086 w 3423087"/>
              <a:gd name="connsiteY6" fmla="*/ 315 h 5479511"/>
              <a:gd name="connsiteX7" fmla="*/ 2040023 w 3423087"/>
              <a:gd name="connsiteY7" fmla="*/ 42240 h 5479511"/>
              <a:gd name="connsiteX8" fmla="*/ 2120111 w 3423087"/>
              <a:gd name="connsiteY8" fmla="*/ 318994 h 5479511"/>
              <a:gd name="connsiteX9" fmla="*/ 1982490 w 3423087"/>
              <a:gd name="connsiteY9" fmla="*/ 575811 h 5479511"/>
              <a:gd name="connsiteX10" fmla="*/ 2075308 w 3423087"/>
              <a:gd name="connsiteY10" fmla="*/ 744503 h 5479511"/>
              <a:gd name="connsiteX11" fmla="*/ 2573399 w 3423087"/>
              <a:gd name="connsiteY11" fmla="*/ 919706 h 5479511"/>
              <a:gd name="connsiteX12" fmla="*/ 3182256 w 3423087"/>
              <a:gd name="connsiteY12" fmla="*/ 2346540 h 5479511"/>
              <a:gd name="connsiteX13" fmla="*/ 3423087 w 3423087"/>
              <a:gd name="connsiteY13" fmla="*/ 2517938 h 5479511"/>
              <a:gd name="connsiteX14" fmla="*/ 3256071 w 3423087"/>
              <a:gd name="connsiteY14" fmla="*/ 2574678 h 5479511"/>
              <a:gd name="connsiteX15" fmla="*/ 3350806 w 3423087"/>
              <a:gd name="connsiteY15" fmla="*/ 2861415 h 5479511"/>
              <a:gd name="connsiteX16" fmla="*/ 3214563 w 3423087"/>
              <a:gd name="connsiteY16" fmla="*/ 2656902 h 5479511"/>
              <a:gd name="connsiteX17" fmla="*/ 3232208 w 3423087"/>
              <a:gd name="connsiteY17" fmla="*/ 2951363 h 5479511"/>
              <a:gd name="connsiteX18" fmla="*/ 3087348 w 3423087"/>
              <a:gd name="connsiteY18" fmla="*/ 2665244 h 5479511"/>
              <a:gd name="connsiteX19" fmla="*/ 3084908 w 3423087"/>
              <a:gd name="connsiteY19" fmla="*/ 2889184 h 5479511"/>
              <a:gd name="connsiteX20" fmla="*/ 3020822 w 3423087"/>
              <a:gd name="connsiteY20" fmla="*/ 2630846 h 5479511"/>
              <a:gd name="connsiteX21" fmla="*/ 2955331 w 3423087"/>
              <a:gd name="connsiteY21" fmla="*/ 2804000 h 5479511"/>
              <a:gd name="connsiteX22" fmla="*/ 2916930 w 3423087"/>
              <a:gd name="connsiteY22" fmla="*/ 2434634 h 5479511"/>
              <a:gd name="connsiteX23" fmla="*/ 2464907 w 3423087"/>
              <a:gd name="connsiteY23" fmla="*/ 1378740 h 5479511"/>
              <a:gd name="connsiteX24" fmla="*/ 2432722 w 3423087"/>
              <a:gd name="connsiteY24" fmla="*/ 3018136 h 5479511"/>
              <a:gd name="connsiteX25" fmla="*/ 2479760 w 3423087"/>
              <a:gd name="connsiteY25" fmla="*/ 3588568 h 5479511"/>
              <a:gd name="connsiteX26" fmla="*/ 2720883 w 3423087"/>
              <a:gd name="connsiteY26" fmla="*/ 4497222 h 5479511"/>
              <a:gd name="connsiteX27" fmla="*/ 3099938 w 3423087"/>
              <a:gd name="connsiteY27" fmla="*/ 5053966 h 5479511"/>
              <a:gd name="connsiteX28" fmla="*/ 3058510 w 3423087"/>
              <a:gd name="connsiteY28" fmla="*/ 5435776 h 5479511"/>
              <a:gd name="connsiteX29" fmla="*/ 2865143 w 3423087"/>
              <a:gd name="connsiteY29" fmla="*/ 5400099 h 5479511"/>
              <a:gd name="connsiteX30" fmla="*/ 2377837 w 3423087"/>
              <a:gd name="connsiteY30" fmla="*/ 4991508 h 5479511"/>
              <a:gd name="connsiteX31" fmla="*/ 1942351 w 3423087"/>
              <a:gd name="connsiteY31" fmla="*/ 3491508 h 5479511"/>
              <a:gd name="connsiteX32" fmla="*/ 1611723 w 3423087"/>
              <a:gd name="connsiteY32" fmla="*/ 3539451 h 5479511"/>
              <a:gd name="connsiteX33" fmla="*/ 1479106 w 3423087"/>
              <a:gd name="connsiteY33" fmla="*/ 4227080 h 5479511"/>
              <a:gd name="connsiteX34" fmla="*/ 1294181 w 3423087"/>
              <a:gd name="connsiteY34" fmla="*/ 5011615 h 5479511"/>
              <a:gd name="connsiteX35" fmla="*/ 851370 w 3423087"/>
              <a:gd name="connsiteY35" fmla="*/ 5474932 h 5479511"/>
              <a:gd name="connsiteX36" fmla="*/ 613911 w 3423087"/>
              <a:gd name="connsiteY36" fmla="*/ 5214247 h 5479511"/>
              <a:gd name="connsiteX37" fmla="*/ 919711 w 3423087"/>
              <a:gd name="connsiteY37" fmla="*/ 4666087 h 5479511"/>
              <a:gd name="connsiteX38" fmla="*/ 1093312 w 3423087"/>
              <a:gd name="connsiteY38" fmla="*/ 3809591 h 5479511"/>
              <a:gd name="connsiteX39" fmla="*/ 1121402 w 3423087"/>
              <a:gd name="connsiteY39" fmla="*/ 3260984 h 5479511"/>
              <a:gd name="connsiteX40" fmla="*/ 1119323 w 3423087"/>
              <a:gd name="connsiteY40" fmla="*/ 1380025 h 5479511"/>
              <a:gd name="connsiteX41" fmla="*/ 566500 w 3423087"/>
              <a:gd name="connsiteY41" fmla="*/ 2328617 h 5479511"/>
              <a:gd name="connsiteX42" fmla="*/ 470741 w 3423087"/>
              <a:gd name="connsiteY42" fmla="*/ 2537491 h 5479511"/>
              <a:gd name="connsiteX43" fmla="*/ 418506 w 3423087"/>
              <a:gd name="connsiteY43" fmla="*/ 2742085 h 5479511"/>
              <a:gd name="connsiteX44" fmla="*/ 408235 w 3423087"/>
              <a:gd name="connsiteY44" fmla="*/ 2613904 h 5479511"/>
              <a:gd name="connsiteX45" fmla="*/ 273108 w 3423087"/>
              <a:gd name="connsiteY45" fmla="*/ 2814094 h 5479511"/>
              <a:gd name="connsiteX46" fmla="*/ 332139 w 3423087"/>
              <a:gd name="connsiteY46" fmla="*/ 2564402 h 5479511"/>
              <a:gd name="connsiteX47" fmla="*/ 91917 w 3423087"/>
              <a:gd name="connsiteY47" fmla="*/ 2848793 h 5479511"/>
              <a:gd name="connsiteX48" fmla="*/ 238561 w 3423087"/>
              <a:gd name="connsiteY48" fmla="*/ 2531843 h 5479511"/>
              <a:gd name="connsiteX49" fmla="*/ 32680 w 3423087"/>
              <a:gd name="connsiteY49" fmla="*/ 2751504 h 5479511"/>
              <a:gd name="connsiteX50" fmla="*/ 168638 w 3423087"/>
              <a:gd name="connsiteY50" fmla="*/ 2517509 h 5479511"/>
              <a:gd name="connsiteX51" fmla="*/ 0 w 3423087"/>
              <a:gd name="connsiteY51" fmla="*/ 2525726 h 5479511"/>
              <a:gd name="connsiteX52" fmla="*/ 222741 w 3423087"/>
              <a:gd name="connsiteY52" fmla="*/ 2419750 h 5479511"/>
              <a:gd name="connsiteX53" fmla="*/ 396849 w 3423087"/>
              <a:gd name="connsiteY53" fmla="*/ 2114727 h 547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423087" h="5479511">
                <a:moveTo>
                  <a:pt x="396849" y="2114727"/>
                </a:moveTo>
                <a:cubicBezTo>
                  <a:pt x="505317" y="1878397"/>
                  <a:pt x="697176" y="1223589"/>
                  <a:pt x="873552" y="1001767"/>
                </a:cubicBezTo>
                <a:cubicBezTo>
                  <a:pt x="1049928" y="779945"/>
                  <a:pt x="1334908" y="858332"/>
                  <a:pt x="1455107" y="783795"/>
                </a:cubicBezTo>
                <a:cubicBezTo>
                  <a:pt x="1575306" y="709258"/>
                  <a:pt x="1604991" y="670813"/>
                  <a:pt x="1595823" y="599027"/>
                </a:cubicBezTo>
                <a:cubicBezTo>
                  <a:pt x="1586655" y="527241"/>
                  <a:pt x="1454836" y="402266"/>
                  <a:pt x="1460801" y="328346"/>
                </a:cubicBezTo>
                <a:cubicBezTo>
                  <a:pt x="1466766" y="254426"/>
                  <a:pt x="1516941" y="161613"/>
                  <a:pt x="1565787" y="106905"/>
                </a:cubicBezTo>
                <a:cubicBezTo>
                  <a:pt x="1614633" y="52197"/>
                  <a:pt x="1746416" y="-4747"/>
                  <a:pt x="1803086" y="315"/>
                </a:cubicBezTo>
                <a:cubicBezTo>
                  <a:pt x="1859756" y="5377"/>
                  <a:pt x="1965777" y="-6606"/>
                  <a:pt x="2040023" y="42240"/>
                </a:cubicBezTo>
                <a:cubicBezTo>
                  <a:pt x="2114269" y="91086"/>
                  <a:pt x="2113687" y="237480"/>
                  <a:pt x="2120111" y="318994"/>
                </a:cubicBezTo>
                <a:cubicBezTo>
                  <a:pt x="2126535" y="400509"/>
                  <a:pt x="2026918" y="515670"/>
                  <a:pt x="1982490" y="575811"/>
                </a:cubicBezTo>
                <a:cubicBezTo>
                  <a:pt x="1964906" y="648104"/>
                  <a:pt x="2003628" y="679086"/>
                  <a:pt x="2075308" y="744503"/>
                </a:cubicBezTo>
                <a:cubicBezTo>
                  <a:pt x="2146988" y="809920"/>
                  <a:pt x="2388908" y="652700"/>
                  <a:pt x="2573399" y="919706"/>
                </a:cubicBezTo>
                <a:cubicBezTo>
                  <a:pt x="2757890" y="1186712"/>
                  <a:pt x="3010318" y="2084725"/>
                  <a:pt x="3182256" y="2346540"/>
                </a:cubicBezTo>
                <a:cubicBezTo>
                  <a:pt x="3297524" y="2489882"/>
                  <a:pt x="3355025" y="2481497"/>
                  <a:pt x="3423087" y="2517938"/>
                </a:cubicBezTo>
                <a:cubicBezTo>
                  <a:pt x="3336055" y="2572605"/>
                  <a:pt x="3277563" y="2506293"/>
                  <a:pt x="3256071" y="2574678"/>
                </a:cubicBezTo>
                <a:cubicBezTo>
                  <a:pt x="3234579" y="2643063"/>
                  <a:pt x="3400972" y="2868976"/>
                  <a:pt x="3350806" y="2861415"/>
                </a:cubicBezTo>
                <a:cubicBezTo>
                  <a:pt x="3300640" y="2853855"/>
                  <a:pt x="3256202" y="2695578"/>
                  <a:pt x="3214563" y="2656902"/>
                </a:cubicBezTo>
                <a:cubicBezTo>
                  <a:pt x="3172924" y="2618226"/>
                  <a:pt x="3251919" y="2953517"/>
                  <a:pt x="3232208" y="2951363"/>
                </a:cubicBezTo>
                <a:cubicBezTo>
                  <a:pt x="3212497" y="2949209"/>
                  <a:pt x="3125817" y="2628522"/>
                  <a:pt x="3087348" y="2665244"/>
                </a:cubicBezTo>
                <a:cubicBezTo>
                  <a:pt x="3048879" y="2701966"/>
                  <a:pt x="3108354" y="2900907"/>
                  <a:pt x="3084908" y="2889184"/>
                </a:cubicBezTo>
                <a:cubicBezTo>
                  <a:pt x="3061462" y="2877461"/>
                  <a:pt x="3036453" y="2646477"/>
                  <a:pt x="3020822" y="2630846"/>
                </a:cubicBezTo>
                <a:cubicBezTo>
                  <a:pt x="3005191" y="2615215"/>
                  <a:pt x="2981055" y="2780503"/>
                  <a:pt x="2955331" y="2804000"/>
                </a:cubicBezTo>
                <a:cubicBezTo>
                  <a:pt x="2938555" y="2775855"/>
                  <a:pt x="2974311" y="2548642"/>
                  <a:pt x="2916930" y="2434634"/>
                </a:cubicBezTo>
                <a:cubicBezTo>
                  <a:pt x="2844638" y="2256834"/>
                  <a:pt x="2545608" y="1281490"/>
                  <a:pt x="2464907" y="1378740"/>
                </a:cubicBezTo>
                <a:cubicBezTo>
                  <a:pt x="2384206" y="1475990"/>
                  <a:pt x="2430247" y="2649831"/>
                  <a:pt x="2432722" y="3018136"/>
                </a:cubicBezTo>
                <a:cubicBezTo>
                  <a:pt x="2435198" y="3386441"/>
                  <a:pt x="2431733" y="3342054"/>
                  <a:pt x="2479760" y="3588568"/>
                </a:cubicBezTo>
                <a:cubicBezTo>
                  <a:pt x="2527787" y="3835082"/>
                  <a:pt x="2609483" y="4171128"/>
                  <a:pt x="2720883" y="4497222"/>
                </a:cubicBezTo>
                <a:cubicBezTo>
                  <a:pt x="2832283" y="4823316"/>
                  <a:pt x="3043667" y="4897540"/>
                  <a:pt x="3099938" y="5053966"/>
                </a:cubicBezTo>
                <a:cubicBezTo>
                  <a:pt x="3156209" y="5210392"/>
                  <a:pt x="3097642" y="5378087"/>
                  <a:pt x="3058510" y="5435776"/>
                </a:cubicBezTo>
                <a:cubicBezTo>
                  <a:pt x="3019378" y="5493465"/>
                  <a:pt x="2978588" y="5474144"/>
                  <a:pt x="2865143" y="5400099"/>
                </a:cubicBezTo>
                <a:cubicBezTo>
                  <a:pt x="2751698" y="5326054"/>
                  <a:pt x="2628083" y="5154072"/>
                  <a:pt x="2377837" y="4991508"/>
                </a:cubicBezTo>
                <a:cubicBezTo>
                  <a:pt x="2187871" y="4607921"/>
                  <a:pt x="2070037" y="3733517"/>
                  <a:pt x="1942351" y="3491508"/>
                </a:cubicBezTo>
                <a:cubicBezTo>
                  <a:pt x="1814665" y="3249499"/>
                  <a:pt x="1676874" y="3400484"/>
                  <a:pt x="1611723" y="3539451"/>
                </a:cubicBezTo>
                <a:cubicBezTo>
                  <a:pt x="1546572" y="3678419"/>
                  <a:pt x="1544086" y="3983766"/>
                  <a:pt x="1479106" y="4227080"/>
                </a:cubicBezTo>
                <a:cubicBezTo>
                  <a:pt x="1369069" y="4482478"/>
                  <a:pt x="1398804" y="4803640"/>
                  <a:pt x="1294181" y="5011615"/>
                </a:cubicBezTo>
                <a:cubicBezTo>
                  <a:pt x="1189558" y="5219590"/>
                  <a:pt x="964748" y="5441160"/>
                  <a:pt x="851370" y="5474932"/>
                </a:cubicBezTo>
                <a:cubicBezTo>
                  <a:pt x="737992" y="5508704"/>
                  <a:pt x="602521" y="5349054"/>
                  <a:pt x="613911" y="5214247"/>
                </a:cubicBezTo>
                <a:cubicBezTo>
                  <a:pt x="625301" y="5079440"/>
                  <a:pt x="839811" y="4900196"/>
                  <a:pt x="919711" y="4666087"/>
                </a:cubicBezTo>
                <a:cubicBezTo>
                  <a:pt x="999611" y="4431978"/>
                  <a:pt x="1061706" y="4035588"/>
                  <a:pt x="1093312" y="3809591"/>
                </a:cubicBezTo>
                <a:cubicBezTo>
                  <a:pt x="1124918" y="3583594"/>
                  <a:pt x="1117067" y="3665912"/>
                  <a:pt x="1121402" y="3260984"/>
                </a:cubicBezTo>
                <a:cubicBezTo>
                  <a:pt x="1125737" y="2856056"/>
                  <a:pt x="1211807" y="1535420"/>
                  <a:pt x="1119323" y="1380025"/>
                </a:cubicBezTo>
                <a:cubicBezTo>
                  <a:pt x="1026839" y="1224630"/>
                  <a:pt x="695973" y="2021790"/>
                  <a:pt x="566500" y="2328617"/>
                </a:cubicBezTo>
                <a:cubicBezTo>
                  <a:pt x="463871" y="2495706"/>
                  <a:pt x="495407" y="2468580"/>
                  <a:pt x="470741" y="2537491"/>
                </a:cubicBezTo>
                <a:cubicBezTo>
                  <a:pt x="446075" y="2606402"/>
                  <a:pt x="428924" y="2729350"/>
                  <a:pt x="418506" y="2742085"/>
                </a:cubicBezTo>
                <a:cubicBezTo>
                  <a:pt x="408088" y="2754820"/>
                  <a:pt x="432468" y="2601903"/>
                  <a:pt x="408235" y="2613904"/>
                </a:cubicBezTo>
                <a:cubicBezTo>
                  <a:pt x="384002" y="2625905"/>
                  <a:pt x="285791" y="2822344"/>
                  <a:pt x="273108" y="2814094"/>
                </a:cubicBezTo>
                <a:cubicBezTo>
                  <a:pt x="260425" y="2805844"/>
                  <a:pt x="362338" y="2558619"/>
                  <a:pt x="332139" y="2564402"/>
                </a:cubicBezTo>
                <a:cubicBezTo>
                  <a:pt x="301941" y="2570185"/>
                  <a:pt x="107513" y="2854219"/>
                  <a:pt x="91917" y="2848793"/>
                </a:cubicBezTo>
                <a:cubicBezTo>
                  <a:pt x="76321" y="2843367"/>
                  <a:pt x="248434" y="2548058"/>
                  <a:pt x="238561" y="2531843"/>
                </a:cubicBezTo>
                <a:cubicBezTo>
                  <a:pt x="228688" y="2515628"/>
                  <a:pt x="44334" y="2753893"/>
                  <a:pt x="32680" y="2751504"/>
                </a:cubicBezTo>
                <a:cubicBezTo>
                  <a:pt x="21026" y="2749115"/>
                  <a:pt x="144260" y="2563746"/>
                  <a:pt x="168638" y="2517509"/>
                </a:cubicBezTo>
                <a:cubicBezTo>
                  <a:pt x="55816" y="2513802"/>
                  <a:pt x="55914" y="2600958"/>
                  <a:pt x="0" y="2525726"/>
                </a:cubicBezTo>
                <a:cubicBezTo>
                  <a:pt x="9514" y="2502851"/>
                  <a:pt x="177975" y="2454834"/>
                  <a:pt x="222741" y="2419750"/>
                </a:cubicBezTo>
                <a:cubicBezTo>
                  <a:pt x="267507" y="2384666"/>
                  <a:pt x="288381" y="2351057"/>
                  <a:pt x="396849" y="21147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56D3BC-B643-40B7-8460-278FB0AE77EC}"/>
              </a:ext>
            </a:extLst>
          </p:cNvPr>
          <p:cNvGrpSpPr/>
          <p:nvPr/>
        </p:nvGrpSpPr>
        <p:grpSpPr>
          <a:xfrm>
            <a:off x="1979494" y="1914508"/>
            <a:ext cx="806338" cy="1679551"/>
            <a:chOff x="4953000" y="2028091"/>
            <a:chExt cx="1981200" cy="20737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C882ED-1271-4B25-B5C2-B7B3E9AB3BB7}"/>
                </a:ext>
              </a:extLst>
            </p:cNvPr>
            <p:cNvSpPr/>
            <p:nvPr/>
          </p:nvSpPr>
          <p:spPr>
            <a:xfrm>
              <a:off x="4953000" y="2028091"/>
              <a:ext cx="530284" cy="264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CB5D8B-A208-4981-B303-9132526A2A3F}"/>
                </a:ext>
              </a:extLst>
            </p:cNvPr>
            <p:cNvSpPr/>
            <p:nvPr/>
          </p:nvSpPr>
          <p:spPr>
            <a:xfrm>
              <a:off x="5483284" y="2028091"/>
              <a:ext cx="382983" cy="2644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81564E-8842-4533-807C-653A2E4B859F}"/>
                </a:ext>
              </a:extLst>
            </p:cNvPr>
            <p:cNvSpPr/>
            <p:nvPr/>
          </p:nvSpPr>
          <p:spPr>
            <a:xfrm>
              <a:off x="5866267" y="2028091"/>
              <a:ext cx="684951" cy="26447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A1A9A7-87B1-4951-8DE3-05D6F2CC42A7}"/>
                </a:ext>
              </a:extLst>
            </p:cNvPr>
            <p:cNvSpPr/>
            <p:nvPr/>
          </p:nvSpPr>
          <p:spPr>
            <a:xfrm>
              <a:off x="6551217" y="2028091"/>
              <a:ext cx="382983" cy="264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D31EC1-A36B-45DE-8896-C6C67C3427AA}"/>
                </a:ext>
              </a:extLst>
            </p:cNvPr>
            <p:cNvSpPr/>
            <p:nvPr/>
          </p:nvSpPr>
          <p:spPr>
            <a:xfrm>
              <a:off x="4953000" y="2282946"/>
              <a:ext cx="530284" cy="264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9E6382-95FB-48D5-B227-DD8D87C4BBE5}"/>
                </a:ext>
              </a:extLst>
            </p:cNvPr>
            <p:cNvSpPr/>
            <p:nvPr/>
          </p:nvSpPr>
          <p:spPr>
            <a:xfrm>
              <a:off x="5483284" y="2282946"/>
              <a:ext cx="382983" cy="2644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342220-9A6B-42F2-B22D-7244F026687F}"/>
                </a:ext>
              </a:extLst>
            </p:cNvPr>
            <p:cNvSpPr/>
            <p:nvPr/>
          </p:nvSpPr>
          <p:spPr>
            <a:xfrm>
              <a:off x="5866267" y="2282946"/>
              <a:ext cx="684951" cy="26447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01BD44-7A85-423D-B0E5-9CE29FF5CE7F}"/>
                </a:ext>
              </a:extLst>
            </p:cNvPr>
            <p:cNvSpPr/>
            <p:nvPr/>
          </p:nvSpPr>
          <p:spPr>
            <a:xfrm>
              <a:off x="6551217" y="2282946"/>
              <a:ext cx="382983" cy="264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850FF4-DA92-4F12-B15E-0AFCD766BA83}"/>
                </a:ext>
              </a:extLst>
            </p:cNvPr>
            <p:cNvSpPr/>
            <p:nvPr/>
          </p:nvSpPr>
          <p:spPr>
            <a:xfrm>
              <a:off x="4953000" y="2540252"/>
              <a:ext cx="530284" cy="264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B85EB3-9A99-4045-8C60-82DDC552251A}"/>
                </a:ext>
              </a:extLst>
            </p:cNvPr>
            <p:cNvSpPr/>
            <p:nvPr/>
          </p:nvSpPr>
          <p:spPr>
            <a:xfrm>
              <a:off x="5483284" y="2540252"/>
              <a:ext cx="382983" cy="2644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A0D0B4-FB6D-42E3-80CA-1ACD04B82F5E}"/>
                </a:ext>
              </a:extLst>
            </p:cNvPr>
            <p:cNvSpPr/>
            <p:nvPr/>
          </p:nvSpPr>
          <p:spPr>
            <a:xfrm>
              <a:off x="5866267" y="2540252"/>
              <a:ext cx="684951" cy="26447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3A3665-3757-4DD7-8FC0-EAEA1520385F}"/>
                </a:ext>
              </a:extLst>
            </p:cNvPr>
            <p:cNvSpPr/>
            <p:nvPr/>
          </p:nvSpPr>
          <p:spPr>
            <a:xfrm>
              <a:off x="6551217" y="2540252"/>
              <a:ext cx="382983" cy="264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B18282-4CA1-45E5-AC14-C282A50DFF20}"/>
                </a:ext>
              </a:extLst>
            </p:cNvPr>
            <p:cNvSpPr/>
            <p:nvPr/>
          </p:nvSpPr>
          <p:spPr>
            <a:xfrm>
              <a:off x="4953000" y="2804082"/>
              <a:ext cx="530284" cy="264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B47E09-B20E-46F9-95F4-59B10ECC6C7E}"/>
                </a:ext>
              </a:extLst>
            </p:cNvPr>
            <p:cNvSpPr/>
            <p:nvPr/>
          </p:nvSpPr>
          <p:spPr>
            <a:xfrm>
              <a:off x="5483284" y="2804082"/>
              <a:ext cx="382983" cy="2644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FB8A22-5F06-40CF-B07E-41A5009BBDEF}"/>
                </a:ext>
              </a:extLst>
            </p:cNvPr>
            <p:cNvSpPr/>
            <p:nvPr/>
          </p:nvSpPr>
          <p:spPr>
            <a:xfrm>
              <a:off x="5866267" y="2804082"/>
              <a:ext cx="684951" cy="26447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8289F6-8B73-47F6-AC35-5C2F10AC8BD0}"/>
                </a:ext>
              </a:extLst>
            </p:cNvPr>
            <p:cNvSpPr/>
            <p:nvPr/>
          </p:nvSpPr>
          <p:spPr>
            <a:xfrm>
              <a:off x="6551217" y="2804082"/>
              <a:ext cx="382983" cy="264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E96F5D-4FB1-4901-AE34-AD06DB4BDE1E}"/>
                </a:ext>
              </a:extLst>
            </p:cNvPr>
            <p:cNvSpPr/>
            <p:nvPr/>
          </p:nvSpPr>
          <p:spPr>
            <a:xfrm>
              <a:off x="4953000" y="3061388"/>
              <a:ext cx="530284" cy="264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CB0E2F-E658-4E3A-8B12-EE69E2AEB27E}"/>
                </a:ext>
              </a:extLst>
            </p:cNvPr>
            <p:cNvSpPr/>
            <p:nvPr/>
          </p:nvSpPr>
          <p:spPr>
            <a:xfrm>
              <a:off x="5483284" y="3061388"/>
              <a:ext cx="382983" cy="2644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E64A54-9E6F-47F3-B0B6-4BEBDE725C6F}"/>
                </a:ext>
              </a:extLst>
            </p:cNvPr>
            <p:cNvSpPr/>
            <p:nvPr/>
          </p:nvSpPr>
          <p:spPr>
            <a:xfrm>
              <a:off x="5866267" y="3061388"/>
              <a:ext cx="684951" cy="26447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1BF25D-095B-4791-BBD3-6467C96AED39}"/>
                </a:ext>
              </a:extLst>
            </p:cNvPr>
            <p:cNvSpPr/>
            <p:nvPr/>
          </p:nvSpPr>
          <p:spPr>
            <a:xfrm>
              <a:off x="6551217" y="3061388"/>
              <a:ext cx="382983" cy="264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6436BF4-3450-467F-9A8F-2E19AAF9F066}"/>
                </a:ext>
              </a:extLst>
            </p:cNvPr>
            <p:cNvSpPr/>
            <p:nvPr/>
          </p:nvSpPr>
          <p:spPr>
            <a:xfrm>
              <a:off x="4953000" y="3316243"/>
              <a:ext cx="530284" cy="264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FF1C1B-AA1E-4E42-AD36-05E8D98919C7}"/>
                </a:ext>
              </a:extLst>
            </p:cNvPr>
            <p:cNvSpPr/>
            <p:nvPr/>
          </p:nvSpPr>
          <p:spPr>
            <a:xfrm>
              <a:off x="5483284" y="3316243"/>
              <a:ext cx="382983" cy="2644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49E6648-6F3D-42D4-AB2B-132F10B95F7C}"/>
                </a:ext>
              </a:extLst>
            </p:cNvPr>
            <p:cNvSpPr/>
            <p:nvPr/>
          </p:nvSpPr>
          <p:spPr>
            <a:xfrm>
              <a:off x="5866267" y="3316243"/>
              <a:ext cx="684951" cy="26447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64D7B4-6377-41E7-82A7-E24497284299}"/>
                </a:ext>
              </a:extLst>
            </p:cNvPr>
            <p:cNvSpPr/>
            <p:nvPr/>
          </p:nvSpPr>
          <p:spPr>
            <a:xfrm>
              <a:off x="6551217" y="3316243"/>
              <a:ext cx="382983" cy="264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3C5B42-0C20-4F91-B76D-25952898F407}"/>
                </a:ext>
              </a:extLst>
            </p:cNvPr>
            <p:cNvSpPr/>
            <p:nvPr/>
          </p:nvSpPr>
          <p:spPr>
            <a:xfrm>
              <a:off x="4953000" y="3573549"/>
              <a:ext cx="530284" cy="264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C8DD536-5264-43DD-8BAF-615F30BA1816}"/>
                </a:ext>
              </a:extLst>
            </p:cNvPr>
            <p:cNvSpPr/>
            <p:nvPr/>
          </p:nvSpPr>
          <p:spPr>
            <a:xfrm>
              <a:off x="5483284" y="3573549"/>
              <a:ext cx="382983" cy="2644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FC4345D-2B36-4239-A9CD-1000B9429F27}"/>
                </a:ext>
              </a:extLst>
            </p:cNvPr>
            <p:cNvSpPr/>
            <p:nvPr/>
          </p:nvSpPr>
          <p:spPr>
            <a:xfrm>
              <a:off x="5866267" y="3573549"/>
              <a:ext cx="684951" cy="26447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F0A753-B9B3-4137-90E5-6D73475F9F86}"/>
                </a:ext>
              </a:extLst>
            </p:cNvPr>
            <p:cNvSpPr/>
            <p:nvPr/>
          </p:nvSpPr>
          <p:spPr>
            <a:xfrm>
              <a:off x="6551217" y="3573549"/>
              <a:ext cx="382983" cy="264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63766D-BCAF-4A76-AF79-7E052F4CA666}"/>
                </a:ext>
              </a:extLst>
            </p:cNvPr>
            <p:cNvSpPr/>
            <p:nvPr/>
          </p:nvSpPr>
          <p:spPr>
            <a:xfrm>
              <a:off x="4953000" y="3837379"/>
              <a:ext cx="530284" cy="264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6A696A4-741B-4CC5-A014-CF81BE1228A9}"/>
                </a:ext>
              </a:extLst>
            </p:cNvPr>
            <p:cNvSpPr/>
            <p:nvPr/>
          </p:nvSpPr>
          <p:spPr>
            <a:xfrm>
              <a:off x="5483284" y="3837379"/>
              <a:ext cx="382983" cy="2644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3FA0340-7D2D-4FC9-B4C7-E473B92980C6}"/>
                </a:ext>
              </a:extLst>
            </p:cNvPr>
            <p:cNvSpPr/>
            <p:nvPr/>
          </p:nvSpPr>
          <p:spPr>
            <a:xfrm>
              <a:off x="5866267" y="3837379"/>
              <a:ext cx="684951" cy="26447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06C495-76EB-45D0-87A4-3E8425CF5D7A}"/>
                </a:ext>
              </a:extLst>
            </p:cNvPr>
            <p:cNvSpPr/>
            <p:nvPr/>
          </p:nvSpPr>
          <p:spPr>
            <a:xfrm>
              <a:off x="6551217" y="3837379"/>
              <a:ext cx="382983" cy="264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E9CA3DD-D91D-4B8F-8AAB-C2F9F783CB1A}"/>
              </a:ext>
            </a:extLst>
          </p:cNvPr>
          <p:cNvSpPr/>
          <p:nvPr/>
        </p:nvSpPr>
        <p:spPr>
          <a:xfrm>
            <a:off x="7922080" y="1126778"/>
            <a:ext cx="2732905" cy="4295247"/>
          </a:xfrm>
          <a:custGeom>
            <a:avLst/>
            <a:gdLst>
              <a:gd name="connsiteX0" fmla="*/ 328999 w 3906804"/>
              <a:gd name="connsiteY0" fmla="*/ 1617589 h 4562458"/>
              <a:gd name="connsiteX1" fmla="*/ 1032383 w 3906804"/>
              <a:gd name="connsiteY1" fmla="*/ 234266 h 4562458"/>
              <a:gd name="connsiteX2" fmla="*/ 2732230 w 3906804"/>
              <a:gd name="connsiteY2" fmla="*/ 152205 h 4562458"/>
              <a:gd name="connsiteX3" fmla="*/ 3564568 w 3906804"/>
              <a:gd name="connsiteY3" fmla="*/ 1769989 h 4562458"/>
              <a:gd name="connsiteX4" fmla="*/ 3060476 w 3906804"/>
              <a:gd name="connsiteY4" fmla="*/ 1875497 h 4562458"/>
              <a:gd name="connsiteX5" fmla="*/ 2626722 w 3906804"/>
              <a:gd name="connsiteY5" fmla="*/ 808697 h 4562458"/>
              <a:gd name="connsiteX6" fmla="*/ 2591553 w 3906804"/>
              <a:gd name="connsiteY6" fmla="*/ 2250635 h 4562458"/>
              <a:gd name="connsiteX7" fmla="*/ 3294937 w 3906804"/>
              <a:gd name="connsiteY7" fmla="*/ 3856697 h 4562458"/>
              <a:gd name="connsiteX8" fmla="*/ 3904537 w 3906804"/>
              <a:gd name="connsiteY8" fmla="*/ 4091158 h 4562458"/>
              <a:gd name="connsiteX9" fmla="*/ 3072199 w 3906804"/>
              <a:gd name="connsiteY9" fmla="*/ 4325620 h 4562458"/>
              <a:gd name="connsiteX10" fmla="*/ 2826014 w 3906804"/>
              <a:gd name="connsiteY10" fmla="*/ 4138051 h 4562458"/>
              <a:gd name="connsiteX11" fmla="*/ 2028845 w 3906804"/>
              <a:gd name="connsiteY11" fmla="*/ 2625774 h 4562458"/>
              <a:gd name="connsiteX12" fmla="*/ 1079276 w 3906804"/>
              <a:gd name="connsiteY12" fmla="*/ 4231835 h 4562458"/>
              <a:gd name="connsiteX13" fmla="*/ 540014 w 3906804"/>
              <a:gd name="connsiteY13" fmla="*/ 4560082 h 4562458"/>
              <a:gd name="connsiteX14" fmla="*/ 411060 w 3906804"/>
              <a:gd name="connsiteY14" fmla="*/ 4360789 h 4562458"/>
              <a:gd name="connsiteX15" fmla="*/ 680691 w 3906804"/>
              <a:gd name="connsiteY15" fmla="*/ 4009097 h 4562458"/>
              <a:gd name="connsiteX16" fmla="*/ 1219953 w 3906804"/>
              <a:gd name="connsiteY16" fmla="*/ 2567158 h 4562458"/>
              <a:gd name="connsiteX17" fmla="*/ 1302014 w 3906804"/>
              <a:gd name="connsiteY17" fmla="*/ 773528 h 4562458"/>
              <a:gd name="connsiteX18" fmla="*/ 704137 w 3906804"/>
              <a:gd name="connsiteY18" fmla="*/ 1769989 h 4562458"/>
              <a:gd name="connsiteX19" fmla="*/ 622076 w 3906804"/>
              <a:gd name="connsiteY19" fmla="*/ 2156851 h 4562458"/>
              <a:gd name="connsiteX20" fmla="*/ 528291 w 3906804"/>
              <a:gd name="connsiteY20" fmla="*/ 1840328 h 4562458"/>
              <a:gd name="connsiteX21" fmla="*/ 411060 w 3906804"/>
              <a:gd name="connsiteY21" fmla="*/ 2098235 h 4562458"/>
              <a:gd name="connsiteX22" fmla="*/ 446230 w 3906804"/>
              <a:gd name="connsiteY22" fmla="*/ 1781712 h 4562458"/>
              <a:gd name="connsiteX23" fmla="*/ 200045 w 3906804"/>
              <a:gd name="connsiteY23" fmla="*/ 2063066 h 4562458"/>
              <a:gd name="connsiteX24" fmla="*/ 340722 w 3906804"/>
              <a:gd name="connsiteY24" fmla="*/ 1758266 h 4562458"/>
              <a:gd name="connsiteX25" fmla="*/ 176599 w 3906804"/>
              <a:gd name="connsiteY25" fmla="*/ 1898943 h 4562458"/>
              <a:gd name="connsiteX26" fmla="*/ 246937 w 3906804"/>
              <a:gd name="connsiteY26" fmla="*/ 1734820 h 4562458"/>
              <a:gd name="connsiteX27" fmla="*/ 753 w 3906804"/>
              <a:gd name="connsiteY27" fmla="*/ 1676205 h 4562458"/>
              <a:gd name="connsiteX28" fmla="*/ 328999 w 3906804"/>
              <a:gd name="connsiteY28" fmla="*/ 1617589 h 4562458"/>
              <a:gd name="connsiteX0" fmla="*/ 328999 w 3906804"/>
              <a:gd name="connsiteY0" fmla="*/ 1664580 h 4609449"/>
              <a:gd name="connsiteX1" fmla="*/ 1032383 w 3906804"/>
              <a:gd name="connsiteY1" fmla="*/ 281257 h 4609449"/>
              <a:gd name="connsiteX2" fmla="*/ 1899891 w 3906804"/>
              <a:gd name="connsiteY2" fmla="*/ 35073 h 4609449"/>
              <a:gd name="connsiteX3" fmla="*/ 2732230 w 3906804"/>
              <a:gd name="connsiteY3" fmla="*/ 199196 h 4609449"/>
              <a:gd name="connsiteX4" fmla="*/ 3564568 w 3906804"/>
              <a:gd name="connsiteY4" fmla="*/ 1816980 h 4609449"/>
              <a:gd name="connsiteX5" fmla="*/ 3060476 w 3906804"/>
              <a:gd name="connsiteY5" fmla="*/ 1922488 h 4609449"/>
              <a:gd name="connsiteX6" fmla="*/ 2626722 w 3906804"/>
              <a:gd name="connsiteY6" fmla="*/ 855688 h 4609449"/>
              <a:gd name="connsiteX7" fmla="*/ 2591553 w 3906804"/>
              <a:gd name="connsiteY7" fmla="*/ 2297626 h 4609449"/>
              <a:gd name="connsiteX8" fmla="*/ 3294937 w 3906804"/>
              <a:gd name="connsiteY8" fmla="*/ 3903688 h 4609449"/>
              <a:gd name="connsiteX9" fmla="*/ 3904537 w 3906804"/>
              <a:gd name="connsiteY9" fmla="*/ 4138149 h 4609449"/>
              <a:gd name="connsiteX10" fmla="*/ 3072199 w 3906804"/>
              <a:gd name="connsiteY10" fmla="*/ 4372611 h 4609449"/>
              <a:gd name="connsiteX11" fmla="*/ 2826014 w 3906804"/>
              <a:gd name="connsiteY11" fmla="*/ 4185042 h 4609449"/>
              <a:gd name="connsiteX12" fmla="*/ 2028845 w 3906804"/>
              <a:gd name="connsiteY12" fmla="*/ 2672765 h 4609449"/>
              <a:gd name="connsiteX13" fmla="*/ 1079276 w 3906804"/>
              <a:gd name="connsiteY13" fmla="*/ 4278826 h 4609449"/>
              <a:gd name="connsiteX14" fmla="*/ 540014 w 3906804"/>
              <a:gd name="connsiteY14" fmla="*/ 4607073 h 4609449"/>
              <a:gd name="connsiteX15" fmla="*/ 411060 w 3906804"/>
              <a:gd name="connsiteY15" fmla="*/ 4407780 h 4609449"/>
              <a:gd name="connsiteX16" fmla="*/ 680691 w 3906804"/>
              <a:gd name="connsiteY16" fmla="*/ 4056088 h 4609449"/>
              <a:gd name="connsiteX17" fmla="*/ 1219953 w 3906804"/>
              <a:gd name="connsiteY17" fmla="*/ 2614149 h 4609449"/>
              <a:gd name="connsiteX18" fmla="*/ 1302014 w 3906804"/>
              <a:gd name="connsiteY18" fmla="*/ 820519 h 4609449"/>
              <a:gd name="connsiteX19" fmla="*/ 704137 w 3906804"/>
              <a:gd name="connsiteY19" fmla="*/ 1816980 h 4609449"/>
              <a:gd name="connsiteX20" fmla="*/ 622076 w 3906804"/>
              <a:gd name="connsiteY20" fmla="*/ 2203842 h 4609449"/>
              <a:gd name="connsiteX21" fmla="*/ 528291 w 3906804"/>
              <a:gd name="connsiteY21" fmla="*/ 1887319 h 4609449"/>
              <a:gd name="connsiteX22" fmla="*/ 411060 w 3906804"/>
              <a:gd name="connsiteY22" fmla="*/ 2145226 h 4609449"/>
              <a:gd name="connsiteX23" fmla="*/ 446230 w 3906804"/>
              <a:gd name="connsiteY23" fmla="*/ 1828703 h 4609449"/>
              <a:gd name="connsiteX24" fmla="*/ 200045 w 3906804"/>
              <a:gd name="connsiteY24" fmla="*/ 2110057 h 4609449"/>
              <a:gd name="connsiteX25" fmla="*/ 340722 w 3906804"/>
              <a:gd name="connsiteY25" fmla="*/ 1805257 h 4609449"/>
              <a:gd name="connsiteX26" fmla="*/ 176599 w 3906804"/>
              <a:gd name="connsiteY26" fmla="*/ 1945934 h 4609449"/>
              <a:gd name="connsiteX27" fmla="*/ 246937 w 3906804"/>
              <a:gd name="connsiteY27" fmla="*/ 1781811 h 4609449"/>
              <a:gd name="connsiteX28" fmla="*/ 753 w 3906804"/>
              <a:gd name="connsiteY28" fmla="*/ 1723196 h 4609449"/>
              <a:gd name="connsiteX29" fmla="*/ 328999 w 3906804"/>
              <a:gd name="connsiteY29" fmla="*/ 1664580 h 4609449"/>
              <a:gd name="connsiteX0" fmla="*/ 328999 w 3906804"/>
              <a:gd name="connsiteY0" fmla="*/ 1657521 h 4602390"/>
              <a:gd name="connsiteX1" fmla="*/ 1032383 w 3906804"/>
              <a:gd name="connsiteY1" fmla="*/ 274198 h 4602390"/>
              <a:gd name="connsiteX2" fmla="*/ 1747491 w 3906804"/>
              <a:gd name="connsiteY2" fmla="*/ 39737 h 4602390"/>
              <a:gd name="connsiteX3" fmla="*/ 2732230 w 3906804"/>
              <a:gd name="connsiteY3" fmla="*/ 192137 h 4602390"/>
              <a:gd name="connsiteX4" fmla="*/ 3564568 w 3906804"/>
              <a:gd name="connsiteY4" fmla="*/ 1809921 h 4602390"/>
              <a:gd name="connsiteX5" fmla="*/ 3060476 w 3906804"/>
              <a:gd name="connsiteY5" fmla="*/ 1915429 h 4602390"/>
              <a:gd name="connsiteX6" fmla="*/ 2626722 w 3906804"/>
              <a:gd name="connsiteY6" fmla="*/ 848629 h 4602390"/>
              <a:gd name="connsiteX7" fmla="*/ 2591553 w 3906804"/>
              <a:gd name="connsiteY7" fmla="*/ 2290567 h 4602390"/>
              <a:gd name="connsiteX8" fmla="*/ 3294937 w 3906804"/>
              <a:gd name="connsiteY8" fmla="*/ 3896629 h 4602390"/>
              <a:gd name="connsiteX9" fmla="*/ 3904537 w 3906804"/>
              <a:gd name="connsiteY9" fmla="*/ 4131090 h 4602390"/>
              <a:gd name="connsiteX10" fmla="*/ 3072199 w 3906804"/>
              <a:gd name="connsiteY10" fmla="*/ 4365552 h 4602390"/>
              <a:gd name="connsiteX11" fmla="*/ 2826014 w 3906804"/>
              <a:gd name="connsiteY11" fmla="*/ 4177983 h 4602390"/>
              <a:gd name="connsiteX12" fmla="*/ 2028845 w 3906804"/>
              <a:gd name="connsiteY12" fmla="*/ 2665706 h 4602390"/>
              <a:gd name="connsiteX13" fmla="*/ 1079276 w 3906804"/>
              <a:gd name="connsiteY13" fmla="*/ 4271767 h 4602390"/>
              <a:gd name="connsiteX14" fmla="*/ 540014 w 3906804"/>
              <a:gd name="connsiteY14" fmla="*/ 4600014 h 4602390"/>
              <a:gd name="connsiteX15" fmla="*/ 411060 w 3906804"/>
              <a:gd name="connsiteY15" fmla="*/ 4400721 h 4602390"/>
              <a:gd name="connsiteX16" fmla="*/ 680691 w 3906804"/>
              <a:gd name="connsiteY16" fmla="*/ 4049029 h 4602390"/>
              <a:gd name="connsiteX17" fmla="*/ 1219953 w 3906804"/>
              <a:gd name="connsiteY17" fmla="*/ 2607090 h 4602390"/>
              <a:gd name="connsiteX18" fmla="*/ 1302014 w 3906804"/>
              <a:gd name="connsiteY18" fmla="*/ 813460 h 4602390"/>
              <a:gd name="connsiteX19" fmla="*/ 704137 w 3906804"/>
              <a:gd name="connsiteY19" fmla="*/ 1809921 h 4602390"/>
              <a:gd name="connsiteX20" fmla="*/ 622076 w 3906804"/>
              <a:gd name="connsiteY20" fmla="*/ 2196783 h 4602390"/>
              <a:gd name="connsiteX21" fmla="*/ 528291 w 3906804"/>
              <a:gd name="connsiteY21" fmla="*/ 1880260 h 4602390"/>
              <a:gd name="connsiteX22" fmla="*/ 411060 w 3906804"/>
              <a:gd name="connsiteY22" fmla="*/ 2138167 h 4602390"/>
              <a:gd name="connsiteX23" fmla="*/ 446230 w 3906804"/>
              <a:gd name="connsiteY23" fmla="*/ 1821644 h 4602390"/>
              <a:gd name="connsiteX24" fmla="*/ 200045 w 3906804"/>
              <a:gd name="connsiteY24" fmla="*/ 2102998 h 4602390"/>
              <a:gd name="connsiteX25" fmla="*/ 340722 w 3906804"/>
              <a:gd name="connsiteY25" fmla="*/ 1798198 h 4602390"/>
              <a:gd name="connsiteX26" fmla="*/ 176599 w 3906804"/>
              <a:gd name="connsiteY26" fmla="*/ 1938875 h 4602390"/>
              <a:gd name="connsiteX27" fmla="*/ 246937 w 3906804"/>
              <a:gd name="connsiteY27" fmla="*/ 1774752 h 4602390"/>
              <a:gd name="connsiteX28" fmla="*/ 753 w 3906804"/>
              <a:gd name="connsiteY28" fmla="*/ 1716137 h 4602390"/>
              <a:gd name="connsiteX29" fmla="*/ 328999 w 3906804"/>
              <a:gd name="connsiteY29" fmla="*/ 1657521 h 4602390"/>
              <a:gd name="connsiteX0" fmla="*/ 328999 w 3906804"/>
              <a:gd name="connsiteY0" fmla="*/ 1649302 h 4594171"/>
              <a:gd name="connsiteX1" fmla="*/ 1032383 w 3906804"/>
              <a:gd name="connsiteY1" fmla="*/ 265979 h 4594171"/>
              <a:gd name="connsiteX2" fmla="*/ 1747491 w 3906804"/>
              <a:gd name="connsiteY2" fmla="*/ 31518 h 4594171"/>
              <a:gd name="connsiteX3" fmla="*/ 1899891 w 3906804"/>
              <a:gd name="connsiteY3" fmla="*/ 19795 h 4594171"/>
              <a:gd name="connsiteX4" fmla="*/ 2732230 w 3906804"/>
              <a:gd name="connsiteY4" fmla="*/ 183918 h 4594171"/>
              <a:gd name="connsiteX5" fmla="*/ 3564568 w 3906804"/>
              <a:gd name="connsiteY5" fmla="*/ 1801702 h 4594171"/>
              <a:gd name="connsiteX6" fmla="*/ 3060476 w 3906804"/>
              <a:gd name="connsiteY6" fmla="*/ 1907210 h 4594171"/>
              <a:gd name="connsiteX7" fmla="*/ 2626722 w 3906804"/>
              <a:gd name="connsiteY7" fmla="*/ 840410 h 4594171"/>
              <a:gd name="connsiteX8" fmla="*/ 2591553 w 3906804"/>
              <a:gd name="connsiteY8" fmla="*/ 2282348 h 4594171"/>
              <a:gd name="connsiteX9" fmla="*/ 3294937 w 3906804"/>
              <a:gd name="connsiteY9" fmla="*/ 3888410 h 4594171"/>
              <a:gd name="connsiteX10" fmla="*/ 3904537 w 3906804"/>
              <a:gd name="connsiteY10" fmla="*/ 4122871 h 4594171"/>
              <a:gd name="connsiteX11" fmla="*/ 3072199 w 3906804"/>
              <a:gd name="connsiteY11" fmla="*/ 4357333 h 4594171"/>
              <a:gd name="connsiteX12" fmla="*/ 2826014 w 3906804"/>
              <a:gd name="connsiteY12" fmla="*/ 4169764 h 4594171"/>
              <a:gd name="connsiteX13" fmla="*/ 2028845 w 3906804"/>
              <a:gd name="connsiteY13" fmla="*/ 2657487 h 4594171"/>
              <a:gd name="connsiteX14" fmla="*/ 1079276 w 3906804"/>
              <a:gd name="connsiteY14" fmla="*/ 4263548 h 4594171"/>
              <a:gd name="connsiteX15" fmla="*/ 540014 w 3906804"/>
              <a:gd name="connsiteY15" fmla="*/ 4591795 h 4594171"/>
              <a:gd name="connsiteX16" fmla="*/ 411060 w 3906804"/>
              <a:gd name="connsiteY16" fmla="*/ 4392502 h 4594171"/>
              <a:gd name="connsiteX17" fmla="*/ 680691 w 3906804"/>
              <a:gd name="connsiteY17" fmla="*/ 4040810 h 4594171"/>
              <a:gd name="connsiteX18" fmla="*/ 1219953 w 3906804"/>
              <a:gd name="connsiteY18" fmla="*/ 2598871 h 4594171"/>
              <a:gd name="connsiteX19" fmla="*/ 1302014 w 3906804"/>
              <a:gd name="connsiteY19" fmla="*/ 805241 h 4594171"/>
              <a:gd name="connsiteX20" fmla="*/ 704137 w 3906804"/>
              <a:gd name="connsiteY20" fmla="*/ 1801702 h 4594171"/>
              <a:gd name="connsiteX21" fmla="*/ 622076 w 3906804"/>
              <a:gd name="connsiteY21" fmla="*/ 2188564 h 4594171"/>
              <a:gd name="connsiteX22" fmla="*/ 528291 w 3906804"/>
              <a:gd name="connsiteY22" fmla="*/ 1872041 h 4594171"/>
              <a:gd name="connsiteX23" fmla="*/ 411060 w 3906804"/>
              <a:gd name="connsiteY23" fmla="*/ 2129948 h 4594171"/>
              <a:gd name="connsiteX24" fmla="*/ 446230 w 3906804"/>
              <a:gd name="connsiteY24" fmla="*/ 1813425 h 4594171"/>
              <a:gd name="connsiteX25" fmla="*/ 200045 w 3906804"/>
              <a:gd name="connsiteY25" fmla="*/ 2094779 h 4594171"/>
              <a:gd name="connsiteX26" fmla="*/ 340722 w 3906804"/>
              <a:gd name="connsiteY26" fmla="*/ 1789979 h 4594171"/>
              <a:gd name="connsiteX27" fmla="*/ 176599 w 3906804"/>
              <a:gd name="connsiteY27" fmla="*/ 1930656 h 4594171"/>
              <a:gd name="connsiteX28" fmla="*/ 246937 w 3906804"/>
              <a:gd name="connsiteY28" fmla="*/ 1766533 h 4594171"/>
              <a:gd name="connsiteX29" fmla="*/ 753 w 3906804"/>
              <a:gd name="connsiteY29" fmla="*/ 1707918 h 4594171"/>
              <a:gd name="connsiteX30" fmla="*/ 328999 w 3906804"/>
              <a:gd name="connsiteY30" fmla="*/ 1649302 h 4594171"/>
              <a:gd name="connsiteX0" fmla="*/ 328999 w 3906804"/>
              <a:gd name="connsiteY0" fmla="*/ 1959169 h 4904038"/>
              <a:gd name="connsiteX1" fmla="*/ 1032383 w 3906804"/>
              <a:gd name="connsiteY1" fmla="*/ 575846 h 4904038"/>
              <a:gd name="connsiteX2" fmla="*/ 1747491 w 3906804"/>
              <a:gd name="connsiteY2" fmla="*/ 341385 h 4904038"/>
              <a:gd name="connsiteX3" fmla="*/ 1759214 w 3906804"/>
              <a:gd name="connsiteY3" fmla="*/ 1415 h 4904038"/>
              <a:gd name="connsiteX4" fmla="*/ 2732230 w 3906804"/>
              <a:gd name="connsiteY4" fmla="*/ 493785 h 4904038"/>
              <a:gd name="connsiteX5" fmla="*/ 3564568 w 3906804"/>
              <a:gd name="connsiteY5" fmla="*/ 2111569 h 4904038"/>
              <a:gd name="connsiteX6" fmla="*/ 3060476 w 3906804"/>
              <a:gd name="connsiteY6" fmla="*/ 2217077 h 4904038"/>
              <a:gd name="connsiteX7" fmla="*/ 2626722 w 3906804"/>
              <a:gd name="connsiteY7" fmla="*/ 1150277 h 4904038"/>
              <a:gd name="connsiteX8" fmla="*/ 2591553 w 3906804"/>
              <a:gd name="connsiteY8" fmla="*/ 2592215 h 4904038"/>
              <a:gd name="connsiteX9" fmla="*/ 3294937 w 3906804"/>
              <a:gd name="connsiteY9" fmla="*/ 4198277 h 4904038"/>
              <a:gd name="connsiteX10" fmla="*/ 3904537 w 3906804"/>
              <a:gd name="connsiteY10" fmla="*/ 4432738 h 4904038"/>
              <a:gd name="connsiteX11" fmla="*/ 3072199 w 3906804"/>
              <a:gd name="connsiteY11" fmla="*/ 4667200 h 4904038"/>
              <a:gd name="connsiteX12" fmla="*/ 2826014 w 3906804"/>
              <a:gd name="connsiteY12" fmla="*/ 4479631 h 4904038"/>
              <a:gd name="connsiteX13" fmla="*/ 2028845 w 3906804"/>
              <a:gd name="connsiteY13" fmla="*/ 2967354 h 4904038"/>
              <a:gd name="connsiteX14" fmla="*/ 1079276 w 3906804"/>
              <a:gd name="connsiteY14" fmla="*/ 4573415 h 4904038"/>
              <a:gd name="connsiteX15" fmla="*/ 540014 w 3906804"/>
              <a:gd name="connsiteY15" fmla="*/ 4901662 h 4904038"/>
              <a:gd name="connsiteX16" fmla="*/ 411060 w 3906804"/>
              <a:gd name="connsiteY16" fmla="*/ 4702369 h 4904038"/>
              <a:gd name="connsiteX17" fmla="*/ 680691 w 3906804"/>
              <a:gd name="connsiteY17" fmla="*/ 4350677 h 4904038"/>
              <a:gd name="connsiteX18" fmla="*/ 1219953 w 3906804"/>
              <a:gd name="connsiteY18" fmla="*/ 2908738 h 4904038"/>
              <a:gd name="connsiteX19" fmla="*/ 1302014 w 3906804"/>
              <a:gd name="connsiteY19" fmla="*/ 1115108 h 4904038"/>
              <a:gd name="connsiteX20" fmla="*/ 704137 w 3906804"/>
              <a:gd name="connsiteY20" fmla="*/ 2111569 h 4904038"/>
              <a:gd name="connsiteX21" fmla="*/ 622076 w 3906804"/>
              <a:gd name="connsiteY21" fmla="*/ 2498431 h 4904038"/>
              <a:gd name="connsiteX22" fmla="*/ 528291 w 3906804"/>
              <a:gd name="connsiteY22" fmla="*/ 2181908 h 4904038"/>
              <a:gd name="connsiteX23" fmla="*/ 411060 w 3906804"/>
              <a:gd name="connsiteY23" fmla="*/ 2439815 h 4904038"/>
              <a:gd name="connsiteX24" fmla="*/ 446230 w 3906804"/>
              <a:gd name="connsiteY24" fmla="*/ 2123292 h 4904038"/>
              <a:gd name="connsiteX25" fmla="*/ 200045 w 3906804"/>
              <a:gd name="connsiteY25" fmla="*/ 2404646 h 4904038"/>
              <a:gd name="connsiteX26" fmla="*/ 340722 w 3906804"/>
              <a:gd name="connsiteY26" fmla="*/ 2099846 h 4904038"/>
              <a:gd name="connsiteX27" fmla="*/ 176599 w 3906804"/>
              <a:gd name="connsiteY27" fmla="*/ 2240523 h 4904038"/>
              <a:gd name="connsiteX28" fmla="*/ 246937 w 3906804"/>
              <a:gd name="connsiteY28" fmla="*/ 2076400 h 4904038"/>
              <a:gd name="connsiteX29" fmla="*/ 753 w 3906804"/>
              <a:gd name="connsiteY29" fmla="*/ 2017785 h 4904038"/>
              <a:gd name="connsiteX30" fmla="*/ 328999 w 3906804"/>
              <a:gd name="connsiteY30" fmla="*/ 1959169 h 4904038"/>
              <a:gd name="connsiteX0" fmla="*/ 328999 w 3906804"/>
              <a:gd name="connsiteY0" fmla="*/ 2141200 h 5086069"/>
              <a:gd name="connsiteX1" fmla="*/ 1032383 w 3906804"/>
              <a:gd name="connsiteY1" fmla="*/ 757877 h 5086069"/>
              <a:gd name="connsiteX2" fmla="*/ 1747491 w 3906804"/>
              <a:gd name="connsiteY2" fmla="*/ 523416 h 5086069"/>
              <a:gd name="connsiteX3" fmla="*/ 1759214 w 3906804"/>
              <a:gd name="connsiteY3" fmla="*/ 183446 h 5086069"/>
              <a:gd name="connsiteX4" fmla="*/ 2239860 w 3906804"/>
              <a:gd name="connsiteY4" fmla="*/ 19323 h 5086069"/>
              <a:gd name="connsiteX5" fmla="*/ 2732230 w 3906804"/>
              <a:gd name="connsiteY5" fmla="*/ 675816 h 5086069"/>
              <a:gd name="connsiteX6" fmla="*/ 3564568 w 3906804"/>
              <a:gd name="connsiteY6" fmla="*/ 2293600 h 5086069"/>
              <a:gd name="connsiteX7" fmla="*/ 3060476 w 3906804"/>
              <a:gd name="connsiteY7" fmla="*/ 2399108 h 5086069"/>
              <a:gd name="connsiteX8" fmla="*/ 2626722 w 3906804"/>
              <a:gd name="connsiteY8" fmla="*/ 1332308 h 5086069"/>
              <a:gd name="connsiteX9" fmla="*/ 2591553 w 3906804"/>
              <a:gd name="connsiteY9" fmla="*/ 2774246 h 5086069"/>
              <a:gd name="connsiteX10" fmla="*/ 3294937 w 3906804"/>
              <a:gd name="connsiteY10" fmla="*/ 4380308 h 5086069"/>
              <a:gd name="connsiteX11" fmla="*/ 3904537 w 3906804"/>
              <a:gd name="connsiteY11" fmla="*/ 4614769 h 5086069"/>
              <a:gd name="connsiteX12" fmla="*/ 3072199 w 3906804"/>
              <a:gd name="connsiteY12" fmla="*/ 4849231 h 5086069"/>
              <a:gd name="connsiteX13" fmla="*/ 2826014 w 3906804"/>
              <a:gd name="connsiteY13" fmla="*/ 4661662 h 5086069"/>
              <a:gd name="connsiteX14" fmla="*/ 2028845 w 3906804"/>
              <a:gd name="connsiteY14" fmla="*/ 3149385 h 5086069"/>
              <a:gd name="connsiteX15" fmla="*/ 1079276 w 3906804"/>
              <a:gd name="connsiteY15" fmla="*/ 4755446 h 5086069"/>
              <a:gd name="connsiteX16" fmla="*/ 540014 w 3906804"/>
              <a:gd name="connsiteY16" fmla="*/ 5083693 h 5086069"/>
              <a:gd name="connsiteX17" fmla="*/ 411060 w 3906804"/>
              <a:gd name="connsiteY17" fmla="*/ 4884400 h 5086069"/>
              <a:gd name="connsiteX18" fmla="*/ 680691 w 3906804"/>
              <a:gd name="connsiteY18" fmla="*/ 4532708 h 5086069"/>
              <a:gd name="connsiteX19" fmla="*/ 1219953 w 3906804"/>
              <a:gd name="connsiteY19" fmla="*/ 3090769 h 5086069"/>
              <a:gd name="connsiteX20" fmla="*/ 1302014 w 3906804"/>
              <a:gd name="connsiteY20" fmla="*/ 1297139 h 5086069"/>
              <a:gd name="connsiteX21" fmla="*/ 704137 w 3906804"/>
              <a:gd name="connsiteY21" fmla="*/ 2293600 h 5086069"/>
              <a:gd name="connsiteX22" fmla="*/ 622076 w 3906804"/>
              <a:gd name="connsiteY22" fmla="*/ 2680462 h 5086069"/>
              <a:gd name="connsiteX23" fmla="*/ 528291 w 3906804"/>
              <a:gd name="connsiteY23" fmla="*/ 2363939 h 5086069"/>
              <a:gd name="connsiteX24" fmla="*/ 411060 w 3906804"/>
              <a:gd name="connsiteY24" fmla="*/ 2621846 h 5086069"/>
              <a:gd name="connsiteX25" fmla="*/ 446230 w 3906804"/>
              <a:gd name="connsiteY25" fmla="*/ 2305323 h 5086069"/>
              <a:gd name="connsiteX26" fmla="*/ 200045 w 3906804"/>
              <a:gd name="connsiteY26" fmla="*/ 2586677 h 5086069"/>
              <a:gd name="connsiteX27" fmla="*/ 340722 w 3906804"/>
              <a:gd name="connsiteY27" fmla="*/ 2281877 h 5086069"/>
              <a:gd name="connsiteX28" fmla="*/ 176599 w 3906804"/>
              <a:gd name="connsiteY28" fmla="*/ 2422554 h 5086069"/>
              <a:gd name="connsiteX29" fmla="*/ 246937 w 3906804"/>
              <a:gd name="connsiteY29" fmla="*/ 2258431 h 5086069"/>
              <a:gd name="connsiteX30" fmla="*/ 753 w 3906804"/>
              <a:gd name="connsiteY30" fmla="*/ 2199816 h 5086069"/>
              <a:gd name="connsiteX31" fmla="*/ 328999 w 3906804"/>
              <a:gd name="connsiteY31" fmla="*/ 2141200 h 5086069"/>
              <a:gd name="connsiteX0" fmla="*/ 328999 w 3906804"/>
              <a:gd name="connsiteY0" fmla="*/ 2122607 h 5067476"/>
              <a:gd name="connsiteX1" fmla="*/ 1032383 w 3906804"/>
              <a:gd name="connsiteY1" fmla="*/ 739284 h 5067476"/>
              <a:gd name="connsiteX2" fmla="*/ 1747491 w 3906804"/>
              <a:gd name="connsiteY2" fmla="*/ 504823 h 5067476"/>
              <a:gd name="connsiteX3" fmla="*/ 1759214 w 3906804"/>
              <a:gd name="connsiteY3" fmla="*/ 164853 h 5067476"/>
              <a:gd name="connsiteX4" fmla="*/ 2239860 w 3906804"/>
              <a:gd name="connsiteY4" fmla="*/ 730 h 5067476"/>
              <a:gd name="connsiteX5" fmla="*/ 2474322 w 3906804"/>
              <a:gd name="connsiteY5" fmla="*/ 235193 h 5067476"/>
              <a:gd name="connsiteX6" fmla="*/ 2732230 w 3906804"/>
              <a:gd name="connsiteY6" fmla="*/ 657223 h 5067476"/>
              <a:gd name="connsiteX7" fmla="*/ 3564568 w 3906804"/>
              <a:gd name="connsiteY7" fmla="*/ 2275007 h 5067476"/>
              <a:gd name="connsiteX8" fmla="*/ 3060476 w 3906804"/>
              <a:gd name="connsiteY8" fmla="*/ 2380515 h 5067476"/>
              <a:gd name="connsiteX9" fmla="*/ 2626722 w 3906804"/>
              <a:gd name="connsiteY9" fmla="*/ 1313715 h 5067476"/>
              <a:gd name="connsiteX10" fmla="*/ 2591553 w 3906804"/>
              <a:gd name="connsiteY10" fmla="*/ 2755653 h 5067476"/>
              <a:gd name="connsiteX11" fmla="*/ 3294937 w 3906804"/>
              <a:gd name="connsiteY11" fmla="*/ 4361715 h 5067476"/>
              <a:gd name="connsiteX12" fmla="*/ 3904537 w 3906804"/>
              <a:gd name="connsiteY12" fmla="*/ 4596176 h 5067476"/>
              <a:gd name="connsiteX13" fmla="*/ 3072199 w 3906804"/>
              <a:gd name="connsiteY13" fmla="*/ 4830638 h 5067476"/>
              <a:gd name="connsiteX14" fmla="*/ 2826014 w 3906804"/>
              <a:gd name="connsiteY14" fmla="*/ 4643069 h 5067476"/>
              <a:gd name="connsiteX15" fmla="*/ 2028845 w 3906804"/>
              <a:gd name="connsiteY15" fmla="*/ 3130792 h 5067476"/>
              <a:gd name="connsiteX16" fmla="*/ 1079276 w 3906804"/>
              <a:gd name="connsiteY16" fmla="*/ 4736853 h 5067476"/>
              <a:gd name="connsiteX17" fmla="*/ 540014 w 3906804"/>
              <a:gd name="connsiteY17" fmla="*/ 5065100 h 5067476"/>
              <a:gd name="connsiteX18" fmla="*/ 411060 w 3906804"/>
              <a:gd name="connsiteY18" fmla="*/ 4865807 h 5067476"/>
              <a:gd name="connsiteX19" fmla="*/ 680691 w 3906804"/>
              <a:gd name="connsiteY19" fmla="*/ 4514115 h 5067476"/>
              <a:gd name="connsiteX20" fmla="*/ 1219953 w 3906804"/>
              <a:gd name="connsiteY20" fmla="*/ 3072176 h 5067476"/>
              <a:gd name="connsiteX21" fmla="*/ 1302014 w 3906804"/>
              <a:gd name="connsiteY21" fmla="*/ 1278546 h 5067476"/>
              <a:gd name="connsiteX22" fmla="*/ 704137 w 3906804"/>
              <a:gd name="connsiteY22" fmla="*/ 2275007 h 5067476"/>
              <a:gd name="connsiteX23" fmla="*/ 622076 w 3906804"/>
              <a:gd name="connsiteY23" fmla="*/ 2661869 h 5067476"/>
              <a:gd name="connsiteX24" fmla="*/ 528291 w 3906804"/>
              <a:gd name="connsiteY24" fmla="*/ 2345346 h 5067476"/>
              <a:gd name="connsiteX25" fmla="*/ 411060 w 3906804"/>
              <a:gd name="connsiteY25" fmla="*/ 2603253 h 5067476"/>
              <a:gd name="connsiteX26" fmla="*/ 446230 w 3906804"/>
              <a:gd name="connsiteY26" fmla="*/ 2286730 h 5067476"/>
              <a:gd name="connsiteX27" fmla="*/ 200045 w 3906804"/>
              <a:gd name="connsiteY27" fmla="*/ 2568084 h 5067476"/>
              <a:gd name="connsiteX28" fmla="*/ 340722 w 3906804"/>
              <a:gd name="connsiteY28" fmla="*/ 2263284 h 5067476"/>
              <a:gd name="connsiteX29" fmla="*/ 176599 w 3906804"/>
              <a:gd name="connsiteY29" fmla="*/ 2403961 h 5067476"/>
              <a:gd name="connsiteX30" fmla="*/ 246937 w 3906804"/>
              <a:gd name="connsiteY30" fmla="*/ 2239838 h 5067476"/>
              <a:gd name="connsiteX31" fmla="*/ 753 w 3906804"/>
              <a:gd name="connsiteY31" fmla="*/ 2181223 h 5067476"/>
              <a:gd name="connsiteX32" fmla="*/ 328999 w 3906804"/>
              <a:gd name="connsiteY32" fmla="*/ 2122607 h 5067476"/>
              <a:gd name="connsiteX0" fmla="*/ 328999 w 3906804"/>
              <a:gd name="connsiteY0" fmla="*/ 2122607 h 5067476"/>
              <a:gd name="connsiteX1" fmla="*/ 1032383 w 3906804"/>
              <a:gd name="connsiteY1" fmla="*/ 739284 h 5067476"/>
              <a:gd name="connsiteX2" fmla="*/ 1747491 w 3906804"/>
              <a:gd name="connsiteY2" fmla="*/ 504823 h 5067476"/>
              <a:gd name="connsiteX3" fmla="*/ 1759214 w 3906804"/>
              <a:gd name="connsiteY3" fmla="*/ 164853 h 5067476"/>
              <a:gd name="connsiteX4" fmla="*/ 2239860 w 3906804"/>
              <a:gd name="connsiteY4" fmla="*/ 730 h 5067476"/>
              <a:gd name="connsiteX5" fmla="*/ 2286753 w 3906804"/>
              <a:gd name="connsiteY5" fmla="*/ 469655 h 5067476"/>
              <a:gd name="connsiteX6" fmla="*/ 2732230 w 3906804"/>
              <a:gd name="connsiteY6" fmla="*/ 657223 h 5067476"/>
              <a:gd name="connsiteX7" fmla="*/ 3564568 w 3906804"/>
              <a:gd name="connsiteY7" fmla="*/ 2275007 h 5067476"/>
              <a:gd name="connsiteX8" fmla="*/ 3060476 w 3906804"/>
              <a:gd name="connsiteY8" fmla="*/ 2380515 h 5067476"/>
              <a:gd name="connsiteX9" fmla="*/ 2626722 w 3906804"/>
              <a:gd name="connsiteY9" fmla="*/ 1313715 h 5067476"/>
              <a:gd name="connsiteX10" fmla="*/ 2591553 w 3906804"/>
              <a:gd name="connsiteY10" fmla="*/ 2755653 h 5067476"/>
              <a:gd name="connsiteX11" fmla="*/ 3294937 w 3906804"/>
              <a:gd name="connsiteY11" fmla="*/ 4361715 h 5067476"/>
              <a:gd name="connsiteX12" fmla="*/ 3904537 w 3906804"/>
              <a:gd name="connsiteY12" fmla="*/ 4596176 h 5067476"/>
              <a:gd name="connsiteX13" fmla="*/ 3072199 w 3906804"/>
              <a:gd name="connsiteY13" fmla="*/ 4830638 h 5067476"/>
              <a:gd name="connsiteX14" fmla="*/ 2826014 w 3906804"/>
              <a:gd name="connsiteY14" fmla="*/ 4643069 h 5067476"/>
              <a:gd name="connsiteX15" fmla="*/ 2028845 w 3906804"/>
              <a:gd name="connsiteY15" fmla="*/ 3130792 h 5067476"/>
              <a:gd name="connsiteX16" fmla="*/ 1079276 w 3906804"/>
              <a:gd name="connsiteY16" fmla="*/ 4736853 h 5067476"/>
              <a:gd name="connsiteX17" fmla="*/ 540014 w 3906804"/>
              <a:gd name="connsiteY17" fmla="*/ 5065100 h 5067476"/>
              <a:gd name="connsiteX18" fmla="*/ 411060 w 3906804"/>
              <a:gd name="connsiteY18" fmla="*/ 4865807 h 5067476"/>
              <a:gd name="connsiteX19" fmla="*/ 680691 w 3906804"/>
              <a:gd name="connsiteY19" fmla="*/ 4514115 h 5067476"/>
              <a:gd name="connsiteX20" fmla="*/ 1219953 w 3906804"/>
              <a:gd name="connsiteY20" fmla="*/ 3072176 h 5067476"/>
              <a:gd name="connsiteX21" fmla="*/ 1302014 w 3906804"/>
              <a:gd name="connsiteY21" fmla="*/ 1278546 h 5067476"/>
              <a:gd name="connsiteX22" fmla="*/ 704137 w 3906804"/>
              <a:gd name="connsiteY22" fmla="*/ 2275007 h 5067476"/>
              <a:gd name="connsiteX23" fmla="*/ 622076 w 3906804"/>
              <a:gd name="connsiteY23" fmla="*/ 2661869 h 5067476"/>
              <a:gd name="connsiteX24" fmla="*/ 528291 w 3906804"/>
              <a:gd name="connsiteY24" fmla="*/ 2345346 h 5067476"/>
              <a:gd name="connsiteX25" fmla="*/ 411060 w 3906804"/>
              <a:gd name="connsiteY25" fmla="*/ 2603253 h 5067476"/>
              <a:gd name="connsiteX26" fmla="*/ 446230 w 3906804"/>
              <a:gd name="connsiteY26" fmla="*/ 2286730 h 5067476"/>
              <a:gd name="connsiteX27" fmla="*/ 200045 w 3906804"/>
              <a:gd name="connsiteY27" fmla="*/ 2568084 h 5067476"/>
              <a:gd name="connsiteX28" fmla="*/ 340722 w 3906804"/>
              <a:gd name="connsiteY28" fmla="*/ 2263284 h 5067476"/>
              <a:gd name="connsiteX29" fmla="*/ 176599 w 3906804"/>
              <a:gd name="connsiteY29" fmla="*/ 2403961 h 5067476"/>
              <a:gd name="connsiteX30" fmla="*/ 246937 w 3906804"/>
              <a:gd name="connsiteY30" fmla="*/ 2239838 h 5067476"/>
              <a:gd name="connsiteX31" fmla="*/ 753 w 3906804"/>
              <a:gd name="connsiteY31" fmla="*/ 2181223 h 5067476"/>
              <a:gd name="connsiteX32" fmla="*/ 328999 w 3906804"/>
              <a:gd name="connsiteY32" fmla="*/ 2122607 h 5067476"/>
              <a:gd name="connsiteX0" fmla="*/ 328999 w 3906804"/>
              <a:gd name="connsiteY0" fmla="*/ 2142949 h 5087818"/>
              <a:gd name="connsiteX1" fmla="*/ 1032383 w 3906804"/>
              <a:gd name="connsiteY1" fmla="*/ 759626 h 5087818"/>
              <a:gd name="connsiteX2" fmla="*/ 1747491 w 3906804"/>
              <a:gd name="connsiteY2" fmla="*/ 525165 h 5087818"/>
              <a:gd name="connsiteX3" fmla="*/ 1759214 w 3906804"/>
              <a:gd name="connsiteY3" fmla="*/ 185195 h 5087818"/>
              <a:gd name="connsiteX4" fmla="*/ 1935060 w 3906804"/>
              <a:gd name="connsiteY4" fmla="*/ 91411 h 5087818"/>
              <a:gd name="connsiteX5" fmla="*/ 2239860 w 3906804"/>
              <a:gd name="connsiteY5" fmla="*/ 21072 h 5087818"/>
              <a:gd name="connsiteX6" fmla="*/ 2286753 w 3906804"/>
              <a:gd name="connsiteY6" fmla="*/ 489997 h 5087818"/>
              <a:gd name="connsiteX7" fmla="*/ 2732230 w 3906804"/>
              <a:gd name="connsiteY7" fmla="*/ 677565 h 5087818"/>
              <a:gd name="connsiteX8" fmla="*/ 3564568 w 3906804"/>
              <a:gd name="connsiteY8" fmla="*/ 2295349 h 5087818"/>
              <a:gd name="connsiteX9" fmla="*/ 3060476 w 3906804"/>
              <a:gd name="connsiteY9" fmla="*/ 2400857 h 5087818"/>
              <a:gd name="connsiteX10" fmla="*/ 2626722 w 3906804"/>
              <a:gd name="connsiteY10" fmla="*/ 1334057 h 5087818"/>
              <a:gd name="connsiteX11" fmla="*/ 2591553 w 3906804"/>
              <a:gd name="connsiteY11" fmla="*/ 2775995 h 5087818"/>
              <a:gd name="connsiteX12" fmla="*/ 3294937 w 3906804"/>
              <a:gd name="connsiteY12" fmla="*/ 4382057 h 5087818"/>
              <a:gd name="connsiteX13" fmla="*/ 3904537 w 3906804"/>
              <a:gd name="connsiteY13" fmla="*/ 4616518 h 5087818"/>
              <a:gd name="connsiteX14" fmla="*/ 3072199 w 3906804"/>
              <a:gd name="connsiteY14" fmla="*/ 4850980 h 5087818"/>
              <a:gd name="connsiteX15" fmla="*/ 2826014 w 3906804"/>
              <a:gd name="connsiteY15" fmla="*/ 4663411 h 5087818"/>
              <a:gd name="connsiteX16" fmla="*/ 2028845 w 3906804"/>
              <a:gd name="connsiteY16" fmla="*/ 3151134 h 5087818"/>
              <a:gd name="connsiteX17" fmla="*/ 1079276 w 3906804"/>
              <a:gd name="connsiteY17" fmla="*/ 4757195 h 5087818"/>
              <a:gd name="connsiteX18" fmla="*/ 540014 w 3906804"/>
              <a:gd name="connsiteY18" fmla="*/ 5085442 h 5087818"/>
              <a:gd name="connsiteX19" fmla="*/ 411060 w 3906804"/>
              <a:gd name="connsiteY19" fmla="*/ 4886149 h 5087818"/>
              <a:gd name="connsiteX20" fmla="*/ 680691 w 3906804"/>
              <a:gd name="connsiteY20" fmla="*/ 4534457 h 5087818"/>
              <a:gd name="connsiteX21" fmla="*/ 1219953 w 3906804"/>
              <a:gd name="connsiteY21" fmla="*/ 3092518 h 5087818"/>
              <a:gd name="connsiteX22" fmla="*/ 1302014 w 3906804"/>
              <a:gd name="connsiteY22" fmla="*/ 1298888 h 5087818"/>
              <a:gd name="connsiteX23" fmla="*/ 704137 w 3906804"/>
              <a:gd name="connsiteY23" fmla="*/ 2295349 h 5087818"/>
              <a:gd name="connsiteX24" fmla="*/ 622076 w 3906804"/>
              <a:gd name="connsiteY24" fmla="*/ 2682211 h 5087818"/>
              <a:gd name="connsiteX25" fmla="*/ 528291 w 3906804"/>
              <a:gd name="connsiteY25" fmla="*/ 2365688 h 5087818"/>
              <a:gd name="connsiteX26" fmla="*/ 411060 w 3906804"/>
              <a:gd name="connsiteY26" fmla="*/ 2623595 h 5087818"/>
              <a:gd name="connsiteX27" fmla="*/ 446230 w 3906804"/>
              <a:gd name="connsiteY27" fmla="*/ 2307072 h 5087818"/>
              <a:gd name="connsiteX28" fmla="*/ 200045 w 3906804"/>
              <a:gd name="connsiteY28" fmla="*/ 2588426 h 5087818"/>
              <a:gd name="connsiteX29" fmla="*/ 340722 w 3906804"/>
              <a:gd name="connsiteY29" fmla="*/ 2283626 h 5087818"/>
              <a:gd name="connsiteX30" fmla="*/ 176599 w 3906804"/>
              <a:gd name="connsiteY30" fmla="*/ 2424303 h 5087818"/>
              <a:gd name="connsiteX31" fmla="*/ 246937 w 3906804"/>
              <a:gd name="connsiteY31" fmla="*/ 2260180 h 5087818"/>
              <a:gd name="connsiteX32" fmla="*/ 753 w 3906804"/>
              <a:gd name="connsiteY32" fmla="*/ 2201565 h 5087818"/>
              <a:gd name="connsiteX33" fmla="*/ 328999 w 3906804"/>
              <a:gd name="connsiteY33" fmla="*/ 2142949 h 5087818"/>
              <a:gd name="connsiteX0" fmla="*/ 328999 w 3906804"/>
              <a:gd name="connsiteY0" fmla="*/ 2382137 h 5327006"/>
              <a:gd name="connsiteX1" fmla="*/ 1032383 w 3906804"/>
              <a:gd name="connsiteY1" fmla="*/ 998814 h 5327006"/>
              <a:gd name="connsiteX2" fmla="*/ 1747491 w 3906804"/>
              <a:gd name="connsiteY2" fmla="*/ 764353 h 5327006"/>
              <a:gd name="connsiteX3" fmla="*/ 1759214 w 3906804"/>
              <a:gd name="connsiteY3" fmla="*/ 424383 h 5327006"/>
              <a:gd name="connsiteX4" fmla="*/ 1946783 w 3906804"/>
              <a:gd name="connsiteY4" fmla="*/ 2352 h 5327006"/>
              <a:gd name="connsiteX5" fmla="*/ 2239860 w 3906804"/>
              <a:gd name="connsiteY5" fmla="*/ 260260 h 5327006"/>
              <a:gd name="connsiteX6" fmla="*/ 2286753 w 3906804"/>
              <a:gd name="connsiteY6" fmla="*/ 729185 h 5327006"/>
              <a:gd name="connsiteX7" fmla="*/ 2732230 w 3906804"/>
              <a:gd name="connsiteY7" fmla="*/ 916753 h 5327006"/>
              <a:gd name="connsiteX8" fmla="*/ 3564568 w 3906804"/>
              <a:gd name="connsiteY8" fmla="*/ 2534537 h 5327006"/>
              <a:gd name="connsiteX9" fmla="*/ 3060476 w 3906804"/>
              <a:gd name="connsiteY9" fmla="*/ 2640045 h 5327006"/>
              <a:gd name="connsiteX10" fmla="*/ 2626722 w 3906804"/>
              <a:gd name="connsiteY10" fmla="*/ 1573245 h 5327006"/>
              <a:gd name="connsiteX11" fmla="*/ 2591553 w 3906804"/>
              <a:gd name="connsiteY11" fmla="*/ 3015183 h 5327006"/>
              <a:gd name="connsiteX12" fmla="*/ 3294937 w 3906804"/>
              <a:gd name="connsiteY12" fmla="*/ 4621245 h 5327006"/>
              <a:gd name="connsiteX13" fmla="*/ 3904537 w 3906804"/>
              <a:gd name="connsiteY13" fmla="*/ 4855706 h 5327006"/>
              <a:gd name="connsiteX14" fmla="*/ 3072199 w 3906804"/>
              <a:gd name="connsiteY14" fmla="*/ 5090168 h 5327006"/>
              <a:gd name="connsiteX15" fmla="*/ 2826014 w 3906804"/>
              <a:gd name="connsiteY15" fmla="*/ 4902599 h 5327006"/>
              <a:gd name="connsiteX16" fmla="*/ 2028845 w 3906804"/>
              <a:gd name="connsiteY16" fmla="*/ 3390322 h 5327006"/>
              <a:gd name="connsiteX17" fmla="*/ 1079276 w 3906804"/>
              <a:gd name="connsiteY17" fmla="*/ 4996383 h 5327006"/>
              <a:gd name="connsiteX18" fmla="*/ 540014 w 3906804"/>
              <a:gd name="connsiteY18" fmla="*/ 5324630 h 5327006"/>
              <a:gd name="connsiteX19" fmla="*/ 411060 w 3906804"/>
              <a:gd name="connsiteY19" fmla="*/ 5125337 h 5327006"/>
              <a:gd name="connsiteX20" fmla="*/ 680691 w 3906804"/>
              <a:gd name="connsiteY20" fmla="*/ 4773645 h 5327006"/>
              <a:gd name="connsiteX21" fmla="*/ 1219953 w 3906804"/>
              <a:gd name="connsiteY21" fmla="*/ 3331706 h 5327006"/>
              <a:gd name="connsiteX22" fmla="*/ 1302014 w 3906804"/>
              <a:gd name="connsiteY22" fmla="*/ 1538076 h 5327006"/>
              <a:gd name="connsiteX23" fmla="*/ 704137 w 3906804"/>
              <a:gd name="connsiteY23" fmla="*/ 2534537 h 5327006"/>
              <a:gd name="connsiteX24" fmla="*/ 622076 w 3906804"/>
              <a:gd name="connsiteY24" fmla="*/ 2921399 h 5327006"/>
              <a:gd name="connsiteX25" fmla="*/ 528291 w 3906804"/>
              <a:gd name="connsiteY25" fmla="*/ 2604876 h 5327006"/>
              <a:gd name="connsiteX26" fmla="*/ 411060 w 3906804"/>
              <a:gd name="connsiteY26" fmla="*/ 2862783 h 5327006"/>
              <a:gd name="connsiteX27" fmla="*/ 446230 w 3906804"/>
              <a:gd name="connsiteY27" fmla="*/ 2546260 h 5327006"/>
              <a:gd name="connsiteX28" fmla="*/ 200045 w 3906804"/>
              <a:gd name="connsiteY28" fmla="*/ 2827614 h 5327006"/>
              <a:gd name="connsiteX29" fmla="*/ 340722 w 3906804"/>
              <a:gd name="connsiteY29" fmla="*/ 2522814 h 5327006"/>
              <a:gd name="connsiteX30" fmla="*/ 176599 w 3906804"/>
              <a:gd name="connsiteY30" fmla="*/ 2663491 h 5327006"/>
              <a:gd name="connsiteX31" fmla="*/ 246937 w 3906804"/>
              <a:gd name="connsiteY31" fmla="*/ 2499368 h 5327006"/>
              <a:gd name="connsiteX32" fmla="*/ 753 w 3906804"/>
              <a:gd name="connsiteY32" fmla="*/ 2440753 h 5327006"/>
              <a:gd name="connsiteX33" fmla="*/ 328999 w 3906804"/>
              <a:gd name="connsiteY33" fmla="*/ 2382137 h 5327006"/>
              <a:gd name="connsiteX0" fmla="*/ 328999 w 3906804"/>
              <a:gd name="connsiteY0" fmla="*/ 2382137 h 5327006"/>
              <a:gd name="connsiteX1" fmla="*/ 1032383 w 3906804"/>
              <a:gd name="connsiteY1" fmla="*/ 998814 h 5327006"/>
              <a:gd name="connsiteX2" fmla="*/ 1747491 w 3906804"/>
              <a:gd name="connsiteY2" fmla="*/ 764353 h 5327006"/>
              <a:gd name="connsiteX3" fmla="*/ 1653706 w 3906804"/>
              <a:gd name="connsiteY3" fmla="*/ 330599 h 5327006"/>
              <a:gd name="connsiteX4" fmla="*/ 1946783 w 3906804"/>
              <a:gd name="connsiteY4" fmla="*/ 2352 h 5327006"/>
              <a:gd name="connsiteX5" fmla="*/ 2239860 w 3906804"/>
              <a:gd name="connsiteY5" fmla="*/ 260260 h 5327006"/>
              <a:gd name="connsiteX6" fmla="*/ 2286753 w 3906804"/>
              <a:gd name="connsiteY6" fmla="*/ 729185 h 5327006"/>
              <a:gd name="connsiteX7" fmla="*/ 2732230 w 3906804"/>
              <a:gd name="connsiteY7" fmla="*/ 916753 h 5327006"/>
              <a:gd name="connsiteX8" fmla="*/ 3564568 w 3906804"/>
              <a:gd name="connsiteY8" fmla="*/ 2534537 h 5327006"/>
              <a:gd name="connsiteX9" fmla="*/ 3060476 w 3906804"/>
              <a:gd name="connsiteY9" fmla="*/ 2640045 h 5327006"/>
              <a:gd name="connsiteX10" fmla="*/ 2626722 w 3906804"/>
              <a:gd name="connsiteY10" fmla="*/ 1573245 h 5327006"/>
              <a:gd name="connsiteX11" fmla="*/ 2591553 w 3906804"/>
              <a:gd name="connsiteY11" fmla="*/ 3015183 h 5327006"/>
              <a:gd name="connsiteX12" fmla="*/ 3294937 w 3906804"/>
              <a:gd name="connsiteY12" fmla="*/ 4621245 h 5327006"/>
              <a:gd name="connsiteX13" fmla="*/ 3904537 w 3906804"/>
              <a:gd name="connsiteY13" fmla="*/ 4855706 h 5327006"/>
              <a:gd name="connsiteX14" fmla="*/ 3072199 w 3906804"/>
              <a:gd name="connsiteY14" fmla="*/ 5090168 h 5327006"/>
              <a:gd name="connsiteX15" fmla="*/ 2826014 w 3906804"/>
              <a:gd name="connsiteY15" fmla="*/ 4902599 h 5327006"/>
              <a:gd name="connsiteX16" fmla="*/ 2028845 w 3906804"/>
              <a:gd name="connsiteY16" fmla="*/ 3390322 h 5327006"/>
              <a:gd name="connsiteX17" fmla="*/ 1079276 w 3906804"/>
              <a:gd name="connsiteY17" fmla="*/ 4996383 h 5327006"/>
              <a:gd name="connsiteX18" fmla="*/ 540014 w 3906804"/>
              <a:gd name="connsiteY18" fmla="*/ 5324630 h 5327006"/>
              <a:gd name="connsiteX19" fmla="*/ 411060 w 3906804"/>
              <a:gd name="connsiteY19" fmla="*/ 5125337 h 5327006"/>
              <a:gd name="connsiteX20" fmla="*/ 680691 w 3906804"/>
              <a:gd name="connsiteY20" fmla="*/ 4773645 h 5327006"/>
              <a:gd name="connsiteX21" fmla="*/ 1219953 w 3906804"/>
              <a:gd name="connsiteY21" fmla="*/ 3331706 h 5327006"/>
              <a:gd name="connsiteX22" fmla="*/ 1302014 w 3906804"/>
              <a:gd name="connsiteY22" fmla="*/ 1538076 h 5327006"/>
              <a:gd name="connsiteX23" fmla="*/ 704137 w 3906804"/>
              <a:gd name="connsiteY23" fmla="*/ 2534537 h 5327006"/>
              <a:gd name="connsiteX24" fmla="*/ 622076 w 3906804"/>
              <a:gd name="connsiteY24" fmla="*/ 2921399 h 5327006"/>
              <a:gd name="connsiteX25" fmla="*/ 528291 w 3906804"/>
              <a:gd name="connsiteY25" fmla="*/ 2604876 h 5327006"/>
              <a:gd name="connsiteX26" fmla="*/ 411060 w 3906804"/>
              <a:gd name="connsiteY26" fmla="*/ 2862783 h 5327006"/>
              <a:gd name="connsiteX27" fmla="*/ 446230 w 3906804"/>
              <a:gd name="connsiteY27" fmla="*/ 2546260 h 5327006"/>
              <a:gd name="connsiteX28" fmla="*/ 200045 w 3906804"/>
              <a:gd name="connsiteY28" fmla="*/ 2827614 h 5327006"/>
              <a:gd name="connsiteX29" fmla="*/ 340722 w 3906804"/>
              <a:gd name="connsiteY29" fmla="*/ 2522814 h 5327006"/>
              <a:gd name="connsiteX30" fmla="*/ 176599 w 3906804"/>
              <a:gd name="connsiteY30" fmla="*/ 2663491 h 5327006"/>
              <a:gd name="connsiteX31" fmla="*/ 246937 w 3906804"/>
              <a:gd name="connsiteY31" fmla="*/ 2499368 h 5327006"/>
              <a:gd name="connsiteX32" fmla="*/ 753 w 3906804"/>
              <a:gd name="connsiteY32" fmla="*/ 2440753 h 5327006"/>
              <a:gd name="connsiteX33" fmla="*/ 328999 w 3906804"/>
              <a:gd name="connsiteY33" fmla="*/ 2382137 h 53270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564568 w 3906804"/>
              <a:gd name="connsiteY8" fmla="*/ 2534237 h 5326706"/>
              <a:gd name="connsiteX9" fmla="*/ 3060476 w 3906804"/>
              <a:gd name="connsiteY9" fmla="*/ 2639745 h 5326706"/>
              <a:gd name="connsiteX10" fmla="*/ 2626722 w 3906804"/>
              <a:gd name="connsiteY10" fmla="*/ 1572945 h 5326706"/>
              <a:gd name="connsiteX11" fmla="*/ 2591553 w 3906804"/>
              <a:gd name="connsiteY11" fmla="*/ 3014883 h 5326706"/>
              <a:gd name="connsiteX12" fmla="*/ 3294937 w 3906804"/>
              <a:gd name="connsiteY12" fmla="*/ 4620945 h 5326706"/>
              <a:gd name="connsiteX13" fmla="*/ 3904537 w 3906804"/>
              <a:gd name="connsiteY13" fmla="*/ 4855406 h 5326706"/>
              <a:gd name="connsiteX14" fmla="*/ 3072199 w 3906804"/>
              <a:gd name="connsiteY14" fmla="*/ 5089868 h 5326706"/>
              <a:gd name="connsiteX15" fmla="*/ 2826014 w 3906804"/>
              <a:gd name="connsiteY15" fmla="*/ 4902299 h 5326706"/>
              <a:gd name="connsiteX16" fmla="*/ 2028845 w 3906804"/>
              <a:gd name="connsiteY16" fmla="*/ 3390022 h 5326706"/>
              <a:gd name="connsiteX17" fmla="*/ 1079276 w 3906804"/>
              <a:gd name="connsiteY17" fmla="*/ 4996083 h 5326706"/>
              <a:gd name="connsiteX18" fmla="*/ 540014 w 3906804"/>
              <a:gd name="connsiteY18" fmla="*/ 5324330 h 5326706"/>
              <a:gd name="connsiteX19" fmla="*/ 411060 w 3906804"/>
              <a:gd name="connsiteY19" fmla="*/ 5125037 h 5326706"/>
              <a:gd name="connsiteX20" fmla="*/ 680691 w 3906804"/>
              <a:gd name="connsiteY20" fmla="*/ 4773345 h 5326706"/>
              <a:gd name="connsiteX21" fmla="*/ 1219953 w 3906804"/>
              <a:gd name="connsiteY21" fmla="*/ 3331406 h 5326706"/>
              <a:gd name="connsiteX22" fmla="*/ 1302014 w 3906804"/>
              <a:gd name="connsiteY22" fmla="*/ 1537776 h 5326706"/>
              <a:gd name="connsiteX23" fmla="*/ 704137 w 3906804"/>
              <a:gd name="connsiteY23" fmla="*/ 2534237 h 5326706"/>
              <a:gd name="connsiteX24" fmla="*/ 622076 w 3906804"/>
              <a:gd name="connsiteY24" fmla="*/ 2921099 h 5326706"/>
              <a:gd name="connsiteX25" fmla="*/ 528291 w 3906804"/>
              <a:gd name="connsiteY25" fmla="*/ 2604576 h 5326706"/>
              <a:gd name="connsiteX26" fmla="*/ 411060 w 3906804"/>
              <a:gd name="connsiteY26" fmla="*/ 2862483 h 5326706"/>
              <a:gd name="connsiteX27" fmla="*/ 446230 w 3906804"/>
              <a:gd name="connsiteY27" fmla="*/ 2545960 h 5326706"/>
              <a:gd name="connsiteX28" fmla="*/ 200045 w 3906804"/>
              <a:gd name="connsiteY28" fmla="*/ 2827314 h 5326706"/>
              <a:gd name="connsiteX29" fmla="*/ 340722 w 3906804"/>
              <a:gd name="connsiteY29" fmla="*/ 2522514 h 5326706"/>
              <a:gd name="connsiteX30" fmla="*/ 176599 w 3906804"/>
              <a:gd name="connsiteY30" fmla="*/ 2663191 h 5326706"/>
              <a:gd name="connsiteX31" fmla="*/ 246937 w 3906804"/>
              <a:gd name="connsiteY31" fmla="*/ 2499068 h 5326706"/>
              <a:gd name="connsiteX32" fmla="*/ 753 w 3906804"/>
              <a:gd name="connsiteY32" fmla="*/ 2440453 h 5326706"/>
              <a:gd name="connsiteX33" fmla="*/ 328999 w 3906804"/>
              <a:gd name="connsiteY33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564568 w 3906804"/>
              <a:gd name="connsiteY8" fmla="*/ 2534237 h 5326706"/>
              <a:gd name="connsiteX9" fmla="*/ 3517676 w 3906804"/>
              <a:gd name="connsiteY9" fmla="*/ 2721806 h 5326706"/>
              <a:gd name="connsiteX10" fmla="*/ 3060476 w 3906804"/>
              <a:gd name="connsiteY10" fmla="*/ 2639745 h 5326706"/>
              <a:gd name="connsiteX11" fmla="*/ 2626722 w 3906804"/>
              <a:gd name="connsiteY11" fmla="*/ 1572945 h 5326706"/>
              <a:gd name="connsiteX12" fmla="*/ 2591553 w 3906804"/>
              <a:gd name="connsiteY12" fmla="*/ 3014883 h 5326706"/>
              <a:gd name="connsiteX13" fmla="*/ 3294937 w 3906804"/>
              <a:gd name="connsiteY13" fmla="*/ 4620945 h 5326706"/>
              <a:gd name="connsiteX14" fmla="*/ 3904537 w 3906804"/>
              <a:gd name="connsiteY14" fmla="*/ 4855406 h 5326706"/>
              <a:gd name="connsiteX15" fmla="*/ 3072199 w 3906804"/>
              <a:gd name="connsiteY15" fmla="*/ 5089868 h 5326706"/>
              <a:gd name="connsiteX16" fmla="*/ 2826014 w 3906804"/>
              <a:gd name="connsiteY16" fmla="*/ 4902299 h 5326706"/>
              <a:gd name="connsiteX17" fmla="*/ 2028845 w 3906804"/>
              <a:gd name="connsiteY17" fmla="*/ 3390022 h 5326706"/>
              <a:gd name="connsiteX18" fmla="*/ 1079276 w 3906804"/>
              <a:gd name="connsiteY18" fmla="*/ 4996083 h 5326706"/>
              <a:gd name="connsiteX19" fmla="*/ 540014 w 3906804"/>
              <a:gd name="connsiteY19" fmla="*/ 5324330 h 5326706"/>
              <a:gd name="connsiteX20" fmla="*/ 411060 w 3906804"/>
              <a:gd name="connsiteY20" fmla="*/ 5125037 h 5326706"/>
              <a:gd name="connsiteX21" fmla="*/ 680691 w 3906804"/>
              <a:gd name="connsiteY21" fmla="*/ 4773345 h 5326706"/>
              <a:gd name="connsiteX22" fmla="*/ 1219953 w 3906804"/>
              <a:gd name="connsiteY22" fmla="*/ 3331406 h 5326706"/>
              <a:gd name="connsiteX23" fmla="*/ 1302014 w 3906804"/>
              <a:gd name="connsiteY23" fmla="*/ 1537776 h 5326706"/>
              <a:gd name="connsiteX24" fmla="*/ 704137 w 3906804"/>
              <a:gd name="connsiteY24" fmla="*/ 2534237 h 5326706"/>
              <a:gd name="connsiteX25" fmla="*/ 622076 w 3906804"/>
              <a:gd name="connsiteY25" fmla="*/ 2921099 h 5326706"/>
              <a:gd name="connsiteX26" fmla="*/ 528291 w 3906804"/>
              <a:gd name="connsiteY26" fmla="*/ 2604576 h 5326706"/>
              <a:gd name="connsiteX27" fmla="*/ 411060 w 3906804"/>
              <a:gd name="connsiteY27" fmla="*/ 2862483 h 5326706"/>
              <a:gd name="connsiteX28" fmla="*/ 446230 w 3906804"/>
              <a:gd name="connsiteY28" fmla="*/ 2545960 h 5326706"/>
              <a:gd name="connsiteX29" fmla="*/ 200045 w 3906804"/>
              <a:gd name="connsiteY29" fmla="*/ 2827314 h 5326706"/>
              <a:gd name="connsiteX30" fmla="*/ 340722 w 3906804"/>
              <a:gd name="connsiteY30" fmla="*/ 2522514 h 5326706"/>
              <a:gd name="connsiteX31" fmla="*/ 176599 w 3906804"/>
              <a:gd name="connsiteY31" fmla="*/ 2663191 h 5326706"/>
              <a:gd name="connsiteX32" fmla="*/ 246937 w 3906804"/>
              <a:gd name="connsiteY32" fmla="*/ 2499068 h 5326706"/>
              <a:gd name="connsiteX33" fmla="*/ 753 w 3906804"/>
              <a:gd name="connsiteY33" fmla="*/ 2440453 h 5326706"/>
              <a:gd name="connsiteX34" fmla="*/ 328999 w 3906804"/>
              <a:gd name="connsiteY34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564568 w 3906804"/>
              <a:gd name="connsiteY8" fmla="*/ 2534237 h 5326706"/>
              <a:gd name="connsiteX9" fmla="*/ 3517676 w 3906804"/>
              <a:gd name="connsiteY9" fmla="*/ 2721806 h 5326706"/>
              <a:gd name="connsiteX10" fmla="*/ 3365276 w 3906804"/>
              <a:gd name="connsiteY10" fmla="*/ 2745253 h 5326706"/>
              <a:gd name="connsiteX11" fmla="*/ 3060476 w 3906804"/>
              <a:gd name="connsiteY11" fmla="*/ 2639745 h 5326706"/>
              <a:gd name="connsiteX12" fmla="*/ 2626722 w 3906804"/>
              <a:gd name="connsiteY12" fmla="*/ 1572945 h 5326706"/>
              <a:gd name="connsiteX13" fmla="*/ 2591553 w 3906804"/>
              <a:gd name="connsiteY13" fmla="*/ 3014883 h 5326706"/>
              <a:gd name="connsiteX14" fmla="*/ 3294937 w 3906804"/>
              <a:gd name="connsiteY14" fmla="*/ 4620945 h 5326706"/>
              <a:gd name="connsiteX15" fmla="*/ 3904537 w 3906804"/>
              <a:gd name="connsiteY15" fmla="*/ 4855406 h 5326706"/>
              <a:gd name="connsiteX16" fmla="*/ 3072199 w 3906804"/>
              <a:gd name="connsiteY16" fmla="*/ 5089868 h 5326706"/>
              <a:gd name="connsiteX17" fmla="*/ 2826014 w 3906804"/>
              <a:gd name="connsiteY17" fmla="*/ 4902299 h 5326706"/>
              <a:gd name="connsiteX18" fmla="*/ 2028845 w 3906804"/>
              <a:gd name="connsiteY18" fmla="*/ 3390022 h 5326706"/>
              <a:gd name="connsiteX19" fmla="*/ 1079276 w 3906804"/>
              <a:gd name="connsiteY19" fmla="*/ 4996083 h 5326706"/>
              <a:gd name="connsiteX20" fmla="*/ 540014 w 3906804"/>
              <a:gd name="connsiteY20" fmla="*/ 5324330 h 5326706"/>
              <a:gd name="connsiteX21" fmla="*/ 411060 w 3906804"/>
              <a:gd name="connsiteY21" fmla="*/ 5125037 h 5326706"/>
              <a:gd name="connsiteX22" fmla="*/ 680691 w 3906804"/>
              <a:gd name="connsiteY22" fmla="*/ 4773345 h 5326706"/>
              <a:gd name="connsiteX23" fmla="*/ 1219953 w 3906804"/>
              <a:gd name="connsiteY23" fmla="*/ 3331406 h 5326706"/>
              <a:gd name="connsiteX24" fmla="*/ 1302014 w 3906804"/>
              <a:gd name="connsiteY24" fmla="*/ 1537776 h 5326706"/>
              <a:gd name="connsiteX25" fmla="*/ 704137 w 3906804"/>
              <a:gd name="connsiteY25" fmla="*/ 2534237 h 5326706"/>
              <a:gd name="connsiteX26" fmla="*/ 622076 w 3906804"/>
              <a:gd name="connsiteY26" fmla="*/ 2921099 h 5326706"/>
              <a:gd name="connsiteX27" fmla="*/ 528291 w 3906804"/>
              <a:gd name="connsiteY27" fmla="*/ 2604576 h 5326706"/>
              <a:gd name="connsiteX28" fmla="*/ 411060 w 3906804"/>
              <a:gd name="connsiteY28" fmla="*/ 2862483 h 5326706"/>
              <a:gd name="connsiteX29" fmla="*/ 446230 w 3906804"/>
              <a:gd name="connsiteY29" fmla="*/ 2545960 h 5326706"/>
              <a:gd name="connsiteX30" fmla="*/ 200045 w 3906804"/>
              <a:gd name="connsiteY30" fmla="*/ 2827314 h 5326706"/>
              <a:gd name="connsiteX31" fmla="*/ 340722 w 3906804"/>
              <a:gd name="connsiteY31" fmla="*/ 2522514 h 5326706"/>
              <a:gd name="connsiteX32" fmla="*/ 176599 w 3906804"/>
              <a:gd name="connsiteY32" fmla="*/ 2663191 h 5326706"/>
              <a:gd name="connsiteX33" fmla="*/ 246937 w 3906804"/>
              <a:gd name="connsiteY33" fmla="*/ 2499068 h 5326706"/>
              <a:gd name="connsiteX34" fmla="*/ 753 w 3906804"/>
              <a:gd name="connsiteY34" fmla="*/ 2440453 h 5326706"/>
              <a:gd name="connsiteX35" fmla="*/ 328999 w 3906804"/>
              <a:gd name="connsiteY35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564568 w 3906804"/>
              <a:gd name="connsiteY8" fmla="*/ 2534237 h 5326706"/>
              <a:gd name="connsiteX9" fmla="*/ 3517676 w 3906804"/>
              <a:gd name="connsiteY9" fmla="*/ 2721806 h 5326706"/>
              <a:gd name="connsiteX10" fmla="*/ 3365276 w 3906804"/>
              <a:gd name="connsiteY10" fmla="*/ 2745253 h 5326706"/>
              <a:gd name="connsiteX11" fmla="*/ 3154260 w 3906804"/>
              <a:gd name="connsiteY11" fmla="*/ 2733530 h 5326706"/>
              <a:gd name="connsiteX12" fmla="*/ 3060476 w 3906804"/>
              <a:gd name="connsiteY12" fmla="*/ 2639745 h 5326706"/>
              <a:gd name="connsiteX13" fmla="*/ 2626722 w 3906804"/>
              <a:gd name="connsiteY13" fmla="*/ 1572945 h 5326706"/>
              <a:gd name="connsiteX14" fmla="*/ 2591553 w 3906804"/>
              <a:gd name="connsiteY14" fmla="*/ 3014883 h 5326706"/>
              <a:gd name="connsiteX15" fmla="*/ 3294937 w 3906804"/>
              <a:gd name="connsiteY15" fmla="*/ 4620945 h 5326706"/>
              <a:gd name="connsiteX16" fmla="*/ 3904537 w 3906804"/>
              <a:gd name="connsiteY16" fmla="*/ 4855406 h 5326706"/>
              <a:gd name="connsiteX17" fmla="*/ 3072199 w 3906804"/>
              <a:gd name="connsiteY17" fmla="*/ 5089868 h 5326706"/>
              <a:gd name="connsiteX18" fmla="*/ 2826014 w 3906804"/>
              <a:gd name="connsiteY18" fmla="*/ 4902299 h 5326706"/>
              <a:gd name="connsiteX19" fmla="*/ 2028845 w 3906804"/>
              <a:gd name="connsiteY19" fmla="*/ 3390022 h 5326706"/>
              <a:gd name="connsiteX20" fmla="*/ 1079276 w 3906804"/>
              <a:gd name="connsiteY20" fmla="*/ 4996083 h 5326706"/>
              <a:gd name="connsiteX21" fmla="*/ 540014 w 3906804"/>
              <a:gd name="connsiteY21" fmla="*/ 5324330 h 5326706"/>
              <a:gd name="connsiteX22" fmla="*/ 411060 w 3906804"/>
              <a:gd name="connsiteY22" fmla="*/ 5125037 h 5326706"/>
              <a:gd name="connsiteX23" fmla="*/ 680691 w 3906804"/>
              <a:gd name="connsiteY23" fmla="*/ 4773345 h 5326706"/>
              <a:gd name="connsiteX24" fmla="*/ 1219953 w 3906804"/>
              <a:gd name="connsiteY24" fmla="*/ 3331406 h 5326706"/>
              <a:gd name="connsiteX25" fmla="*/ 1302014 w 3906804"/>
              <a:gd name="connsiteY25" fmla="*/ 1537776 h 5326706"/>
              <a:gd name="connsiteX26" fmla="*/ 704137 w 3906804"/>
              <a:gd name="connsiteY26" fmla="*/ 2534237 h 5326706"/>
              <a:gd name="connsiteX27" fmla="*/ 622076 w 3906804"/>
              <a:gd name="connsiteY27" fmla="*/ 2921099 h 5326706"/>
              <a:gd name="connsiteX28" fmla="*/ 528291 w 3906804"/>
              <a:gd name="connsiteY28" fmla="*/ 2604576 h 5326706"/>
              <a:gd name="connsiteX29" fmla="*/ 411060 w 3906804"/>
              <a:gd name="connsiteY29" fmla="*/ 2862483 h 5326706"/>
              <a:gd name="connsiteX30" fmla="*/ 446230 w 3906804"/>
              <a:gd name="connsiteY30" fmla="*/ 2545960 h 5326706"/>
              <a:gd name="connsiteX31" fmla="*/ 200045 w 3906804"/>
              <a:gd name="connsiteY31" fmla="*/ 2827314 h 5326706"/>
              <a:gd name="connsiteX32" fmla="*/ 340722 w 3906804"/>
              <a:gd name="connsiteY32" fmla="*/ 2522514 h 5326706"/>
              <a:gd name="connsiteX33" fmla="*/ 176599 w 3906804"/>
              <a:gd name="connsiteY33" fmla="*/ 2663191 h 5326706"/>
              <a:gd name="connsiteX34" fmla="*/ 246937 w 3906804"/>
              <a:gd name="connsiteY34" fmla="*/ 2499068 h 5326706"/>
              <a:gd name="connsiteX35" fmla="*/ 753 w 3906804"/>
              <a:gd name="connsiteY35" fmla="*/ 2440453 h 5326706"/>
              <a:gd name="connsiteX36" fmla="*/ 328999 w 3906804"/>
              <a:gd name="connsiteY36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412168 w 3906804"/>
              <a:gd name="connsiteY8" fmla="*/ 2428730 h 5326706"/>
              <a:gd name="connsiteX9" fmla="*/ 3517676 w 3906804"/>
              <a:gd name="connsiteY9" fmla="*/ 2721806 h 5326706"/>
              <a:gd name="connsiteX10" fmla="*/ 3365276 w 3906804"/>
              <a:gd name="connsiteY10" fmla="*/ 2745253 h 5326706"/>
              <a:gd name="connsiteX11" fmla="*/ 3154260 w 3906804"/>
              <a:gd name="connsiteY11" fmla="*/ 2733530 h 5326706"/>
              <a:gd name="connsiteX12" fmla="*/ 3060476 w 3906804"/>
              <a:gd name="connsiteY12" fmla="*/ 2639745 h 5326706"/>
              <a:gd name="connsiteX13" fmla="*/ 2626722 w 3906804"/>
              <a:gd name="connsiteY13" fmla="*/ 1572945 h 5326706"/>
              <a:gd name="connsiteX14" fmla="*/ 2591553 w 3906804"/>
              <a:gd name="connsiteY14" fmla="*/ 3014883 h 5326706"/>
              <a:gd name="connsiteX15" fmla="*/ 3294937 w 3906804"/>
              <a:gd name="connsiteY15" fmla="*/ 4620945 h 5326706"/>
              <a:gd name="connsiteX16" fmla="*/ 3904537 w 3906804"/>
              <a:gd name="connsiteY16" fmla="*/ 4855406 h 5326706"/>
              <a:gd name="connsiteX17" fmla="*/ 3072199 w 3906804"/>
              <a:gd name="connsiteY17" fmla="*/ 5089868 h 5326706"/>
              <a:gd name="connsiteX18" fmla="*/ 2826014 w 3906804"/>
              <a:gd name="connsiteY18" fmla="*/ 4902299 h 5326706"/>
              <a:gd name="connsiteX19" fmla="*/ 2028845 w 3906804"/>
              <a:gd name="connsiteY19" fmla="*/ 3390022 h 5326706"/>
              <a:gd name="connsiteX20" fmla="*/ 1079276 w 3906804"/>
              <a:gd name="connsiteY20" fmla="*/ 4996083 h 5326706"/>
              <a:gd name="connsiteX21" fmla="*/ 540014 w 3906804"/>
              <a:gd name="connsiteY21" fmla="*/ 5324330 h 5326706"/>
              <a:gd name="connsiteX22" fmla="*/ 411060 w 3906804"/>
              <a:gd name="connsiteY22" fmla="*/ 5125037 h 5326706"/>
              <a:gd name="connsiteX23" fmla="*/ 680691 w 3906804"/>
              <a:gd name="connsiteY23" fmla="*/ 4773345 h 5326706"/>
              <a:gd name="connsiteX24" fmla="*/ 1219953 w 3906804"/>
              <a:gd name="connsiteY24" fmla="*/ 3331406 h 5326706"/>
              <a:gd name="connsiteX25" fmla="*/ 1302014 w 3906804"/>
              <a:gd name="connsiteY25" fmla="*/ 1537776 h 5326706"/>
              <a:gd name="connsiteX26" fmla="*/ 704137 w 3906804"/>
              <a:gd name="connsiteY26" fmla="*/ 2534237 h 5326706"/>
              <a:gd name="connsiteX27" fmla="*/ 622076 w 3906804"/>
              <a:gd name="connsiteY27" fmla="*/ 2921099 h 5326706"/>
              <a:gd name="connsiteX28" fmla="*/ 528291 w 3906804"/>
              <a:gd name="connsiteY28" fmla="*/ 2604576 h 5326706"/>
              <a:gd name="connsiteX29" fmla="*/ 411060 w 3906804"/>
              <a:gd name="connsiteY29" fmla="*/ 2862483 h 5326706"/>
              <a:gd name="connsiteX30" fmla="*/ 446230 w 3906804"/>
              <a:gd name="connsiteY30" fmla="*/ 2545960 h 5326706"/>
              <a:gd name="connsiteX31" fmla="*/ 200045 w 3906804"/>
              <a:gd name="connsiteY31" fmla="*/ 2827314 h 5326706"/>
              <a:gd name="connsiteX32" fmla="*/ 340722 w 3906804"/>
              <a:gd name="connsiteY32" fmla="*/ 2522514 h 5326706"/>
              <a:gd name="connsiteX33" fmla="*/ 176599 w 3906804"/>
              <a:gd name="connsiteY33" fmla="*/ 2663191 h 5326706"/>
              <a:gd name="connsiteX34" fmla="*/ 246937 w 3906804"/>
              <a:gd name="connsiteY34" fmla="*/ 2499068 h 5326706"/>
              <a:gd name="connsiteX35" fmla="*/ 753 w 3906804"/>
              <a:gd name="connsiteY35" fmla="*/ 2440453 h 5326706"/>
              <a:gd name="connsiteX36" fmla="*/ 328999 w 3906804"/>
              <a:gd name="connsiteY36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412168 w 3906804"/>
              <a:gd name="connsiteY8" fmla="*/ 2428730 h 5326706"/>
              <a:gd name="connsiteX9" fmla="*/ 3482506 w 3906804"/>
              <a:gd name="connsiteY9" fmla="*/ 2569406 h 5326706"/>
              <a:gd name="connsiteX10" fmla="*/ 3517676 w 3906804"/>
              <a:gd name="connsiteY10" fmla="*/ 2721806 h 5326706"/>
              <a:gd name="connsiteX11" fmla="*/ 3365276 w 3906804"/>
              <a:gd name="connsiteY11" fmla="*/ 2745253 h 5326706"/>
              <a:gd name="connsiteX12" fmla="*/ 3154260 w 3906804"/>
              <a:gd name="connsiteY12" fmla="*/ 2733530 h 5326706"/>
              <a:gd name="connsiteX13" fmla="*/ 3060476 w 3906804"/>
              <a:gd name="connsiteY13" fmla="*/ 2639745 h 5326706"/>
              <a:gd name="connsiteX14" fmla="*/ 2626722 w 3906804"/>
              <a:gd name="connsiteY14" fmla="*/ 1572945 h 5326706"/>
              <a:gd name="connsiteX15" fmla="*/ 2591553 w 3906804"/>
              <a:gd name="connsiteY15" fmla="*/ 3014883 h 5326706"/>
              <a:gd name="connsiteX16" fmla="*/ 3294937 w 3906804"/>
              <a:gd name="connsiteY16" fmla="*/ 4620945 h 5326706"/>
              <a:gd name="connsiteX17" fmla="*/ 3904537 w 3906804"/>
              <a:gd name="connsiteY17" fmla="*/ 4855406 h 5326706"/>
              <a:gd name="connsiteX18" fmla="*/ 3072199 w 3906804"/>
              <a:gd name="connsiteY18" fmla="*/ 5089868 h 5326706"/>
              <a:gd name="connsiteX19" fmla="*/ 2826014 w 3906804"/>
              <a:gd name="connsiteY19" fmla="*/ 4902299 h 5326706"/>
              <a:gd name="connsiteX20" fmla="*/ 2028845 w 3906804"/>
              <a:gd name="connsiteY20" fmla="*/ 3390022 h 5326706"/>
              <a:gd name="connsiteX21" fmla="*/ 1079276 w 3906804"/>
              <a:gd name="connsiteY21" fmla="*/ 4996083 h 5326706"/>
              <a:gd name="connsiteX22" fmla="*/ 540014 w 3906804"/>
              <a:gd name="connsiteY22" fmla="*/ 5324330 h 5326706"/>
              <a:gd name="connsiteX23" fmla="*/ 411060 w 3906804"/>
              <a:gd name="connsiteY23" fmla="*/ 5125037 h 5326706"/>
              <a:gd name="connsiteX24" fmla="*/ 680691 w 3906804"/>
              <a:gd name="connsiteY24" fmla="*/ 4773345 h 5326706"/>
              <a:gd name="connsiteX25" fmla="*/ 1219953 w 3906804"/>
              <a:gd name="connsiteY25" fmla="*/ 3331406 h 5326706"/>
              <a:gd name="connsiteX26" fmla="*/ 1302014 w 3906804"/>
              <a:gd name="connsiteY26" fmla="*/ 1537776 h 5326706"/>
              <a:gd name="connsiteX27" fmla="*/ 704137 w 3906804"/>
              <a:gd name="connsiteY27" fmla="*/ 2534237 h 5326706"/>
              <a:gd name="connsiteX28" fmla="*/ 622076 w 3906804"/>
              <a:gd name="connsiteY28" fmla="*/ 2921099 h 5326706"/>
              <a:gd name="connsiteX29" fmla="*/ 528291 w 3906804"/>
              <a:gd name="connsiteY29" fmla="*/ 2604576 h 5326706"/>
              <a:gd name="connsiteX30" fmla="*/ 411060 w 3906804"/>
              <a:gd name="connsiteY30" fmla="*/ 2862483 h 5326706"/>
              <a:gd name="connsiteX31" fmla="*/ 446230 w 3906804"/>
              <a:gd name="connsiteY31" fmla="*/ 2545960 h 5326706"/>
              <a:gd name="connsiteX32" fmla="*/ 200045 w 3906804"/>
              <a:gd name="connsiteY32" fmla="*/ 2827314 h 5326706"/>
              <a:gd name="connsiteX33" fmla="*/ 340722 w 3906804"/>
              <a:gd name="connsiteY33" fmla="*/ 2522514 h 5326706"/>
              <a:gd name="connsiteX34" fmla="*/ 176599 w 3906804"/>
              <a:gd name="connsiteY34" fmla="*/ 2663191 h 5326706"/>
              <a:gd name="connsiteX35" fmla="*/ 246937 w 3906804"/>
              <a:gd name="connsiteY35" fmla="*/ 2499068 h 5326706"/>
              <a:gd name="connsiteX36" fmla="*/ 753 w 3906804"/>
              <a:gd name="connsiteY36" fmla="*/ 2440453 h 5326706"/>
              <a:gd name="connsiteX37" fmla="*/ 328999 w 3906804"/>
              <a:gd name="connsiteY37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412168 w 3906804"/>
              <a:gd name="connsiteY8" fmla="*/ 2428730 h 5326706"/>
              <a:gd name="connsiteX9" fmla="*/ 3763859 w 3906804"/>
              <a:gd name="connsiteY9" fmla="*/ 2487345 h 5326706"/>
              <a:gd name="connsiteX10" fmla="*/ 3517676 w 3906804"/>
              <a:gd name="connsiteY10" fmla="*/ 2721806 h 5326706"/>
              <a:gd name="connsiteX11" fmla="*/ 3365276 w 3906804"/>
              <a:gd name="connsiteY11" fmla="*/ 2745253 h 5326706"/>
              <a:gd name="connsiteX12" fmla="*/ 3154260 w 3906804"/>
              <a:gd name="connsiteY12" fmla="*/ 2733530 h 5326706"/>
              <a:gd name="connsiteX13" fmla="*/ 3060476 w 3906804"/>
              <a:gd name="connsiteY13" fmla="*/ 2639745 h 5326706"/>
              <a:gd name="connsiteX14" fmla="*/ 2626722 w 3906804"/>
              <a:gd name="connsiteY14" fmla="*/ 1572945 h 5326706"/>
              <a:gd name="connsiteX15" fmla="*/ 2591553 w 3906804"/>
              <a:gd name="connsiteY15" fmla="*/ 3014883 h 5326706"/>
              <a:gd name="connsiteX16" fmla="*/ 3294937 w 3906804"/>
              <a:gd name="connsiteY16" fmla="*/ 4620945 h 5326706"/>
              <a:gd name="connsiteX17" fmla="*/ 3904537 w 3906804"/>
              <a:gd name="connsiteY17" fmla="*/ 4855406 h 5326706"/>
              <a:gd name="connsiteX18" fmla="*/ 3072199 w 3906804"/>
              <a:gd name="connsiteY18" fmla="*/ 5089868 h 5326706"/>
              <a:gd name="connsiteX19" fmla="*/ 2826014 w 3906804"/>
              <a:gd name="connsiteY19" fmla="*/ 4902299 h 5326706"/>
              <a:gd name="connsiteX20" fmla="*/ 2028845 w 3906804"/>
              <a:gd name="connsiteY20" fmla="*/ 3390022 h 5326706"/>
              <a:gd name="connsiteX21" fmla="*/ 1079276 w 3906804"/>
              <a:gd name="connsiteY21" fmla="*/ 4996083 h 5326706"/>
              <a:gd name="connsiteX22" fmla="*/ 540014 w 3906804"/>
              <a:gd name="connsiteY22" fmla="*/ 5324330 h 5326706"/>
              <a:gd name="connsiteX23" fmla="*/ 411060 w 3906804"/>
              <a:gd name="connsiteY23" fmla="*/ 5125037 h 5326706"/>
              <a:gd name="connsiteX24" fmla="*/ 680691 w 3906804"/>
              <a:gd name="connsiteY24" fmla="*/ 4773345 h 5326706"/>
              <a:gd name="connsiteX25" fmla="*/ 1219953 w 3906804"/>
              <a:gd name="connsiteY25" fmla="*/ 3331406 h 5326706"/>
              <a:gd name="connsiteX26" fmla="*/ 1302014 w 3906804"/>
              <a:gd name="connsiteY26" fmla="*/ 1537776 h 5326706"/>
              <a:gd name="connsiteX27" fmla="*/ 704137 w 3906804"/>
              <a:gd name="connsiteY27" fmla="*/ 2534237 h 5326706"/>
              <a:gd name="connsiteX28" fmla="*/ 622076 w 3906804"/>
              <a:gd name="connsiteY28" fmla="*/ 2921099 h 5326706"/>
              <a:gd name="connsiteX29" fmla="*/ 528291 w 3906804"/>
              <a:gd name="connsiteY29" fmla="*/ 2604576 h 5326706"/>
              <a:gd name="connsiteX30" fmla="*/ 411060 w 3906804"/>
              <a:gd name="connsiteY30" fmla="*/ 2862483 h 5326706"/>
              <a:gd name="connsiteX31" fmla="*/ 446230 w 3906804"/>
              <a:gd name="connsiteY31" fmla="*/ 2545960 h 5326706"/>
              <a:gd name="connsiteX32" fmla="*/ 200045 w 3906804"/>
              <a:gd name="connsiteY32" fmla="*/ 2827314 h 5326706"/>
              <a:gd name="connsiteX33" fmla="*/ 340722 w 3906804"/>
              <a:gd name="connsiteY33" fmla="*/ 2522514 h 5326706"/>
              <a:gd name="connsiteX34" fmla="*/ 176599 w 3906804"/>
              <a:gd name="connsiteY34" fmla="*/ 2663191 h 5326706"/>
              <a:gd name="connsiteX35" fmla="*/ 246937 w 3906804"/>
              <a:gd name="connsiteY35" fmla="*/ 2499068 h 5326706"/>
              <a:gd name="connsiteX36" fmla="*/ 753 w 3906804"/>
              <a:gd name="connsiteY36" fmla="*/ 2440453 h 5326706"/>
              <a:gd name="connsiteX37" fmla="*/ 328999 w 3906804"/>
              <a:gd name="connsiteY37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412168 w 3906804"/>
              <a:gd name="connsiteY8" fmla="*/ 2428730 h 5326706"/>
              <a:gd name="connsiteX9" fmla="*/ 3763859 w 3906804"/>
              <a:gd name="connsiteY9" fmla="*/ 2487345 h 5326706"/>
              <a:gd name="connsiteX10" fmla="*/ 3634906 w 3906804"/>
              <a:gd name="connsiteY10" fmla="*/ 2897653 h 5326706"/>
              <a:gd name="connsiteX11" fmla="*/ 3365276 w 3906804"/>
              <a:gd name="connsiteY11" fmla="*/ 2745253 h 5326706"/>
              <a:gd name="connsiteX12" fmla="*/ 3154260 w 3906804"/>
              <a:gd name="connsiteY12" fmla="*/ 2733530 h 5326706"/>
              <a:gd name="connsiteX13" fmla="*/ 3060476 w 3906804"/>
              <a:gd name="connsiteY13" fmla="*/ 2639745 h 5326706"/>
              <a:gd name="connsiteX14" fmla="*/ 2626722 w 3906804"/>
              <a:gd name="connsiteY14" fmla="*/ 1572945 h 5326706"/>
              <a:gd name="connsiteX15" fmla="*/ 2591553 w 3906804"/>
              <a:gd name="connsiteY15" fmla="*/ 3014883 h 5326706"/>
              <a:gd name="connsiteX16" fmla="*/ 3294937 w 3906804"/>
              <a:gd name="connsiteY16" fmla="*/ 4620945 h 5326706"/>
              <a:gd name="connsiteX17" fmla="*/ 3904537 w 3906804"/>
              <a:gd name="connsiteY17" fmla="*/ 4855406 h 5326706"/>
              <a:gd name="connsiteX18" fmla="*/ 3072199 w 3906804"/>
              <a:gd name="connsiteY18" fmla="*/ 5089868 h 5326706"/>
              <a:gd name="connsiteX19" fmla="*/ 2826014 w 3906804"/>
              <a:gd name="connsiteY19" fmla="*/ 4902299 h 5326706"/>
              <a:gd name="connsiteX20" fmla="*/ 2028845 w 3906804"/>
              <a:gd name="connsiteY20" fmla="*/ 3390022 h 5326706"/>
              <a:gd name="connsiteX21" fmla="*/ 1079276 w 3906804"/>
              <a:gd name="connsiteY21" fmla="*/ 4996083 h 5326706"/>
              <a:gd name="connsiteX22" fmla="*/ 540014 w 3906804"/>
              <a:gd name="connsiteY22" fmla="*/ 5324330 h 5326706"/>
              <a:gd name="connsiteX23" fmla="*/ 411060 w 3906804"/>
              <a:gd name="connsiteY23" fmla="*/ 5125037 h 5326706"/>
              <a:gd name="connsiteX24" fmla="*/ 680691 w 3906804"/>
              <a:gd name="connsiteY24" fmla="*/ 4773345 h 5326706"/>
              <a:gd name="connsiteX25" fmla="*/ 1219953 w 3906804"/>
              <a:gd name="connsiteY25" fmla="*/ 3331406 h 5326706"/>
              <a:gd name="connsiteX26" fmla="*/ 1302014 w 3906804"/>
              <a:gd name="connsiteY26" fmla="*/ 1537776 h 5326706"/>
              <a:gd name="connsiteX27" fmla="*/ 704137 w 3906804"/>
              <a:gd name="connsiteY27" fmla="*/ 2534237 h 5326706"/>
              <a:gd name="connsiteX28" fmla="*/ 622076 w 3906804"/>
              <a:gd name="connsiteY28" fmla="*/ 2921099 h 5326706"/>
              <a:gd name="connsiteX29" fmla="*/ 528291 w 3906804"/>
              <a:gd name="connsiteY29" fmla="*/ 2604576 h 5326706"/>
              <a:gd name="connsiteX30" fmla="*/ 411060 w 3906804"/>
              <a:gd name="connsiteY30" fmla="*/ 2862483 h 5326706"/>
              <a:gd name="connsiteX31" fmla="*/ 446230 w 3906804"/>
              <a:gd name="connsiteY31" fmla="*/ 2545960 h 5326706"/>
              <a:gd name="connsiteX32" fmla="*/ 200045 w 3906804"/>
              <a:gd name="connsiteY32" fmla="*/ 2827314 h 5326706"/>
              <a:gd name="connsiteX33" fmla="*/ 340722 w 3906804"/>
              <a:gd name="connsiteY33" fmla="*/ 2522514 h 5326706"/>
              <a:gd name="connsiteX34" fmla="*/ 176599 w 3906804"/>
              <a:gd name="connsiteY34" fmla="*/ 2663191 h 5326706"/>
              <a:gd name="connsiteX35" fmla="*/ 246937 w 3906804"/>
              <a:gd name="connsiteY35" fmla="*/ 2499068 h 5326706"/>
              <a:gd name="connsiteX36" fmla="*/ 753 w 3906804"/>
              <a:gd name="connsiteY36" fmla="*/ 2440453 h 5326706"/>
              <a:gd name="connsiteX37" fmla="*/ 328999 w 3906804"/>
              <a:gd name="connsiteY37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412168 w 3906804"/>
              <a:gd name="connsiteY8" fmla="*/ 2428730 h 5326706"/>
              <a:gd name="connsiteX9" fmla="*/ 3763859 w 3906804"/>
              <a:gd name="connsiteY9" fmla="*/ 2487345 h 5326706"/>
              <a:gd name="connsiteX10" fmla="*/ 3634906 w 3906804"/>
              <a:gd name="connsiteY10" fmla="*/ 2897653 h 5326706"/>
              <a:gd name="connsiteX11" fmla="*/ 3470783 w 3906804"/>
              <a:gd name="connsiteY11" fmla="*/ 2792145 h 5326706"/>
              <a:gd name="connsiteX12" fmla="*/ 3365276 w 3906804"/>
              <a:gd name="connsiteY12" fmla="*/ 2745253 h 5326706"/>
              <a:gd name="connsiteX13" fmla="*/ 3154260 w 3906804"/>
              <a:gd name="connsiteY13" fmla="*/ 2733530 h 5326706"/>
              <a:gd name="connsiteX14" fmla="*/ 3060476 w 3906804"/>
              <a:gd name="connsiteY14" fmla="*/ 2639745 h 5326706"/>
              <a:gd name="connsiteX15" fmla="*/ 2626722 w 3906804"/>
              <a:gd name="connsiteY15" fmla="*/ 1572945 h 5326706"/>
              <a:gd name="connsiteX16" fmla="*/ 2591553 w 3906804"/>
              <a:gd name="connsiteY16" fmla="*/ 3014883 h 5326706"/>
              <a:gd name="connsiteX17" fmla="*/ 3294937 w 3906804"/>
              <a:gd name="connsiteY17" fmla="*/ 4620945 h 5326706"/>
              <a:gd name="connsiteX18" fmla="*/ 3904537 w 3906804"/>
              <a:gd name="connsiteY18" fmla="*/ 4855406 h 5326706"/>
              <a:gd name="connsiteX19" fmla="*/ 3072199 w 3906804"/>
              <a:gd name="connsiteY19" fmla="*/ 5089868 h 5326706"/>
              <a:gd name="connsiteX20" fmla="*/ 2826014 w 3906804"/>
              <a:gd name="connsiteY20" fmla="*/ 4902299 h 5326706"/>
              <a:gd name="connsiteX21" fmla="*/ 2028845 w 3906804"/>
              <a:gd name="connsiteY21" fmla="*/ 3390022 h 5326706"/>
              <a:gd name="connsiteX22" fmla="*/ 1079276 w 3906804"/>
              <a:gd name="connsiteY22" fmla="*/ 4996083 h 5326706"/>
              <a:gd name="connsiteX23" fmla="*/ 540014 w 3906804"/>
              <a:gd name="connsiteY23" fmla="*/ 5324330 h 5326706"/>
              <a:gd name="connsiteX24" fmla="*/ 411060 w 3906804"/>
              <a:gd name="connsiteY24" fmla="*/ 5125037 h 5326706"/>
              <a:gd name="connsiteX25" fmla="*/ 680691 w 3906804"/>
              <a:gd name="connsiteY25" fmla="*/ 4773345 h 5326706"/>
              <a:gd name="connsiteX26" fmla="*/ 1219953 w 3906804"/>
              <a:gd name="connsiteY26" fmla="*/ 3331406 h 5326706"/>
              <a:gd name="connsiteX27" fmla="*/ 1302014 w 3906804"/>
              <a:gd name="connsiteY27" fmla="*/ 1537776 h 5326706"/>
              <a:gd name="connsiteX28" fmla="*/ 704137 w 3906804"/>
              <a:gd name="connsiteY28" fmla="*/ 2534237 h 5326706"/>
              <a:gd name="connsiteX29" fmla="*/ 622076 w 3906804"/>
              <a:gd name="connsiteY29" fmla="*/ 2921099 h 5326706"/>
              <a:gd name="connsiteX30" fmla="*/ 528291 w 3906804"/>
              <a:gd name="connsiteY30" fmla="*/ 2604576 h 5326706"/>
              <a:gd name="connsiteX31" fmla="*/ 411060 w 3906804"/>
              <a:gd name="connsiteY31" fmla="*/ 2862483 h 5326706"/>
              <a:gd name="connsiteX32" fmla="*/ 446230 w 3906804"/>
              <a:gd name="connsiteY32" fmla="*/ 2545960 h 5326706"/>
              <a:gd name="connsiteX33" fmla="*/ 200045 w 3906804"/>
              <a:gd name="connsiteY33" fmla="*/ 2827314 h 5326706"/>
              <a:gd name="connsiteX34" fmla="*/ 340722 w 3906804"/>
              <a:gd name="connsiteY34" fmla="*/ 2522514 h 5326706"/>
              <a:gd name="connsiteX35" fmla="*/ 176599 w 3906804"/>
              <a:gd name="connsiteY35" fmla="*/ 2663191 h 5326706"/>
              <a:gd name="connsiteX36" fmla="*/ 246937 w 3906804"/>
              <a:gd name="connsiteY36" fmla="*/ 2499068 h 5326706"/>
              <a:gd name="connsiteX37" fmla="*/ 753 w 3906804"/>
              <a:gd name="connsiteY37" fmla="*/ 2440453 h 5326706"/>
              <a:gd name="connsiteX38" fmla="*/ 328999 w 3906804"/>
              <a:gd name="connsiteY38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412168 w 3906804"/>
              <a:gd name="connsiteY8" fmla="*/ 2428730 h 5326706"/>
              <a:gd name="connsiteX9" fmla="*/ 3763859 w 3906804"/>
              <a:gd name="connsiteY9" fmla="*/ 2487345 h 5326706"/>
              <a:gd name="connsiteX10" fmla="*/ 3634906 w 3906804"/>
              <a:gd name="connsiteY10" fmla="*/ 2897653 h 5326706"/>
              <a:gd name="connsiteX11" fmla="*/ 3412168 w 3906804"/>
              <a:gd name="connsiteY11" fmla="*/ 2674914 h 5326706"/>
              <a:gd name="connsiteX12" fmla="*/ 3365276 w 3906804"/>
              <a:gd name="connsiteY12" fmla="*/ 2745253 h 5326706"/>
              <a:gd name="connsiteX13" fmla="*/ 3154260 w 3906804"/>
              <a:gd name="connsiteY13" fmla="*/ 2733530 h 5326706"/>
              <a:gd name="connsiteX14" fmla="*/ 3060476 w 3906804"/>
              <a:gd name="connsiteY14" fmla="*/ 2639745 h 5326706"/>
              <a:gd name="connsiteX15" fmla="*/ 2626722 w 3906804"/>
              <a:gd name="connsiteY15" fmla="*/ 1572945 h 5326706"/>
              <a:gd name="connsiteX16" fmla="*/ 2591553 w 3906804"/>
              <a:gd name="connsiteY16" fmla="*/ 3014883 h 5326706"/>
              <a:gd name="connsiteX17" fmla="*/ 3294937 w 3906804"/>
              <a:gd name="connsiteY17" fmla="*/ 4620945 h 5326706"/>
              <a:gd name="connsiteX18" fmla="*/ 3904537 w 3906804"/>
              <a:gd name="connsiteY18" fmla="*/ 4855406 h 5326706"/>
              <a:gd name="connsiteX19" fmla="*/ 3072199 w 3906804"/>
              <a:gd name="connsiteY19" fmla="*/ 5089868 h 5326706"/>
              <a:gd name="connsiteX20" fmla="*/ 2826014 w 3906804"/>
              <a:gd name="connsiteY20" fmla="*/ 4902299 h 5326706"/>
              <a:gd name="connsiteX21" fmla="*/ 2028845 w 3906804"/>
              <a:gd name="connsiteY21" fmla="*/ 3390022 h 5326706"/>
              <a:gd name="connsiteX22" fmla="*/ 1079276 w 3906804"/>
              <a:gd name="connsiteY22" fmla="*/ 4996083 h 5326706"/>
              <a:gd name="connsiteX23" fmla="*/ 540014 w 3906804"/>
              <a:gd name="connsiteY23" fmla="*/ 5324330 h 5326706"/>
              <a:gd name="connsiteX24" fmla="*/ 411060 w 3906804"/>
              <a:gd name="connsiteY24" fmla="*/ 5125037 h 5326706"/>
              <a:gd name="connsiteX25" fmla="*/ 680691 w 3906804"/>
              <a:gd name="connsiteY25" fmla="*/ 4773345 h 5326706"/>
              <a:gd name="connsiteX26" fmla="*/ 1219953 w 3906804"/>
              <a:gd name="connsiteY26" fmla="*/ 3331406 h 5326706"/>
              <a:gd name="connsiteX27" fmla="*/ 1302014 w 3906804"/>
              <a:gd name="connsiteY27" fmla="*/ 1537776 h 5326706"/>
              <a:gd name="connsiteX28" fmla="*/ 704137 w 3906804"/>
              <a:gd name="connsiteY28" fmla="*/ 2534237 h 5326706"/>
              <a:gd name="connsiteX29" fmla="*/ 622076 w 3906804"/>
              <a:gd name="connsiteY29" fmla="*/ 2921099 h 5326706"/>
              <a:gd name="connsiteX30" fmla="*/ 528291 w 3906804"/>
              <a:gd name="connsiteY30" fmla="*/ 2604576 h 5326706"/>
              <a:gd name="connsiteX31" fmla="*/ 411060 w 3906804"/>
              <a:gd name="connsiteY31" fmla="*/ 2862483 h 5326706"/>
              <a:gd name="connsiteX32" fmla="*/ 446230 w 3906804"/>
              <a:gd name="connsiteY32" fmla="*/ 2545960 h 5326706"/>
              <a:gd name="connsiteX33" fmla="*/ 200045 w 3906804"/>
              <a:gd name="connsiteY33" fmla="*/ 2827314 h 5326706"/>
              <a:gd name="connsiteX34" fmla="*/ 340722 w 3906804"/>
              <a:gd name="connsiteY34" fmla="*/ 2522514 h 5326706"/>
              <a:gd name="connsiteX35" fmla="*/ 176599 w 3906804"/>
              <a:gd name="connsiteY35" fmla="*/ 2663191 h 5326706"/>
              <a:gd name="connsiteX36" fmla="*/ 246937 w 3906804"/>
              <a:gd name="connsiteY36" fmla="*/ 2499068 h 5326706"/>
              <a:gd name="connsiteX37" fmla="*/ 753 w 3906804"/>
              <a:gd name="connsiteY37" fmla="*/ 2440453 h 5326706"/>
              <a:gd name="connsiteX38" fmla="*/ 328999 w 3906804"/>
              <a:gd name="connsiteY38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412168 w 3906804"/>
              <a:gd name="connsiteY8" fmla="*/ 2428730 h 5326706"/>
              <a:gd name="connsiteX9" fmla="*/ 3763859 w 3906804"/>
              <a:gd name="connsiteY9" fmla="*/ 2487345 h 5326706"/>
              <a:gd name="connsiteX10" fmla="*/ 3634906 w 3906804"/>
              <a:gd name="connsiteY10" fmla="*/ 2897653 h 5326706"/>
              <a:gd name="connsiteX11" fmla="*/ 3412168 w 3906804"/>
              <a:gd name="connsiteY11" fmla="*/ 2674914 h 5326706"/>
              <a:gd name="connsiteX12" fmla="*/ 3353553 w 3906804"/>
              <a:gd name="connsiteY12" fmla="*/ 2862484 h 5326706"/>
              <a:gd name="connsiteX13" fmla="*/ 3154260 w 3906804"/>
              <a:gd name="connsiteY13" fmla="*/ 2733530 h 5326706"/>
              <a:gd name="connsiteX14" fmla="*/ 3060476 w 3906804"/>
              <a:gd name="connsiteY14" fmla="*/ 2639745 h 5326706"/>
              <a:gd name="connsiteX15" fmla="*/ 2626722 w 3906804"/>
              <a:gd name="connsiteY15" fmla="*/ 1572945 h 5326706"/>
              <a:gd name="connsiteX16" fmla="*/ 2591553 w 3906804"/>
              <a:gd name="connsiteY16" fmla="*/ 3014883 h 5326706"/>
              <a:gd name="connsiteX17" fmla="*/ 3294937 w 3906804"/>
              <a:gd name="connsiteY17" fmla="*/ 4620945 h 5326706"/>
              <a:gd name="connsiteX18" fmla="*/ 3904537 w 3906804"/>
              <a:gd name="connsiteY18" fmla="*/ 4855406 h 5326706"/>
              <a:gd name="connsiteX19" fmla="*/ 3072199 w 3906804"/>
              <a:gd name="connsiteY19" fmla="*/ 5089868 h 5326706"/>
              <a:gd name="connsiteX20" fmla="*/ 2826014 w 3906804"/>
              <a:gd name="connsiteY20" fmla="*/ 4902299 h 5326706"/>
              <a:gd name="connsiteX21" fmla="*/ 2028845 w 3906804"/>
              <a:gd name="connsiteY21" fmla="*/ 3390022 h 5326706"/>
              <a:gd name="connsiteX22" fmla="*/ 1079276 w 3906804"/>
              <a:gd name="connsiteY22" fmla="*/ 4996083 h 5326706"/>
              <a:gd name="connsiteX23" fmla="*/ 540014 w 3906804"/>
              <a:gd name="connsiteY23" fmla="*/ 5324330 h 5326706"/>
              <a:gd name="connsiteX24" fmla="*/ 411060 w 3906804"/>
              <a:gd name="connsiteY24" fmla="*/ 5125037 h 5326706"/>
              <a:gd name="connsiteX25" fmla="*/ 680691 w 3906804"/>
              <a:gd name="connsiteY25" fmla="*/ 4773345 h 5326706"/>
              <a:gd name="connsiteX26" fmla="*/ 1219953 w 3906804"/>
              <a:gd name="connsiteY26" fmla="*/ 3331406 h 5326706"/>
              <a:gd name="connsiteX27" fmla="*/ 1302014 w 3906804"/>
              <a:gd name="connsiteY27" fmla="*/ 1537776 h 5326706"/>
              <a:gd name="connsiteX28" fmla="*/ 704137 w 3906804"/>
              <a:gd name="connsiteY28" fmla="*/ 2534237 h 5326706"/>
              <a:gd name="connsiteX29" fmla="*/ 622076 w 3906804"/>
              <a:gd name="connsiteY29" fmla="*/ 2921099 h 5326706"/>
              <a:gd name="connsiteX30" fmla="*/ 528291 w 3906804"/>
              <a:gd name="connsiteY30" fmla="*/ 2604576 h 5326706"/>
              <a:gd name="connsiteX31" fmla="*/ 411060 w 3906804"/>
              <a:gd name="connsiteY31" fmla="*/ 2862483 h 5326706"/>
              <a:gd name="connsiteX32" fmla="*/ 446230 w 3906804"/>
              <a:gd name="connsiteY32" fmla="*/ 2545960 h 5326706"/>
              <a:gd name="connsiteX33" fmla="*/ 200045 w 3906804"/>
              <a:gd name="connsiteY33" fmla="*/ 2827314 h 5326706"/>
              <a:gd name="connsiteX34" fmla="*/ 340722 w 3906804"/>
              <a:gd name="connsiteY34" fmla="*/ 2522514 h 5326706"/>
              <a:gd name="connsiteX35" fmla="*/ 176599 w 3906804"/>
              <a:gd name="connsiteY35" fmla="*/ 2663191 h 5326706"/>
              <a:gd name="connsiteX36" fmla="*/ 246937 w 3906804"/>
              <a:gd name="connsiteY36" fmla="*/ 2499068 h 5326706"/>
              <a:gd name="connsiteX37" fmla="*/ 753 w 3906804"/>
              <a:gd name="connsiteY37" fmla="*/ 2440453 h 5326706"/>
              <a:gd name="connsiteX38" fmla="*/ 328999 w 3906804"/>
              <a:gd name="connsiteY38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412168 w 3906804"/>
              <a:gd name="connsiteY8" fmla="*/ 2428730 h 5326706"/>
              <a:gd name="connsiteX9" fmla="*/ 3763859 w 3906804"/>
              <a:gd name="connsiteY9" fmla="*/ 2487345 h 5326706"/>
              <a:gd name="connsiteX10" fmla="*/ 3634906 w 3906804"/>
              <a:gd name="connsiteY10" fmla="*/ 2897653 h 5326706"/>
              <a:gd name="connsiteX11" fmla="*/ 3412168 w 3906804"/>
              <a:gd name="connsiteY11" fmla="*/ 2674914 h 5326706"/>
              <a:gd name="connsiteX12" fmla="*/ 3353553 w 3906804"/>
              <a:gd name="connsiteY12" fmla="*/ 2862484 h 5326706"/>
              <a:gd name="connsiteX13" fmla="*/ 3154260 w 3906804"/>
              <a:gd name="connsiteY13" fmla="*/ 2733530 h 5326706"/>
              <a:gd name="connsiteX14" fmla="*/ 3212876 w 3906804"/>
              <a:gd name="connsiteY14" fmla="*/ 2792145 h 5326706"/>
              <a:gd name="connsiteX15" fmla="*/ 3060476 w 3906804"/>
              <a:gd name="connsiteY15" fmla="*/ 2639745 h 5326706"/>
              <a:gd name="connsiteX16" fmla="*/ 2626722 w 3906804"/>
              <a:gd name="connsiteY16" fmla="*/ 1572945 h 5326706"/>
              <a:gd name="connsiteX17" fmla="*/ 2591553 w 3906804"/>
              <a:gd name="connsiteY17" fmla="*/ 3014883 h 5326706"/>
              <a:gd name="connsiteX18" fmla="*/ 3294937 w 3906804"/>
              <a:gd name="connsiteY18" fmla="*/ 4620945 h 5326706"/>
              <a:gd name="connsiteX19" fmla="*/ 3904537 w 3906804"/>
              <a:gd name="connsiteY19" fmla="*/ 4855406 h 5326706"/>
              <a:gd name="connsiteX20" fmla="*/ 3072199 w 3906804"/>
              <a:gd name="connsiteY20" fmla="*/ 5089868 h 5326706"/>
              <a:gd name="connsiteX21" fmla="*/ 2826014 w 3906804"/>
              <a:gd name="connsiteY21" fmla="*/ 4902299 h 5326706"/>
              <a:gd name="connsiteX22" fmla="*/ 2028845 w 3906804"/>
              <a:gd name="connsiteY22" fmla="*/ 3390022 h 5326706"/>
              <a:gd name="connsiteX23" fmla="*/ 1079276 w 3906804"/>
              <a:gd name="connsiteY23" fmla="*/ 4996083 h 5326706"/>
              <a:gd name="connsiteX24" fmla="*/ 540014 w 3906804"/>
              <a:gd name="connsiteY24" fmla="*/ 5324330 h 5326706"/>
              <a:gd name="connsiteX25" fmla="*/ 411060 w 3906804"/>
              <a:gd name="connsiteY25" fmla="*/ 5125037 h 5326706"/>
              <a:gd name="connsiteX26" fmla="*/ 680691 w 3906804"/>
              <a:gd name="connsiteY26" fmla="*/ 4773345 h 5326706"/>
              <a:gd name="connsiteX27" fmla="*/ 1219953 w 3906804"/>
              <a:gd name="connsiteY27" fmla="*/ 3331406 h 5326706"/>
              <a:gd name="connsiteX28" fmla="*/ 1302014 w 3906804"/>
              <a:gd name="connsiteY28" fmla="*/ 1537776 h 5326706"/>
              <a:gd name="connsiteX29" fmla="*/ 704137 w 3906804"/>
              <a:gd name="connsiteY29" fmla="*/ 2534237 h 5326706"/>
              <a:gd name="connsiteX30" fmla="*/ 622076 w 3906804"/>
              <a:gd name="connsiteY30" fmla="*/ 2921099 h 5326706"/>
              <a:gd name="connsiteX31" fmla="*/ 528291 w 3906804"/>
              <a:gd name="connsiteY31" fmla="*/ 2604576 h 5326706"/>
              <a:gd name="connsiteX32" fmla="*/ 411060 w 3906804"/>
              <a:gd name="connsiteY32" fmla="*/ 2862483 h 5326706"/>
              <a:gd name="connsiteX33" fmla="*/ 446230 w 3906804"/>
              <a:gd name="connsiteY33" fmla="*/ 2545960 h 5326706"/>
              <a:gd name="connsiteX34" fmla="*/ 200045 w 3906804"/>
              <a:gd name="connsiteY34" fmla="*/ 2827314 h 5326706"/>
              <a:gd name="connsiteX35" fmla="*/ 340722 w 3906804"/>
              <a:gd name="connsiteY35" fmla="*/ 2522514 h 5326706"/>
              <a:gd name="connsiteX36" fmla="*/ 176599 w 3906804"/>
              <a:gd name="connsiteY36" fmla="*/ 2663191 h 5326706"/>
              <a:gd name="connsiteX37" fmla="*/ 246937 w 3906804"/>
              <a:gd name="connsiteY37" fmla="*/ 2499068 h 5326706"/>
              <a:gd name="connsiteX38" fmla="*/ 753 w 3906804"/>
              <a:gd name="connsiteY38" fmla="*/ 2440453 h 5326706"/>
              <a:gd name="connsiteX39" fmla="*/ 328999 w 3906804"/>
              <a:gd name="connsiteY39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412168 w 3906804"/>
              <a:gd name="connsiteY8" fmla="*/ 2428730 h 5326706"/>
              <a:gd name="connsiteX9" fmla="*/ 3763859 w 3906804"/>
              <a:gd name="connsiteY9" fmla="*/ 2487345 h 5326706"/>
              <a:gd name="connsiteX10" fmla="*/ 3634906 w 3906804"/>
              <a:gd name="connsiteY10" fmla="*/ 2897653 h 5326706"/>
              <a:gd name="connsiteX11" fmla="*/ 3412168 w 3906804"/>
              <a:gd name="connsiteY11" fmla="*/ 2674914 h 5326706"/>
              <a:gd name="connsiteX12" fmla="*/ 3353553 w 3906804"/>
              <a:gd name="connsiteY12" fmla="*/ 2862484 h 5326706"/>
              <a:gd name="connsiteX13" fmla="*/ 3154260 w 3906804"/>
              <a:gd name="connsiteY13" fmla="*/ 2733530 h 5326706"/>
              <a:gd name="connsiteX14" fmla="*/ 3236322 w 3906804"/>
              <a:gd name="connsiteY14" fmla="*/ 2639745 h 5326706"/>
              <a:gd name="connsiteX15" fmla="*/ 3060476 w 3906804"/>
              <a:gd name="connsiteY15" fmla="*/ 2639745 h 5326706"/>
              <a:gd name="connsiteX16" fmla="*/ 2626722 w 3906804"/>
              <a:gd name="connsiteY16" fmla="*/ 1572945 h 5326706"/>
              <a:gd name="connsiteX17" fmla="*/ 2591553 w 3906804"/>
              <a:gd name="connsiteY17" fmla="*/ 3014883 h 5326706"/>
              <a:gd name="connsiteX18" fmla="*/ 3294937 w 3906804"/>
              <a:gd name="connsiteY18" fmla="*/ 4620945 h 5326706"/>
              <a:gd name="connsiteX19" fmla="*/ 3904537 w 3906804"/>
              <a:gd name="connsiteY19" fmla="*/ 4855406 h 5326706"/>
              <a:gd name="connsiteX20" fmla="*/ 3072199 w 3906804"/>
              <a:gd name="connsiteY20" fmla="*/ 5089868 h 5326706"/>
              <a:gd name="connsiteX21" fmla="*/ 2826014 w 3906804"/>
              <a:gd name="connsiteY21" fmla="*/ 4902299 h 5326706"/>
              <a:gd name="connsiteX22" fmla="*/ 2028845 w 3906804"/>
              <a:gd name="connsiteY22" fmla="*/ 3390022 h 5326706"/>
              <a:gd name="connsiteX23" fmla="*/ 1079276 w 3906804"/>
              <a:gd name="connsiteY23" fmla="*/ 4996083 h 5326706"/>
              <a:gd name="connsiteX24" fmla="*/ 540014 w 3906804"/>
              <a:gd name="connsiteY24" fmla="*/ 5324330 h 5326706"/>
              <a:gd name="connsiteX25" fmla="*/ 411060 w 3906804"/>
              <a:gd name="connsiteY25" fmla="*/ 5125037 h 5326706"/>
              <a:gd name="connsiteX26" fmla="*/ 680691 w 3906804"/>
              <a:gd name="connsiteY26" fmla="*/ 4773345 h 5326706"/>
              <a:gd name="connsiteX27" fmla="*/ 1219953 w 3906804"/>
              <a:gd name="connsiteY27" fmla="*/ 3331406 h 5326706"/>
              <a:gd name="connsiteX28" fmla="*/ 1302014 w 3906804"/>
              <a:gd name="connsiteY28" fmla="*/ 1537776 h 5326706"/>
              <a:gd name="connsiteX29" fmla="*/ 704137 w 3906804"/>
              <a:gd name="connsiteY29" fmla="*/ 2534237 h 5326706"/>
              <a:gd name="connsiteX30" fmla="*/ 622076 w 3906804"/>
              <a:gd name="connsiteY30" fmla="*/ 2921099 h 5326706"/>
              <a:gd name="connsiteX31" fmla="*/ 528291 w 3906804"/>
              <a:gd name="connsiteY31" fmla="*/ 2604576 h 5326706"/>
              <a:gd name="connsiteX32" fmla="*/ 411060 w 3906804"/>
              <a:gd name="connsiteY32" fmla="*/ 2862483 h 5326706"/>
              <a:gd name="connsiteX33" fmla="*/ 446230 w 3906804"/>
              <a:gd name="connsiteY33" fmla="*/ 2545960 h 5326706"/>
              <a:gd name="connsiteX34" fmla="*/ 200045 w 3906804"/>
              <a:gd name="connsiteY34" fmla="*/ 2827314 h 5326706"/>
              <a:gd name="connsiteX35" fmla="*/ 340722 w 3906804"/>
              <a:gd name="connsiteY35" fmla="*/ 2522514 h 5326706"/>
              <a:gd name="connsiteX36" fmla="*/ 176599 w 3906804"/>
              <a:gd name="connsiteY36" fmla="*/ 2663191 h 5326706"/>
              <a:gd name="connsiteX37" fmla="*/ 246937 w 3906804"/>
              <a:gd name="connsiteY37" fmla="*/ 2499068 h 5326706"/>
              <a:gd name="connsiteX38" fmla="*/ 753 w 3906804"/>
              <a:gd name="connsiteY38" fmla="*/ 2440453 h 5326706"/>
              <a:gd name="connsiteX39" fmla="*/ 328999 w 3906804"/>
              <a:gd name="connsiteY39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412168 w 3906804"/>
              <a:gd name="connsiteY8" fmla="*/ 2428730 h 5326706"/>
              <a:gd name="connsiteX9" fmla="*/ 3763859 w 3906804"/>
              <a:gd name="connsiteY9" fmla="*/ 2487345 h 5326706"/>
              <a:gd name="connsiteX10" fmla="*/ 3634906 w 3906804"/>
              <a:gd name="connsiteY10" fmla="*/ 2897653 h 5326706"/>
              <a:gd name="connsiteX11" fmla="*/ 3412168 w 3906804"/>
              <a:gd name="connsiteY11" fmla="*/ 2674914 h 5326706"/>
              <a:gd name="connsiteX12" fmla="*/ 3353553 w 3906804"/>
              <a:gd name="connsiteY12" fmla="*/ 2862484 h 5326706"/>
              <a:gd name="connsiteX13" fmla="*/ 3154260 w 3906804"/>
              <a:gd name="connsiteY13" fmla="*/ 2885930 h 5326706"/>
              <a:gd name="connsiteX14" fmla="*/ 3236322 w 3906804"/>
              <a:gd name="connsiteY14" fmla="*/ 2639745 h 5326706"/>
              <a:gd name="connsiteX15" fmla="*/ 3060476 w 3906804"/>
              <a:gd name="connsiteY15" fmla="*/ 2639745 h 5326706"/>
              <a:gd name="connsiteX16" fmla="*/ 2626722 w 3906804"/>
              <a:gd name="connsiteY16" fmla="*/ 1572945 h 5326706"/>
              <a:gd name="connsiteX17" fmla="*/ 2591553 w 3906804"/>
              <a:gd name="connsiteY17" fmla="*/ 3014883 h 5326706"/>
              <a:gd name="connsiteX18" fmla="*/ 3294937 w 3906804"/>
              <a:gd name="connsiteY18" fmla="*/ 4620945 h 5326706"/>
              <a:gd name="connsiteX19" fmla="*/ 3904537 w 3906804"/>
              <a:gd name="connsiteY19" fmla="*/ 4855406 h 5326706"/>
              <a:gd name="connsiteX20" fmla="*/ 3072199 w 3906804"/>
              <a:gd name="connsiteY20" fmla="*/ 5089868 h 5326706"/>
              <a:gd name="connsiteX21" fmla="*/ 2826014 w 3906804"/>
              <a:gd name="connsiteY21" fmla="*/ 4902299 h 5326706"/>
              <a:gd name="connsiteX22" fmla="*/ 2028845 w 3906804"/>
              <a:gd name="connsiteY22" fmla="*/ 3390022 h 5326706"/>
              <a:gd name="connsiteX23" fmla="*/ 1079276 w 3906804"/>
              <a:gd name="connsiteY23" fmla="*/ 4996083 h 5326706"/>
              <a:gd name="connsiteX24" fmla="*/ 540014 w 3906804"/>
              <a:gd name="connsiteY24" fmla="*/ 5324330 h 5326706"/>
              <a:gd name="connsiteX25" fmla="*/ 411060 w 3906804"/>
              <a:gd name="connsiteY25" fmla="*/ 5125037 h 5326706"/>
              <a:gd name="connsiteX26" fmla="*/ 680691 w 3906804"/>
              <a:gd name="connsiteY26" fmla="*/ 4773345 h 5326706"/>
              <a:gd name="connsiteX27" fmla="*/ 1219953 w 3906804"/>
              <a:gd name="connsiteY27" fmla="*/ 3331406 h 5326706"/>
              <a:gd name="connsiteX28" fmla="*/ 1302014 w 3906804"/>
              <a:gd name="connsiteY28" fmla="*/ 1537776 h 5326706"/>
              <a:gd name="connsiteX29" fmla="*/ 704137 w 3906804"/>
              <a:gd name="connsiteY29" fmla="*/ 2534237 h 5326706"/>
              <a:gd name="connsiteX30" fmla="*/ 622076 w 3906804"/>
              <a:gd name="connsiteY30" fmla="*/ 2921099 h 5326706"/>
              <a:gd name="connsiteX31" fmla="*/ 528291 w 3906804"/>
              <a:gd name="connsiteY31" fmla="*/ 2604576 h 5326706"/>
              <a:gd name="connsiteX32" fmla="*/ 411060 w 3906804"/>
              <a:gd name="connsiteY32" fmla="*/ 2862483 h 5326706"/>
              <a:gd name="connsiteX33" fmla="*/ 446230 w 3906804"/>
              <a:gd name="connsiteY33" fmla="*/ 2545960 h 5326706"/>
              <a:gd name="connsiteX34" fmla="*/ 200045 w 3906804"/>
              <a:gd name="connsiteY34" fmla="*/ 2827314 h 5326706"/>
              <a:gd name="connsiteX35" fmla="*/ 340722 w 3906804"/>
              <a:gd name="connsiteY35" fmla="*/ 2522514 h 5326706"/>
              <a:gd name="connsiteX36" fmla="*/ 176599 w 3906804"/>
              <a:gd name="connsiteY36" fmla="*/ 2663191 h 5326706"/>
              <a:gd name="connsiteX37" fmla="*/ 246937 w 3906804"/>
              <a:gd name="connsiteY37" fmla="*/ 2499068 h 5326706"/>
              <a:gd name="connsiteX38" fmla="*/ 753 w 3906804"/>
              <a:gd name="connsiteY38" fmla="*/ 2440453 h 5326706"/>
              <a:gd name="connsiteX39" fmla="*/ 328999 w 3906804"/>
              <a:gd name="connsiteY39" fmla="*/ 2381837 h 5326706"/>
              <a:gd name="connsiteX0" fmla="*/ 328999 w 3906804"/>
              <a:gd name="connsiteY0" fmla="*/ 2381837 h 5326706"/>
              <a:gd name="connsiteX1" fmla="*/ 1032383 w 3906804"/>
              <a:gd name="connsiteY1" fmla="*/ 998514 h 5326706"/>
              <a:gd name="connsiteX2" fmla="*/ 1747491 w 3906804"/>
              <a:gd name="connsiteY2" fmla="*/ 764053 h 5326706"/>
              <a:gd name="connsiteX3" fmla="*/ 1653706 w 3906804"/>
              <a:gd name="connsiteY3" fmla="*/ 330299 h 5326706"/>
              <a:gd name="connsiteX4" fmla="*/ 1946783 w 3906804"/>
              <a:gd name="connsiteY4" fmla="*/ 2052 h 5326706"/>
              <a:gd name="connsiteX5" fmla="*/ 2392260 w 3906804"/>
              <a:gd name="connsiteY5" fmla="*/ 295130 h 5326706"/>
              <a:gd name="connsiteX6" fmla="*/ 2286753 w 3906804"/>
              <a:gd name="connsiteY6" fmla="*/ 728885 h 5326706"/>
              <a:gd name="connsiteX7" fmla="*/ 2732230 w 3906804"/>
              <a:gd name="connsiteY7" fmla="*/ 916453 h 5326706"/>
              <a:gd name="connsiteX8" fmla="*/ 3412168 w 3906804"/>
              <a:gd name="connsiteY8" fmla="*/ 2428730 h 5326706"/>
              <a:gd name="connsiteX9" fmla="*/ 3763859 w 3906804"/>
              <a:gd name="connsiteY9" fmla="*/ 2487345 h 5326706"/>
              <a:gd name="connsiteX10" fmla="*/ 3634906 w 3906804"/>
              <a:gd name="connsiteY10" fmla="*/ 2897653 h 5326706"/>
              <a:gd name="connsiteX11" fmla="*/ 3412168 w 3906804"/>
              <a:gd name="connsiteY11" fmla="*/ 2674914 h 5326706"/>
              <a:gd name="connsiteX12" fmla="*/ 3353553 w 3906804"/>
              <a:gd name="connsiteY12" fmla="*/ 2862484 h 5326706"/>
              <a:gd name="connsiteX13" fmla="*/ 3154260 w 3906804"/>
              <a:gd name="connsiteY13" fmla="*/ 2885930 h 5326706"/>
              <a:gd name="connsiteX14" fmla="*/ 3236322 w 3906804"/>
              <a:gd name="connsiteY14" fmla="*/ 2639745 h 5326706"/>
              <a:gd name="connsiteX15" fmla="*/ 3060476 w 3906804"/>
              <a:gd name="connsiteY15" fmla="*/ 2639745 h 5326706"/>
              <a:gd name="connsiteX16" fmla="*/ 3025306 w 3906804"/>
              <a:gd name="connsiteY16" fmla="*/ 2522514 h 5326706"/>
              <a:gd name="connsiteX17" fmla="*/ 2626722 w 3906804"/>
              <a:gd name="connsiteY17" fmla="*/ 1572945 h 5326706"/>
              <a:gd name="connsiteX18" fmla="*/ 2591553 w 3906804"/>
              <a:gd name="connsiteY18" fmla="*/ 3014883 h 5326706"/>
              <a:gd name="connsiteX19" fmla="*/ 3294937 w 3906804"/>
              <a:gd name="connsiteY19" fmla="*/ 4620945 h 5326706"/>
              <a:gd name="connsiteX20" fmla="*/ 3904537 w 3906804"/>
              <a:gd name="connsiteY20" fmla="*/ 4855406 h 5326706"/>
              <a:gd name="connsiteX21" fmla="*/ 3072199 w 3906804"/>
              <a:gd name="connsiteY21" fmla="*/ 5089868 h 5326706"/>
              <a:gd name="connsiteX22" fmla="*/ 2826014 w 3906804"/>
              <a:gd name="connsiteY22" fmla="*/ 4902299 h 5326706"/>
              <a:gd name="connsiteX23" fmla="*/ 2028845 w 3906804"/>
              <a:gd name="connsiteY23" fmla="*/ 3390022 h 5326706"/>
              <a:gd name="connsiteX24" fmla="*/ 1079276 w 3906804"/>
              <a:gd name="connsiteY24" fmla="*/ 4996083 h 5326706"/>
              <a:gd name="connsiteX25" fmla="*/ 540014 w 3906804"/>
              <a:gd name="connsiteY25" fmla="*/ 5324330 h 5326706"/>
              <a:gd name="connsiteX26" fmla="*/ 411060 w 3906804"/>
              <a:gd name="connsiteY26" fmla="*/ 5125037 h 5326706"/>
              <a:gd name="connsiteX27" fmla="*/ 680691 w 3906804"/>
              <a:gd name="connsiteY27" fmla="*/ 4773345 h 5326706"/>
              <a:gd name="connsiteX28" fmla="*/ 1219953 w 3906804"/>
              <a:gd name="connsiteY28" fmla="*/ 3331406 h 5326706"/>
              <a:gd name="connsiteX29" fmla="*/ 1302014 w 3906804"/>
              <a:gd name="connsiteY29" fmla="*/ 1537776 h 5326706"/>
              <a:gd name="connsiteX30" fmla="*/ 704137 w 3906804"/>
              <a:gd name="connsiteY30" fmla="*/ 2534237 h 5326706"/>
              <a:gd name="connsiteX31" fmla="*/ 622076 w 3906804"/>
              <a:gd name="connsiteY31" fmla="*/ 2921099 h 5326706"/>
              <a:gd name="connsiteX32" fmla="*/ 528291 w 3906804"/>
              <a:gd name="connsiteY32" fmla="*/ 2604576 h 5326706"/>
              <a:gd name="connsiteX33" fmla="*/ 411060 w 3906804"/>
              <a:gd name="connsiteY33" fmla="*/ 2862483 h 5326706"/>
              <a:gd name="connsiteX34" fmla="*/ 446230 w 3906804"/>
              <a:gd name="connsiteY34" fmla="*/ 2545960 h 5326706"/>
              <a:gd name="connsiteX35" fmla="*/ 200045 w 3906804"/>
              <a:gd name="connsiteY35" fmla="*/ 2827314 h 5326706"/>
              <a:gd name="connsiteX36" fmla="*/ 340722 w 3906804"/>
              <a:gd name="connsiteY36" fmla="*/ 2522514 h 5326706"/>
              <a:gd name="connsiteX37" fmla="*/ 176599 w 3906804"/>
              <a:gd name="connsiteY37" fmla="*/ 2663191 h 5326706"/>
              <a:gd name="connsiteX38" fmla="*/ 246937 w 3906804"/>
              <a:gd name="connsiteY38" fmla="*/ 2499068 h 5326706"/>
              <a:gd name="connsiteX39" fmla="*/ 753 w 3906804"/>
              <a:gd name="connsiteY39" fmla="*/ 2440453 h 5326706"/>
              <a:gd name="connsiteX40" fmla="*/ 328999 w 3906804"/>
              <a:gd name="connsiteY40" fmla="*/ 2381837 h 5326706"/>
              <a:gd name="connsiteX0" fmla="*/ 305219 w 3883024"/>
              <a:gd name="connsiteY0" fmla="*/ 2381837 h 5326706"/>
              <a:gd name="connsiteX1" fmla="*/ 1008603 w 3883024"/>
              <a:gd name="connsiteY1" fmla="*/ 998514 h 5326706"/>
              <a:gd name="connsiteX2" fmla="*/ 1723711 w 3883024"/>
              <a:gd name="connsiteY2" fmla="*/ 764053 h 5326706"/>
              <a:gd name="connsiteX3" fmla="*/ 1629926 w 3883024"/>
              <a:gd name="connsiteY3" fmla="*/ 330299 h 5326706"/>
              <a:gd name="connsiteX4" fmla="*/ 1923003 w 3883024"/>
              <a:gd name="connsiteY4" fmla="*/ 2052 h 5326706"/>
              <a:gd name="connsiteX5" fmla="*/ 2368480 w 3883024"/>
              <a:gd name="connsiteY5" fmla="*/ 295130 h 5326706"/>
              <a:gd name="connsiteX6" fmla="*/ 2262973 w 3883024"/>
              <a:gd name="connsiteY6" fmla="*/ 728885 h 5326706"/>
              <a:gd name="connsiteX7" fmla="*/ 2708450 w 3883024"/>
              <a:gd name="connsiteY7" fmla="*/ 916453 h 5326706"/>
              <a:gd name="connsiteX8" fmla="*/ 3388388 w 3883024"/>
              <a:gd name="connsiteY8" fmla="*/ 2428730 h 5326706"/>
              <a:gd name="connsiteX9" fmla="*/ 3740079 w 3883024"/>
              <a:gd name="connsiteY9" fmla="*/ 2487345 h 5326706"/>
              <a:gd name="connsiteX10" fmla="*/ 3611126 w 3883024"/>
              <a:gd name="connsiteY10" fmla="*/ 2897653 h 5326706"/>
              <a:gd name="connsiteX11" fmla="*/ 3388388 w 3883024"/>
              <a:gd name="connsiteY11" fmla="*/ 2674914 h 5326706"/>
              <a:gd name="connsiteX12" fmla="*/ 3329773 w 3883024"/>
              <a:gd name="connsiteY12" fmla="*/ 2862484 h 5326706"/>
              <a:gd name="connsiteX13" fmla="*/ 3130480 w 3883024"/>
              <a:gd name="connsiteY13" fmla="*/ 2885930 h 5326706"/>
              <a:gd name="connsiteX14" fmla="*/ 3212542 w 3883024"/>
              <a:gd name="connsiteY14" fmla="*/ 2639745 h 5326706"/>
              <a:gd name="connsiteX15" fmla="*/ 3036696 w 3883024"/>
              <a:gd name="connsiteY15" fmla="*/ 2639745 h 5326706"/>
              <a:gd name="connsiteX16" fmla="*/ 3001526 w 3883024"/>
              <a:gd name="connsiteY16" fmla="*/ 2522514 h 5326706"/>
              <a:gd name="connsiteX17" fmla="*/ 2602942 w 3883024"/>
              <a:gd name="connsiteY17" fmla="*/ 1572945 h 5326706"/>
              <a:gd name="connsiteX18" fmla="*/ 2567773 w 3883024"/>
              <a:gd name="connsiteY18" fmla="*/ 3014883 h 5326706"/>
              <a:gd name="connsiteX19" fmla="*/ 3271157 w 3883024"/>
              <a:gd name="connsiteY19" fmla="*/ 4620945 h 5326706"/>
              <a:gd name="connsiteX20" fmla="*/ 3880757 w 3883024"/>
              <a:gd name="connsiteY20" fmla="*/ 4855406 h 5326706"/>
              <a:gd name="connsiteX21" fmla="*/ 3048419 w 3883024"/>
              <a:gd name="connsiteY21" fmla="*/ 5089868 h 5326706"/>
              <a:gd name="connsiteX22" fmla="*/ 2802234 w 3883024"/>
              <a:gd name="connsiteY22" fmla="*/ 4902299 h 5326706"/>
              <a:gd name="connsiteX23" fmla="*/ 2005065 w 3883024"/>
              <a:gd name="connsiteY23" fmla="*/ 3390022 h 5326706"/>
              <a:gd name="connsiteX24" fmla="*/ 1055496 w 3883024"/>
              <a:gd name="connsiteY24" fmla="*/ 4996083 h 5326706"/>
              <a:gd name="connsiteX25" fmla="*/ 516234 w 3883024"/>
              <a:gd name="connsiteY25" fmla="*/ 5324330 h 5326706"/>
              <a:gd name="connsiteX26" fmla="*/ 387280 w 3883024"/>
              <a:gd name="connsiteY26" fmla="*/ 5125037 h 5326706"/>
              <a:gd name="connsiteX27" fmla="*/ 656911 w 3883024"/>
              <a:gd name="connsiteY27" fmla="*/ 4773345 h 5326706"/>
              <a:gd name="connsiteX28" fmla="*/ 1196173 w 3883024"/>
              <a:gd name="connsiteY28" fmla="*/ 3331406 h 5326706"/>
              <a:gd name="connsiteX29" fmla="*/ 1278234 w 3883024"/>
              <a:gd name="connsiteY29" fmla="*/ 1537776 h 5326706"/>
              <a:gd name="connsiteX30" fmla="*/ 680357 w 3883024"/>
              <a:gd name="connsiteY30" fmla="*/ 2534237 h 5326706"/>
              <a:gd name="connsiteX31" fmla="*/ 598296 w 3883024"/>
              <a:gd name="connsiteY31" fmla="*/ 2921099 h 5326706"/>
              <a:gd name="connsiteX32" fmla="*/ 504511 w 3883024"/>
              <a:gd name="connsiteY32" fmla="*/ 2604576 h 5326706"/>
              <a:gd name="connsiteX33" fmla="*/ 387280 w 3883024"/>
              <a:gd name="connsiteY33" fmla="*/ 2862483 h 5326706"/>
              <a:gd name="connsiteX34" fmla="*/ 422450 w 3883024"/>
              <a:gd name="connsiteY34" fmla="*/ 2545960 h 5326706"/>
              <a:gd name="connsiteX35" fmla="*/ 176265 w 3883024"/>
              <a:gd name="connsiteY35" fmla="*/ 2827314 h 5326706"/>
              <a:gd name="connsiteX36" fmla="*/ 316942 w 3883024"/>
              <a:gd name="connsiteY36" fmla="*/ 2522514 h 5326706"/>
              <a:gd name="connsiteX37" fmla="*/ 152819 w 3883024"/>
              <a:gd name="connsiteY37" fmla="*/ 2663191 h 5326706"/>
              <a:gd name="connsiteX38" fmla="*/ 223157 w 3883024"/>
              <a:gd name="connsiteY38" fmla="*/ 2499068 h 5326706"/>
              <a:gd name="connsiteX39" fmla="*/ 834 w 3883024"/>
              <a:gd name="connsiteY39" fmla="*/ 2546776 h 5326706"/>
              <a:gd name="connsiteX40" fmla="*/ 305219 w 3883024"/>
              <a:gd name="connsiteY40" fmla="*/ 2381837 h 5326706"/>
              <a:gd name="connsiteX0" fmla="*/ 304546 w 3882351"/>
              <a:gd name="connsiteY0" fmla="*/ 2381837 h 5326706"/>
              <a:gd name="connsiteX1" fmla="*/ 1007930 w 3882351"/>
              <a:gd name="connsiteY1" fmla="*/ 998514 h 5326706"/>
              <a:gd name="connsiteX2" fmla="*/ 1723038 w 3882351"/>
              <a:gd name="connsiteY2" fmla="*/ 764053 h 5326706"/>
              <a:gd name="connsiteX3" fmla="*/ 1629253 w 3882351"/>
              <a:gd name="connsiteY3" fmla="*/ 330299 h 5326706"/>
              <a:gd name="connsiteX4" fmla="*/ 1922330 w 3882351"/>
              <a:gd name="connsiteY4" fmla="*/ 2052 h 5326706"/>
              <a:gd name="connsiteX5" fmla="*/ 2367807 w 3882351"/>
              <a:gd name="connsiteY5" fmla="*/ 295130 h 5326706"/>
              <a:gd name="connsiteX6" fmla="*/ 2262300 w 3882351"/>
              <a:gd name="connsiteY6" fmla="*/ 728885 h 5326706"/>
              <a:gd name="connsiteX7" fmla="*/ 2707777 w 3882351"/>
              <a:gd name="connsiteY7" fmla="*/ 916453 h 5326706"/>
              <a:gd name="connsiteX8" fmla="*/ 3387715 w 3882351"/>
              <a:gd name="connsiteY8" fmla="*/ 2428730 h 5326706"/>
              <a:gd name="connsiteX9" fmla="*/ 3739406 w 3882351"/>
              <a:gd name="connsiteY9" fmla="*/ 2487345 h 5326706"/>
              <a:gd name="connsiteX10" fmla="*/ 3610453 w 3882351"/>
              <a:gd name="connsiteY10" fmla="*/ 2897653 h 5326706"/>
              <a:gd name="connsiteX11" fmla="*/ 3387715 w 3882351"/>
              <a:gd name="connsiteY11" fmla="*/ 2674914 h 5326706"/>
              <a:gd name="connsiteX12" fmla="*/ 3329100 w 3882351"/>
              <a:gd name="connsiteY12" fmla="*/ 2862484 h 5326706"/>
              <a:gd name="connsiteX13" fmla="*/ 3129807 w 3882351"/>
              <a:gd name="connsiteY13" fmla="*/ 2885930 h 5326706"/>
              <a:gd name="connsiteX14" fmla="*/ 3211869 w 3882351"/>
              <a:gd name="connsiteY14" fmla="*/ 2639745 h 5326706"/>
              <a:gd name="connsiteX15" fmla="*/ 3036023 w 3882351"/>
              <a:gd name="connsiteY15" fmla="*/ 2639745 h 5326706"/>
              <a:gd name="connsiteX16" fmla="*/ 3000853 w 3882351"/>
              <a:gd name="connsiteY16" fmla="*/ 2522514 h 5326706"/>
              <a:gd name="connsiteX17" fmla="*/ 2602269 w 3882351"/>
              <a:gd name="connsiteY17" fmla="*/ 1572945 h 5326706"/>
              <a:gd name="connsiteX18" fmla="*/ 2567100 w 3882351"/>
              <a:gd name="connsiteY18" fmla="*/ 3014883 h 5326706"/>
              <a:gd name="connsiteX19" fmla="*/ 3270484 w 3882351"/>
              <a:gd name="connsiteY19" fmla="*/ 4620945 h 5326706"/>
              <a:gd name="connsiteX20" fmla="*/ 3880084 w 3882351"/>
              <a:gd name="connsiteY20" fmla="*/ 4855406 h 5326706"/>
              <a:gd name="connsiteX21" fmla="*/ 3047746 w 3882351"/>
              <a:gd name="connsiteY21" fmla="*/ 5089868 h 5326706"/>
              <a:gd name="connsiteX22" fmla="*/ 2801561 w 3882351"/>
              <a:gd name="connsiteY22" fmla="*/ 4902299 h 5326706"/>
              <a:gd name="connsiteX23" fmla="*/ 2004392 w 3882351"/>
              <a:gd name="connsiteY23" fmla="*/ 3390022 h 5326706"/>
              <a:gd name="connsiteX24" fmla="*/ 1054823 w 3882351"/>
              <a:gd name="connsiteY24" fmla="*/ 4996083 h 5326706"/>
              <a:gd name="connsiteX25" fmla="*/ 515561 w 3882351"/>
              <a:gd name="connsiteY25" fmla="*/ 5324330 h 5326706"/>
              <a:gd name="connsiteX26" fmla="*/ 386607 w 3882351"/>
              <a:gd name="connsiteY26" fmla="*/ 5125037 h 5326706"/>
              <a:gd name="connsiteX27" fmla="*/ 656238 w 3882351"/>
              <a:gd name="connsiteY27" fmla="*/ 4773345 h 5326706"/>
              <a:gd name="connsiteX28" fmla="*/ 1195500 w 3882351"/>
              <a:gd name="connsiteY28" fmla="*/ 3331406 h 5326706"/>
              <a:gd name="connsiteX29" fmla="*/ 1277561 w 3882351"/>
              <a:gd name="connsiteY29" fmla="*/ 1537776 h 5326706"/>
              <a:gd name="connsiteX30" fmla="*/ 679684 w 3882351"/>
              <a:gd name="connsiteY30" fmla="*/ 2534237 h 5326706"/>
              <a:gd name="connsiteX31" fmla="*/ 597623 w 3882351"/>
              <a:gd name="connsiteY31" fmla="*/ 2921099 h 5326706"/>
              <a:gd name="connsiteX32" fmla="*/ 503838 w 3882351"/>
              <a:gd name="connsiteY32" fmla="*/ 2604576 h 5326706"/>
              <a:gd name="connsiteX33" fmla="*/ 386607 w 3882351"/>
              <a:gd name="connsiteY33" fmla="*/ 2862483 h 5326706"/>
              <a:gd name="connsiteX34" fmla="*/ 421777 w 3882351"/>
              <a:gd name="connsiteY34" fmla="*/ 2545960 h 5326706"/>
              <a:gd name="connsiteX35" fmla="*/ 175592 w 3882351"/>
              <a:gd name="connsiteY35" fmla="*/ 2827314 h 5326706"/>
              <a:gd name="connsiteX36" fmla="*/ 316269 w 3882351"/>
              <a:gd name="connsiteY36" fmla="*/ 2522514 h 5326706"/>
              <a:gd name="connsiteX37" fmla="*/ 152146 w 3882351"/>
              <a:gd name="connsiteY37" fmla="*/ 2663191 h 5326706"/>
              <a:gd name="connsiteX38" fmla="*/ 261258 w 3882351"/>
              <a:gd name="connsiteY38" fmla="*/ 2532484 h 5326706"/>
              <a:gd name="connsiteX39" fmla="*/ 161 w 3882351"/>
              <a:gd name="connsiteY39" fmla="*/ 2546776 h 5326706"/>
              <a:gd name="connsiteX40" fmla="*/ 304546 w 3882351"/>
              <a:gd name="connsiteY40" fmla="*/ 2381837 h 5326706"/>
              <a:gd name="connsiteX0" fmla="*/ 305999 w 3883804"/>
              <a:gd name="connsiteY0" fmla="*/ 2381837 h 5326706"/>
              <a:gd name="connsiteX1" fmla="*/ 1009383 w 3883804"/>
              <a:gd name="connsiteY1" fmla="*/ 998514 h 5326706"/>
              <a:gd name="connsiteX2" fmla="*/ 1724491 w 3883804"/>
              <a:gd name="connsiteY2" fmla="*/ 764053 h 5326706"/>
              <a:gd name="connsiteX3" fmla="*/ 1630706 w 3883804"/>
              <a:gd name="connsiteY3" fmla="*/ 330299 h 5326706"/>
              <a:gd name="connsiteX4" fmla="*/ 1923783 w 3883804"/>
              <a:gd name="connsiteY4" fmla="*/ 2052 h 5326706"/>
              <a:gd name="connsiteX5" fmla="*/ 2369260 w 3883804"/>
              <a:gd name="connsiteY5" fmla="*/ 295130 h 5326706"/>
              <a:gd name="connsiteX6" fmla="*/ 2263753 w 3883804"/>
              <a:gd name="connsiteY6" fmla="*/ 728885 h 5326706"/>
              <a:gd name="connsiteX7" fmla="*/ 2709230 w 3883804"/>
              <a:gd name="connsiteY7" fmla="*/ 916453 h 5326706"/>
              <a:gd name="connsiteX8" fmla="*/ 3389168 w 3883804"/>
              <a:gd name="connsiteY8" fmla="*/ 2428730 h 5326706"/>
              <a:gd name="connsiteX9" fmla="*/ 3740859 w 3883804"/>
              <a:gd name="connsiteY9" fmla="*/ 2487345 h 5326706"/>
              <a:gd name="connsiteX10" fmla="*/ 3611906 w 3883804"/>
              <a:gd name="connsiteY10" fmla="*/ 2897653 h 5326706"/>
              <a:gd name="connsiteX11" fmla="*/ 3389168 w 3883804"/>
              <a:gd name="connsiteY11" fmla="*/ 2674914 h 5326706"/>
              <a:gd name="connsiteX12" fmla="*/ 3330553 w 3883804"/>
              <a:gd name="connsiteY12" fmla="*/ 2862484 h 5326706"/>
              <a:gd name="connsiteX13" fmla="*/ 3131260 w 3883804"/>
              <a:gd name="connsiteY13" fmla="*/ 2885930 h 5326706"/>
              <a:gd name="connsiteX14" fmla="*/ 3213322 w 3883804"/>
              <a:gd name="connsiteY14" fmla="*/ 2639745 h 5326706"/>
              <a:gd name="connsiteX15" fmla="*/ 3037476 w 3883804"/>
              <a:gd name="connsiteY15" fmla="*/ 2639745 h 5326706"/>
              <a:gd name="connsiteX16" fmla="*/ 3002306 w 3883804"/>
              <a:gd name="connsiteY16" fmla="*/ 2522514 h 5326706"/>
              <a:gd name="connsiteX17" fmla="*/ 2603722 w 3883804"/>
              <a:gd name="connsiteY17" fmla="*/ 1572945 h 5326706"/>
              <a:gd name="connsiteX18" fmla="*/ 2568553 w 3883804"/>
              <a:gd name="connsiteY18" fmla="*/ 3014883 h 5326706"/>
              <a:gd name="connsiteX19" fmla="*/ 3271937 w 3883804"/>
              <a:gd name="connsiteY19" fmla="*/ 4620945 h 5326706"/>
              <a:gd name="connsiteX20" fmla="*/ 3881537 w 3883804"/>
              <a:gd name="connsiteY20" fmla="*/ 4855406 h 5326706"/>
              <a:gd name="connsiteX21" fmla="*/ 3049199 w 3883804"/>
              <a:gd name="connsiteY21" fmla="*/ 5089868 h 5326706"/>
              <a:gd name="connsiteX22" fmla="*/ 2803014 w 3883804"/>
              <a:gd name="connsiteY22" fmla="*/ 4902299 h 5326706"/>
              <a:gd name="connsiteX23" fmla="*/ 2005845 w 3883804"/>
              <a:gd name="connsiteY23" fmla="*/ 3390022 h 5326706"/>
              <a:gd name="connsiteX24" fmla="*/ 1056276 w 3883804"/>
              <a:gd name="connsiteY24" fmla="*/ 4996083 h 5326706"/>
              <a:gd name="connsiteX25" fmla="*/ 517014 w 3883804"/>
              <a:gd name="connsiteY25" fmla="*/ 5324330 h 5326706"/>
              <a:gd name="connsiteX26" fmla="*/ 388060 w 3883804"/>
              <a:gd name="connsiteY26" fmla="*/ 5125037 h 5326706"/>
              <a:gd name="connsiteX27" fmla="*/ 657691 w 3883804"/>
              <a:gd name="connsiteY27" fmla="*/ 4773345 h 5326706"/>
              <a:gd name="connsiteX28" fmla="*/ 1196953 w 3883804"/>
              <a:gd name="connsiteY28" fmla="*/ 3331406 h 5326706"/>
              <a:gd name="connsiteX29" fmla="*/ 1279014 w 3883804"/>
              <a:gd name="connsiteY29" fmla="*/ 1537776 h 5326706"/>
              <a:gd name="connsiteX30" fmla="*/ 681137 w 3883804"/>
              <a:gd name="connsiteY30" fmla="*/ 2534237 h 5326706"/>
              <a:gd name="connsiteX31" fmla="*/ 599076 w 3883804"/>
              <a:gd name="connsiteY31" fmla="*/ 2921099 h 5326706"/>
              <a:gd name="connsiteX32" fmla="*/ 505291 w 3883804"/>
              <a:gd name="connsiteY32" fmla="*/ 2604576 h 5326706"/>
              <a:gd name="connsiteX33" fmla="*/ 388060 w 3883804"/>
              <a:gd name="connsiteY33" fmla="*/ 2862483 h 5326706"/>
              <a:gd name="connsiteX34" fmla="*/ 423230 w 3883804"/>
              <a:gd name="connsiteY34" fmla="*/ 2545960 h 5326706"/>
              <a:gd name="connsiteX35" fmla="*/ 177045 w 3883804"/>
              <a:gd name="connsiteY35" fmla="*/ 2827314 h 5326706"/>
              <a:gd name="connsiteX36" fmla="*/ 317722 w 3883804"/>
              <a:gd name="connsiteY36" fmla="*/ 2522514 h 5326706"/>
              <a:gd name="connsiteX37" fmla="*/ 153599 w 3883804"/>
              <a:gd name="connsiteY37" fmla="*/ 2663191 h 5326706"/>
              <a:gd name="connsiteX38" fmla="*/ 185164 w 3883804"/>
              <a:gd name="connsiteY38" fmla="*/ 2578050 h 5326706"/>
              <a:gd name="connsiteX39" fmla="*/ 1614 w 3883804"/>
              <a:gd name="connsiteY39" fmla="*/ 2546776 h 5326706"/>
              <a:gd name="connsiteX40" fmla="*/ 305999 w 3883804"/>
              <a:gd name="connsiteY40" fmla="*/ 2381837 h 5326706"/>
              <a:gd name="connsiteX0" fmla="*/ 305906 w 3883711"/>
              <a:gd name="connsiteY0" fmla="*/ 2381837 h 5326706"/>
              <a:gd name="connsiteX1" fmla="*/ 1009290 w 3883711"/>
              <a:gd name="connsiteY1" fmla="*/ 998514 h 5326706"/>
              <a:gd name="connsiteX2" fmla="*/ 1724398 w 3883711"/>
              <a:gd name="connsiteY2" fmla="*/ 764053 h 5326706"/>
              <a:gd name="connsiteX3" fmla="*/ 1630613 w 3883711"/>
              <a:gd name="connsiteY3" fmla="*/ 330299 h 5326706"/>
              <a:gd name="connsiteX4" fmla="*/ 1923690 w 3883711"/>
              <a:gd name="connsiteY4" fmla="*/ 2052 h 5326706"/>
              <a:gd name="connsiteX5" fmla="*/ 2369167 w 3883711"/>
              <a:gd name="connsiteY5" fmla="*/ 295130 h 5326706"/>
              <a:gd name="connsiteX6" fmla="*/ 2263660 w 3883711"/>
              <a:gd name="connsiteY6" fmla="*/ 728885 h 5326706"/>
              <a:gd name="connsiteX7" fmla="*/ 2709137 w 3883711"/>
              <a:gd name="connsiteY7" fmla="*/ 916453 h 5326706"/>
              <a:gd name="connsiteX8" fmla="*/ 3389075 w 3883711"/>
              <a:gd name="connsiteY8" fmla="*/ 2428730 h 5326706"/>
              <a:gd name="connsiteX9" fmla="*/ 3740766 w 3883711"/>
              <a:gd name="connsiteY9" fmla="*/ 2487345 h 5326706"/>
              <a:gd name="connsiteX10" fmla="*/ 3611813 w 3883711"/>
              <a:gd name="connsiteY10" fmla="*/ 2897653 h 5326706"/>
              <a:gd name="connsiteX11" fmla="*/ 3389075 w 3883711"/>
              <a:gd name="connsiteY11" fmla="*/ 2674914 h 5326706"/>
              <a:gd name="connsiteX12" fmla="*/ 3330460 w 3883711"/>
              <a:gd name="connsiteY12" fmla="*/ 2862484 h 5326706"/>
              <a:gd name="connsiteX13" fmla="*/ 3131167 w 3883711"/>
              <a:gd name="connsiteY13" fmla="*/ 2885930 h 5326706"/>
              <a:gd name="connsiteX14" fmla="*/ 3213229 w 3883711"/>
              <a:gd name="connsiteY14" fmla="*/ 2639745 h 5326706"/>
              <a:gd name="connsiteX15" fmla="*/ 3037383 w 3883711"/>
              <a:gd name="connsiteY15" fmla="*/ 2639745 h 5326706"/>
              <a:gd name="connsiteX16" fmla="*/ 3002213 w 3883711"/>
              <a:gd name="connsiteY16" fmla="*/ 2522514 h 5326706"/>
              <a:gd name="connsiteX17" fmla="*/ 2603629 w 3883711"/>
              <a:gd name="connsiteY17" fmla="*/ 1572945 h 5326706"/>
              <a:gd name="connsiteX18" fmla="*/ 2568460 w 3883711"/>
              <a:gd name="connsiteY18" fmla="*/ 3014883 h 5326706"/>
              <a:gd name="connsiteX19" fmla="*/ 3271844 w 3883711"/>
              <a:gd name="connsiteY19" fmla="*/ 4620945 h 5326706"/>
              <a:gd name="connsiteX20" fmla="*/ 3881444 w 3883711"/>
              <a:gd name="connsiteY20" fmla="*/ 4855406 h 5326706"/>
              <a:gd name="connsiteX21" fmla="*/ 3049106 w 3883711"/>
              <a:gd name="connsiteY21" fmla="*/ 5089868 h 5326706"/>
              <a:gd name="connsiteX22" fmla="*/ 2802921 w 3883711"/>
              <a:gd name="connsiteY22" fmla="*/ 4902299 h 5326706"/>
              <a:gd name="connsiteX23" fmla="*/ 2005752 w 3883711"/>
              <a:gd name="connsiteY23" fmla="*/ 3390022 h 5326706"/>
              <a:gd name="connsiteX24" fmla="*/ 1056183 w 3883711"/>
              <a:gd name="connsiteY24" fmla="*/ 4996083 h 5326706"/>
              <a:gd name="connsiteX25" fmla="*/ 516921 w 3883711"/>
              <a:gd name="connsiteY25" fmla="*/ 5324330 h 5326706"/>
              <a:gd name="connsiteX26" fmla="*/ 387967 w 3883711"/>
              <a:gd name="connsiteY26" fmla="*/ 5125037 h 5326706"/>
              <a:gd name="connsiteX27" fmla="*/ 657598 w 3883711"/>
              <a:gd name="connsiteY27" fmla="*/ 4773345 h 5326706"/>
              <a:gd name="connsiteX28" fmla="*/ 1196860 w 3883711"/>
              <a:gd name="connsiteY28" fmla="*/ 3331406 h 5326706"/>
              <a:gd name="connsiteX29" fmla="*/ 1278921 w 3883711"/>
              <a:gd name="connsiteY29" fmla="*/ 1537776 h 5326706"/>
              <a:gd name="connsiteX30" fmla="*/ 681044 w 3883711"/>
              <a:gd name="connsiteY30" fmla="*/ 2534237 h 5326706"/>
              <a:gd name="connsiteX31" fmla="*/ 598983 w 3883711"/>
              <a:gd name="connsiteY31" fmla="*/ 2921099 h 5326706"/>
              <a:gd name="connsiteX32" fmla="*/ 505198 w 3883711"/>
              <a:gd name="connsiteY32" fmla="*/ 2604576 h 5326706"/>
              <a:gd name="connsiteX33" fmla="*/ 387967 w 3883711"/>
              <a:gd name="connsiteY33" fmla="*/ 2862483 h 5326706"/>
              <a:gd name="connsiteX34" fmla="*/ 423137 w 3883711"/>
              <a:gd name="connsiteY34" fmla="*/ 2545960 h 5326706"/>
              <a:gd name="connsiteX35" fmla="*/ 176952 w 3883711"/>
              <a:gd name="connsiteY35" fmla="*/ 2827314 h 5326706"/>
              <a:gd name="connsiteX36" fmla="*/ 317629 w 3883711"/>
              <a:gd name="connsiteY36" fmla="*/ 2522514 h 5326706"/>
              <a:gd name="connsiteX37" fmla="*/ 153506 w 3883711"/>
              <a:gd name="connsiteY37" fmla="*/ 2663191 h 5326706"/>
              <a:gd name="connsiteX38" fmla="*/ 185071 w 3883711"/>
              <a:gd name="connsiteY38" fmla="*/ 2578050 h 5326706"/>
              <a:gd name="connsiteX39" fmla="*/ 1521 w 3883711"/>
              <a:gd name="connsiteY39" fmla="*/ 2546776 h 5326706"/>
              <a:gd name="connsiteX40" fmla="*/ 305906 w 3883711"/>
              <a:gd name="connsiteY40" fmla="*/ 2381837 h 5326706"/>
              <a:gd name="connsiteX0" fmla="*/ 306024 w 3883829"/>
              <a:gd name="connsiteY0" fmla="*/ 2381837 h 5326706"/>
              <a:gd name="connsiteX1" fmla="*/ 1009408 w 3883829"/>
              <a:gd name="connsiteY1" fmla="*/ 998514 h 5326706"/>
              <a:gd name="connsiteX2" fmla="*/ 1724516 w 3883829"/>
              <a:gd name="connsiteY2" fmla="*/ 764053 h 5326706"/>
              <a:gd name="connsiteX3" fmla="*/ 1630731 w 3883829"/>
              <a:gd name="connsiteY3" fmla="*/ 330299 h 5326706"/>
              <a:gd name="connsiteX4" fmla="*/ 1923808 w 3883829"/>
              <a:gd name="connsiteY4" fmla="*/ 2052 h 5326706"/>
              <a:gd name="connsiteX5" fmla="*/ 2369285 w 3883829"/>
              <a:gd name="connsiteY5" fmla="*/ 295130 h 5326706"/>
              <a:gd name="connsiteX6" fmla="*/ 2263778 w 3883829"/>
              <a:gd name="connsiteY6" fmla="*/ 728885 h 5326706"/>
              <a:gd name="connsiteX7" fmla="*/ 2709255 w 3883829"/>
              <a:gd name="connsiteY7" fmla="*/ 916453 h 5326706"/>
              <a:gd name="connsiteX8" fmla="*/ 3389193 w 3883829"/>
              <a:gd name="connsiteY8" fmla="*/ 2428730 h 5326706"/>
              <a:gd name="connsiteX9" fmla="*/ 3740884 w 3883829"/>
              <a:gd name="connsiteY9" fmla="*/ 2487345 h 5326706"/>
              <a:gd name="connsiteX10" fmla="*/ 3611931 w 3883829"/>
              <a:gd name="connsiteY10" fmla="*/ 2897653 h 5326706"/>
              <a:gd name="connsiteX11" fmla="*/ 3389193 w 3883829"/>
              <a:gd name="connsiteY11" fmla="*/ 2674914 h 5326706"/>
              <a:gd name="connsiteX12" fmla="*/ 3330578 w 3883829"/>
              <a:gd name="connsiteY12" fmla="*/ 2862484 h 5326706"/>
              <a:gd name="connsiteX13" fmla="*/ 3131285 w 3883829"/>
              <a:gd name="connsiteY13" fmla="*/ 2885930 h 5326706"/>
              <a:gd name="connsiteX14" fmla="*/ 3213347 w 3883829"/>
              <a:gd name="connsiteY14" fmla="*/ 2639745 h 5326706"/>
              <a:gd name="connsiteX15" fmla="*/ 3037501 w 3883829"/>
              <a:gd name="connsiteY15" fmla="*/ 2639745 h 5326706"/>
              <a:gd name="connsiteX16" fmla="*/ 3002331 w 3883829"/>
              <a:gd name="connsiteY16" fmla="*/ 2522514 h 5326706"/>
              <a:gd name="connsiteX17" fmla="*/ 2603747 w 3883829"/>
              <a:gd name="connsiteY17" fmla="*/ 1572945 h 5326706"/>
              <a:gd name="connsiteX18" fmla="*/ 2568578 w 3883829"/>
              <a:gd name="connsiteY18" fmla="*/ 3014883 h 5326706"/>
              <a:gd name="connsiteX19" fmla="*/ 3271962 w 3883829"/>
              <a:gd name="connsiteY19" fmla="*/ 4620945 h 5326706"/>
              <a:gd name="connsiteX20" fmla="*/ 3881562 w 3883829"/>
              <a:gd name="connsiteY20" fmla="*/ 4855406 h 5326706"/>
              <a:gd name="connsiteX21" fmla="*/ 3049224 w 3883829"/>
              <a:gd name="connsiteY21" fmla="*/ 5089868 h 5326706"/>
              <a:gd name="connsiteX22" fmla="*/ 2803039 w 3883829"/>
              <a:gd name="connsiteY22" fmla="*/ 4902299 h 5326706"/>
              <a:gd name="connsiteX23" fmla="*/ 2005870 w 3883829"/>
              <a:gd name="connsiteY23" fmla="*/ 3390022 h 5326706"/>
              <a:gd name="connsiteX24" fmla="*/ 1056301 w 3883829"/>
              <a:gd name="connsiteY24" fmla="*/ 4996083 h 5326706"/>
              <a:gd name="connsiteX25" fmla="*/ 517039 w 3883829"/>
              <a:gd name="connsiteY25" fmla="*/ 5324330 h 5326706"/>
              <a:gd name="connsiteX26" fmla="*/ 388085 w 3883829"/>
              <a:gd name="connsiteY26" fmla="*/ 5125037 h 5326706"/>
              <a:gd name="connsiteX27" fmla="*/ 657716 w 3883829"/>
              <a:gd name="connsiteY27" fmla="*/ 4773345 h 5326706"/>
              <a:gd name="connsiteX28" fmla="*/ 1196978 w 3883829"/>
              <a:gd name="connsiteY28" fmla="*/ 3331406 h 5326706"/>
              <a:gd name="connsiteX29" fmla="*/ 1279039 w 3883829"/>
              <a:gd name="connsiteY29" fmla="*/ 1537776 h 5326706"/>
              <a:gd name="connsiteX30" fmla="*/ 681162 w 3883829"/>
              <a:gd name="connsiteY30" fmla="*/ 2534237 h 5326706"/>
              <a:gd name="connsiteX31" fmla="*/ 599101 w 3883829"/>
              <a:gd name="connsiteY31" fmla="*/ 2921099 h 5326706"/>
              <a:gd name="connsiteX32" fmla="*/ 505316 w 3883829"/>
              <a:gd name="connsiteY32" fmla="*/ 2604576 h 5326706"/>
              <a:gd name="connsiteX33" fmla="*/ 388085 w 3883829"/>
              <a:gd name="connsiteY33" fmla="*/ 2862483 h 5326706"/>
              <a:gd name="connsiteX34" fmla="*/ 423255 w 3883829"/>
              <a:gd name="connsiteY34" fmla="*/ 2545960 h 5326706"/>
              <a:gd name="connsiteX35" fmla="*/ 177070 w 3883829"/>
              <a:gd name="connsiteY35" fmla="*/ 2827314 h 5326706"/>
              <a:gd name="connsiteX36" fmla="*/ 317747 w 3883829"/>
              <a:gd name="connsiteY36" fmla="*/ 2522514 h 5326706"/>
              <a:gd name="connsiteX37" fmla="*/ 153624 w 3883829"/>
              <a:gd name="connsiteY37" fmla="*/ 2663191 h 5326706"/>
              <a:gd name="connsiteX38" fmla="*/ 185189 w 3883829"/>
              <a:gd name="connsiteY38" fmla="*/ 2578050 h 5326706"/>
              <a:gd name="connsiteX39" fmla="*/ 1639 w 3883829"/>
              <a:gd name="connsiteY39" fmla="*/ 2546776 h 5326706"/>
              <a:gd name="connsiteX40" fmla="*/ 306024 w 3883829"/>
              <a:gd name="connsiteY40" fmla="*/ 2381837 h 5326706"/>
              <a:gd name="connsiteX0" fmla="*/ 307195 w 3885000"/>
              <a:gd name="connsiteY0" fmla="*/ 2381837 h 5326706"/>
              <a:gd name="connsiteX1" fmla="*/ 1010579 w 3885000"/>
              <a:gd name="connsiteY1" fmla="*/ 998514 h 5326706"/>
              <a:gd name="connsiteX2" fmla="*/ 1725687 w 3885000"/>
              <a:gd name="connsiteY2" fmla="*/ 764053 h 5326706"/>
              <a:gd name="connsiteX3" fmla="*/ 1631902 w 3885000"/>
              <a:gd name="connsiteY3" fmla="*/ 330299 h 5326706"/>
              <a:gd name="connsiteX4" fmla="*/ 1924979 w 3885000"/>
              <a:gd name="connsiteY4" fmla="*/ 2052 h 5326706"/>
              <a:gd name="connsiteX5" fmla="*/ 2370456 w 3885000"/>
              <a:gd name="connsiteY5" fmla="*/ 295130 h 5326706"/>
              <a:gd name="connsiteX6" fmla="*/ 2264949 w 3885000"/>
              <a:gd name="connsiteY6" fmla="*/ 728885 h 5326706"/>
              <a:gd name="connsiteX7" fmla="*/ 2710426 w 3885000"/>
              <a:gd name="connsiteY7" fmla="*/ 916453 h 5326706"/>
              <a:gd name="connsiteX8" fmla="*/ 3390364 w 3885000"/>
              <a:gd name="connsiteY8" fmla="*/ 2428730 h 5326706"/>
              <a:gd name="connsiteX9" fmla="*/ 3742055 w 3885000"/>
              <a:gd name="connsiteY9" fmla="*/ 2487345 h 5326706"/>
              <a:gd name="connsiteX10" fmla="*/ 3613102 w 3885000"/>
              <a:gd name="connsiteY10" fmla="*/ 2897653 h 5326706"/>
              <a:gd name="connsiteX11" fmla="*/ 3390364 w 3885000"/>
              <a:gd name="connsiteY11" fmla="*/ 2674914 h 5326706"/>
              <a:gd name="connsiteX12" fmla="*/ 3331749 w 3885000"/>
              <a:gd name="connsiteY12" fmla="*/ 2862484 h 5326706"/>
              <a:gd name="connsiteX13" fmla="*/ 3132456 w 3885000"/>
              <a:gd name="connsiteY13" fmla="*/ 2885930 h 5326706"/>
              <a:gd name="connsiteX14" fmla="*/ 3214518 w 3885000"/>
              <a:gd name="connsiteY14" fmla="*/ 2639745 h 5326706"/>
              <a:gd name="connsiteX15" fmla="*/ 3038672 w 3885000"/>
              <a:gd name="connsiteY15" fmla="*/ 2639745 h 5326706"/>
              <a:gd name="connsiteX16" fmla="*/ 3003502 w 3885000"/>
              <a:gd name="connsiteY16" fmla="*/ 2522514 h 5326706"/>
              <a:gd name="connsiteX17" fmla="*/ 2604918 w 3885000"/>
              <a:gd name="connsiteY17" fmla="*/ 1572945 h 5326706"/>
              <a:gd name="connsiteX18" fmla="*/ 2569749 w 3885000"/>
              <a:gd name="connsiteY18" fmla="*/ 3014883 h 5326706"/>
              <a:gd name="connsiteX19" fmla="*/ 3273133 w 3885000"/>
              <a:gd name="connsiteY19" fmla="*/ 4620945 h 5326706"/>
              <a:gd name="connsiteX20" fmla="*/ 3882733 w 3885000"/>
              <a:gd name="connsiteY20" fmla="*/ 4855406 h 5326706"/>
              <a:gd name="connsiteX21" fmla="*/ 3050395 w 3885000"/>
              <a:gd name="connsiteY21" fmla="*/ 5089868 h 5326706"/>
              <a:gd name="connsiteX22" fmla="*/ 2804210 w 3885000"/>
              <a:gd name="connsiteY22" fmla="*/ 4902299 h 5326706"/>
              <a:gd name="connsiteX23" fmla="*/ 2007041 w 3885000"/>
              <a:gd name="connsiteY23" fmla="*/ 3390022 h 5326706"/>
              <a:gd name="connsiteX24" fmla="*/ 1057472 w 3885000"/>
              <a:gd name="connsiteY24" fmla="*/ 4996083 h 5326706"/>
              <a:gd name="connsiteX25" fmla="*/ 518210 w 3885000"/>
              <a:gd name="connsiteY25" fmla="*/ 5324330 h 5326706"/>
              <a:gd name="connsiteX26" fmla="*/ 389256 w 3885000"/>
              <a:gd name="connsiteY26" fmla="*/ 5125037 h 5326706"/>
              <a:gd name="connsiteX27" fmla="*/ 658887 w 3885000"/>
              <a:gd name="connsiteY27" fmla="*/ 4773345 h 5326706"/>
              <a:gd name="connsiteX28" fmla="*/ 1198149 w 3885000"/>
              <a:gd name="connsiteY28" fmla="*/ 3331406 h 5326706"/>
              <a:gd name="connsiteX29" fmla="*/ 1280210 w 3885000"/>
              <a:gd name="connsiteY29" fmla="*/ 1537776 h 5326706"/>
              <a:gd name="connsiteX30" fmla="*/ 682333 w 3885000"/>
              <a:gd name="connsiteY30" fmla="*/ 2534237 h 5326706"/>
              <a:gd name="connsiteX31" fmla="*/ 600272 w 3885000"/>
              <a:gd name="connsiteY31" fmla="*/ 2921099 h 5326706"/>
              <a:gd name="connsiteX32" fmla="*/ 506487 w 3885000"/>
              <a:gd name="connsiteY32" fmla="*/ 2604576 h 5326706"/>
              <a:gd name="connsiteX33" fmla="*/ 389256 w 3885000"/>
              <a:gd name="connsiteY33" fmla="*/ 2862483 h 5326706"/>
              <a:gd name="connsiteX34" fmla="*/ 424426 w 3885000"/>
              <a:gd name="connsiteY34" fmla="*/ 2545960 h 5326706"/>
              <a:gd name="connsiteX35" fmla="*/ 178241 w 3885000"/>
              <a:gd name="connsiteY35" fmla="*/ 2827314 h 5326706"/>
              <a:gd name="connsiteX36" fmla="*/ 318918 w 3885000"/>
              <a:gd name="connsiteY36" fmla="*/ 2522514 h 5326706"/>
              <a:gd name="connsiteX37" fmla="*/ 154795 w 3885000"/>
              <a:gd name="connsiteY37" fmla="*/ 2663191 h 5326706"/>
              <a:gd name="connsiteX38" fmla="*/ 186360 w 3885000"/>
              <a:gd name="connsiteY38" fmla="*/ 2578050 h 5326706"/>
              <a:gd name="connsiteX39" fmla="*/ 2810 w 3885000"/>
              <a:gd name="connsiteY39" fmla="*/ 2546776 h 5326706"/>
              <a:gd name="connsiteX40" fmla="*/ 307195 w 3885000"/>
              <a:gd name="connsiteY40" fmla="*/ 2381837 h 5326706"/>
              <a:gd name="connsiteX0" fmla="*/ 307195 w 3885000"/>
              <a:gd name="connsiteY0" fmla="*/ 2381837 h 5326706"/>
              <a:gd name="connsiteX1" fmla="*/ 1010579 w 3885000"/>
              <a:gd name="connsiteY1" fmla="*/ 998514 h 5326706"/>
              <a:gd name="connsiteX2" fmla="*/ 1725687 w 3885000"/>
              <a:gd name="connsiteY2" fmla="*/ 764053 h 5326706"/>
              <a:gd name="connsiteX3" fmla="*/ 1631902 w 3885000"/>
              <a:gd name="connsiteY3" fmla="*/ 330299 h 5326706"/>
              <a:gd name="connsiteX4" fmla="*/ 1924979 w 3885000"/>
              <a:gd name="connsiteY4" fmla="*/ 2052 h 5326706"/>
              <a:gd name="connsiteX5" fmla="*/ 2370456 w 3885000"/>
              <a:gd name="connsiteY5" fmla="*/ 295130 h 5326706"/>
              <a:gd name="connsiteX6" fmla="*/ 2264949 w 3885000"/>
              <a:gd name="connsiteY6" fmla="*/ 728885 h 5326706"/>
              <a:gd name="connsiteX7" fmla="*/ 2710426 w 3885000"/>
              <a:gd name="connsiteY7" fmla="*/ 916453 h 5326706"/>
              <a:gd name="connsiteX8" fmla="*/ 3390364 w 3885000"/>
              <a:gd name="connsiteY8" fmla="*/ 2428730 h 5326706"/>
              <a:gd name="connsiteX9" fmla="*/ 3742055 w 3885000"/>
              <a:gd name="connsiteY9" fmla="*/ 2487345 h 5326706"/>
              <a:gd name="connsiteX10" fmla="*/ 3613102 w 3885000"/>
              <a:gd name="connsiteY10" fmla="*/ 2897653 h 5326706"/>
              <a:gd name="connsiteX11" fmla="*/ 3390364 w 3885000"/>
              <a:gd name="connsiteY11" fmla="*/ 2674914 h 5326706"/>
              <a:gd name="connsiteX12" fmla="*/ 3331749 w 3885000"/>
              <a:gd name="connsiteY12" fmla="*/ 2862484 h 5326706"/>
              <a:gd name="connsiteX13" fmla="*/ 3132456 w 3885000"/>
              <a:gd name="connsiteY13" fmla="*/ 2885930 h 5326706"/>
              <a:gd name="connsiteX14" fmla="*/ 3214518 w 3885000"/>
              <a:gd name="connsiteY14" fmla="*/ 2639745 h 5326706"/>
              <a:gd name="connsiteX15" fmla="*/ 3038672 w 3885000"/>
              <a:gd name="connsiteY15" fmla="*/ 2639745 h 5326706"/>
              <a:gd name="connsiteX16" fmla="*/ 3003502 w 3885000"/>
              <a:gd name="connsiteY16" fmla="*/ 2522514 h 5326706"/>
              <a:gd name="connsiteX17" fmla="*/ 2604918 w 3885000"/>
              <a:gd name="connsiteY17" fmla="*/ 1572945 h 5326706"/>
              <a:gd name="connsiteX18" fmla="*/ 2569749 w 3885000"/>
              <a:gd name="connsiteY18" fmla="*/ 3014883 h 5326706"/>
              <a:gd name="connsiteX19" fmla="*/ 3273133 w 3885000"/>
              <a:gd name="connsiteY19" fmla="*/ 4620945 h 5326706"/>
              <a:gd name="connsiteX20" fmla="*/ 3882733 w 3885000"/>
              <a:gd name="connsiteY20" fmla="*/ 4855406 h 5326706"/>
              <a:gd name="connsiteX21" fmla="*/ 3050395 w 3885000"/>
              <a:gd name="connsiteY21" fmla="*/ 5089868 h 5326706"/>
              <a:gd name="connsiteX22" fmla="*/ 2804210 w 3885000"/>
              <a:gd name="connsiteY22" fmla="*/ 4902299 h 5326706"/>
              <a:gd name="connsiteX23" fmla="*/ 2007041 w 3885000"/>
              <a:gd name="connsiteY23" fmla="*/ 3390022 h 5326706"/>
              <a:gd name="connsiteX24" fmla="*/ 1057472 w 3885000"/>
              <a:gd name="connsiteY24" fmla="*/ 4996083 h 5326706"/>
              <a:gd name="connsiteX25" fmla="*/ 518210 w 3885000"/>
              <a:gd name="connsiteY25" fmla="*/ 5324330 h 5326706"/>
              <a:gd name="connsiteX26" fmla="*/ 389256 w 3885000"/>
              <a:gd name="connsiteY26" fmla="*/ 5125037 h 5326706"/>
              <a:gd name="connsiteX27" fmla="*/ 658887 w 3885000"/>
              <a:gd name="connsiteY27" fmla="*/ 4773345 h 5326706"/>
              <a:gd name="connsiteX28" fmla="*/ 1198149 w 3885000"/>
              <a:gd name="connsiteY28" fmla="*/ 3331406 h 5326706"/>
              <a:gd name="connsiteX29" fmla="*/ 1280210 w 3885000"/>
              <a:gd name="connsiteY29" fmla="*/ 1537776 h 5326706"/>
              <a:gd name="connsiteX30" fmla="*/ 682333 w 3885000"/>
              <a:gd name="connsiteY30" fmla="*/ 2534237 h 5326706"/>
              <a:gd name="connsiteX31" fmla="*/ 600272 w 3885000"/>
              <a:gd name="connsiteY31" fmla="*/ 2921099 h 5326706"/>
              <a:gd name="connsiteX32" fmla="*/ 506487 w 3885000"/>
              <a:gd name="connsiteY32" fmla="*/ 2604576 h 5326706"/>
              <a:gd name="connsiteX33" fmla="*/ 389256 w 3885000"/>
              <a:gd name="connsiteY33" fmla="*/ 2862483 h 5326706"/>
              <a:gd name="connsiteX34" fmla="*/ 424426 w 3885000"/>
              <a:gd name="connsiteY34" fmla="*/ 2545960 h 5326706"/>
              <a:gd name="connsiteX35" fmla="*/ 178241 w 3885000"/>
              <a:gd name="connsiteY35" fmla="*/ 2827314 h 5326706"/>
              <a:gd name="connsiteX36" fmla="*/ 318918 w 3885000"/>
              <a:gd name="connsiteY36" fmla="*/ 2522514 h 5326706"/>
              <a:gd name="connsiteX37" fmla="*/ 154795 w 3885000"/>
              <a:gd name="connsiteY37" fmla="*/ 2663191 h 5326706"/>
              <a:gd name="connsiteX38" fmla="*/ 186360 w 3885000"/>
              <a:gd name="connsiteY38" fmla="*/ 2578050 h 5326706"/>
              <a:gd name="connsiteX39" fmla="*/ 2810 w 3885000"/>
              <a:gd name="connsiteY39" fmla="*/ 2546776 h 5326706"/>
              <a:gd name="connsiteX40" fmla="*/ 307195 w 3885000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538144 w 3822872"/>
              <a:gd name="connsiteY31" fmla="*/ 2921099 h 5326706"/>
              <a:gd name="connsiteX32" fmla="*/ 444359 w 3822872"/>
              <a:gd name="connsiteY32" fmla="*/ 2604576 h 5326706"/>
              <a:gd name="connsiteX33" fmla="*/ 327128 w 3822872"/>
              <a:gd name="connsiteY33" fmla="*/ 2862483 h 5326706"/>
              <a:gd name="connsiteX34" fmla="*/ 362298 w 3822872"/>
              <a:gd name="connsiteY34" fmla="*/ 2545960 h 5326706"/>
              <a:gd name="connsiteX35" fmla="*/ 116113 w 3822872"/>
              <a:gd name="connsiteY35" fmla="*/ 2827314 h 5326706"/>
              <a:gd name="connsiteX36" fmla="*/ 256790 w 3822872"/>
              <a:gd name="connsiteY36" fmla="*/ 2522514 h 5326706"/>
              <a:gd name="connsiteX37" fmla="*/ 92667 w 3822872"/>
              <a:gd name="connsiteY37" fmla="*/ 2663191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538144 w 3822872"/>
              <a:gd name="connsiteY31" fmla="*/ 2921099 h 5326706"/>
              <a:gd name="connsiteX32" fmla="*/ 444359 w 3822872"/>
              <a:gd name="connsiteY32" fmla="*/ 2604576 h 5326706"/>
              <a:gd name="connsiteX33" fmla="*/ 327128 w 3822872"/>
              <a:gd name="connsiteY33" fmla="*/ 2862483 h 5326706"/>
              <a:gd name="connsiteX34" fmla="*/ 362298 w 3822872"/>
              <a:gd name="connsiteY34" fmla="*/ 2545960 h 5326706"/>
              <a:gd name="connsiteX35" fmla="*/ 116113 w 3822872"/>
              <a:gd name="connsiteY35" fmla="*/ 2827314 h 5326706"/>
              <a:gd name="connsiteX36" fmla="*/ 256790 w 3822872"/>
              <a:gd name="connsiteY36" fmla="*/ 2522514 h 5326706"/>
              <a:gd name="connsiteX37" fmla="*/ 86701 w 3822872"/>
              <a:gd name="connsiteY37" fmla="*/ 2720909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538144 w 3822872"/>
              <a:gd name="connsiteY31" fmla="*/ 2921099 h 5326706"/>
              <a:gd name="connsiteX32" fmla="*/ 444359 w 3822872"/>
              <a:gd name="connsiteY32" fmla="*/ 2604576 h 5326706"/>
              <a:gd name="connsiteX33" fmla="*/ 327128 w 3822872"/>
              <a:gd name="connsiteY33" fmla="*/ 2862483 h 5326706"/>
              <a:gd name="connsiteX34" fmla="*/ 362298 w 3822872"/>
              <a:gd name="connsiteY34" fmla="*/ 2545960 h 5326706"/>
              <a:gd name="connsiteX35" fmla="*/ 116113 w 3822872"/>
              <a:gd name="connsiteY35" fmla="*/ 2827314 h 5326706"/>
              <a:gd name="connsiteX36" fmla="*/ 256790 w 3822872"/>
              <a:gd name="connsiteY36" fmla="*/ 2522514 h 5326706"/>
              <a:gd name="connsiteX37" fmla="*/ 56874 w 3822872"/>
              <a:gd name="connsiteY37" fmla="*/ 2778628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538144 w 3822872"/>
              <a:gd name="connsiteY31" fmla="*/ 2921099 h 5326706"/>
              <a:gd name="connsiteX32" fmla="*/ 444359 w 3822872"/>
              <a:gd name="connsiteY32" fmla="*/ 2604576 h 5326706"/>
              <a:gd name="connsiteX33" fmla="*/ 327128 w 3822872"/>
              <a:gd name="connsiteY33" fmla="*/ 2862483 h 5326706"/>
              <a:gd name="connsiteX34" fmla="*/ 362298 w 3822872"/>
              <a:gd name="connsiteY34" fmla="*/ 2545960 h 5326706"/>
              <a:gd name="connsiteX35" fmla="*/ 202609 w 3822872"/>
              <a:gd name="connsiteY35" fmla="*/ 2754407 h 5326706"/>
              <a:gd name="connsiteX36" fmla="*/ 256790 w 3822872"/>
              <a:gd name="connsiteY36" fmla="*/ 2522514 h 5326706"/>
              <a:gd name="connsiteX37" fmla="*/ 56874 w 3822872"/>
              <a:gd name="connsiteY37" fmla="*/ 2778628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538144 w 3822872"/>
              <a:gd name="connsiteY31" fmla="*/ 2921099 h 5326706"/>
              <a:gd name="connsiteX32" fmla="*/ 444359 w 3822872"/>
              <a:gd name="connsiteY32" fmla="*/ 2604576 h 5326706"/>
              <a:gd name="connsiteX33" fmla="*/ 312216 w 3822872"/>
              <a:gd name="connsiteY33" fmla="*/ 2780462 h 5326706"/>
              <a:gd name="connsiteX34" fmla="*/ 362298 w 3822872"/>
              <a:gd name="connsiteY34" fmla="*/ 2545960 h 5326706"/>
              <a:gd name="connsiteX35" fmla="*/ 202609 w 3822872"/>
              <a:gd name="connsiteY35" fmla="*/ 2754407 h 5326706"/>
              <a:gd name="connsiteX36" fmla="*/ 256790 w 3822872"/>
              <a:gd name="connsiteY36" fmla="*/ 2522514 h 5326706"/>
              <a:gd name="connsiteX37" fmla="*/ 56874 w 3822872"/>
              <a:gd name="connsiteY37" fmla="*/ 2778628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520248 w 3822872"/>
              <a:gd name="connsiteY31" fmla="*/ 2741869 h 5326706"/>
              <a:gd name="connsiteX32" fmla="*/ 444359 w 3822872"/>
              <a:gd name="connsiteY32" fmla="*/ 2604576 h 5326706"/>
              <a:gd name="connsiteX33" fmla="*/ 312216 w 3822872"/>
              <a:gd name="connsiteY33" fmla="*/ 2780462 h 5326706"/>
              <a:gd name="connsiteX34" fmla="*/ 362298 w 3822872"/>
              <a:gd name="connsiteY34" fmla="*/ 2545960 h 5326706"/>
              <a:gd name="connsiteX35" fmla="*/ 202609 w 3822872"/>
              <a:gd name="connsiteY35" fmla="*/ 2754407 h 5326706"/>
              <a:gd name="connsiteX36" fmla="*/ 256790 w 3822872"/>
              <a:gd name="connsiteY36" fmla="*/ 2522514 h 5326706"/>
              <a:gd name="connsiteX37" fmla="*/ 56874 w 3822872"/>
              <a:gd name="connsiteY37" fmla="*/ 2778628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520248 w 3822872"/>
              <a:gd name="connsiteY31" fmla="*/ 2741869 h 5326706"/>
              <a:gd name="connsiteX32" fmla="*/ 444359 w 3822872"/>
              <a:gd name="connsiteY32" fmla="*/ 2604576 h 5326706"/>
              <a:gd name="connsiteX33" fmla="*/ 348007 w 3822872"/>
              <a:gd name="connsiteY33" fmla="*/ 2810841 h 5326706"/>
              <a:gd name="connsiteX34" fmla="*/ 362298 w 3822872"/>
              <a:gd name="connsiteY34" fmla="*/ 2545960 h 5326706"/>
              <a:gd name="connsiteX35" fmla="*/ 202609 w 3822872"/>
              <a:gd name="connsiteY35" fmla="*/ 2754407 h 5326706"/>
              <a:gd name="connsiteX36" fmla="*/ 256790 w 3822872"/>
              <a:gd name="connsiteY36" fmla="*/ 2522514 h 5326706"/>
              <a:gd name="connsiteX37" fmla="*/ 56874 w 3822872"/>
              <a:gd name="connsiteY37" fmla="*/ 2778628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493405 w 3822872"/>
              <a:gd name="connsiteY31" fmla="*/ 2738832 h 5326706"/>
              <a:gd name="connsiteX32" fmla="*/ 444359 w 3822872"/>
              <a:gd name="connsiteY32" fmla="*/ 2604576 h 5326706"/>
              <a:gd name="connsiteX33" fmla="*/ 348007 w 3822872"/>
              <a:gd name="connsiteY33" fmla="*/ 2810841 h 5326706"/>
              <a:gd name="connsiteX34" fmla="*/ 362298 w 3822872"/>
              <a:gd name="connsiteY34" fmla="*/ 2545960 h 5326706"/>
              <a:gd name="connsiteX35" fmla="*/ 202609 w 3822872"/>
              <a:gd name="connsiteY35" fmla="*/ 2754407 h 5326706"/>
              <a:gd name="connsiteX36" fmla="*/ 256790 w 3822872"/>
              <a:gd name="connsiteY36" fmla="*/ 2522514 h 5326706"/>
              <a:gd name="connsiteX37" fmla="*/ 56874 w 3822872"/>
              <a:gd name="connsiteY37" fmla="*/ 2778628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493405 w 3822872"/>
              <a:gd name="connsiteY31" fmla="*/ 2738832 h 5326706"/>
              <a:gd name="connsiteX32" fmla="*/ 459273 w 3822872"/>
              <a:gd name="connsiteY32" fmla="*/ 2607613 h 5326706"/>
              <a:gd name="connsiteX33" fmla="*/ 348007 w 3822872"/>
              <a:gd name="connsiteY33" fmla="*/ 2810841 h 5326706"/>
              <a:gd name="connsiteX34" fmla="*/ 362298 w 3822872"/>
              <a:gd name="connsiteY34" fmla="*/ 2545960 h 5326706"/>
              <a:gd name="connsiteX35" fmla="*/ 202609 w 3822872"/>
              <a:gd name="connsiteY35" fmla="*/ 2754407 h 5326706"/>
              <a:gd name="connsiteX36" fmla="*/ 256790 w 3822872"/>
              <a:gd name="connsiteY36" fmla="*/ 2522514 h 5326706"/>
              <a:gd name="connsiteX37" fmla="*/ 56874 w 3822872"/>
              <a:gd name="connsiteY37" fmla="*/ 2778628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493405 w 3822872"/>
              <a:gd name="connsiteY31" fmla="*/ 2738832 h 5326706"/>
              <a:gd name="connsiteX32" fmla="*/ 459273 w 3822872"/>
              <a:gd name="connsiteY32" fmla="*/ 2607613 h 5326706"/>
              <a:gd name="connsiteX33" fmla="*/ 348007 w 3822872"/>
              <a:gd name="connsiteY33" fmla="*/ 2810841 h 5326706"/>
              <a:gd name="connsiteX34" fmla="*/ 362298 w 3822872"/>
              <a:gd name="connsiteY34" fmla="*/ 2545960 h 5326706"/>
              <a:gd name="connsiteX35" fmla="*/ 211556 w 3822872"/>
              <a:gd name="connsiteY35" fmla="*/ 2821238 h 5326706"/>
              <a:gd name="connsiteX36" fmla="*/ 256790 w 3822872"/>
              <a:gd name="connsiteY36" fmla="*/ 2522514 h 5326706"/>
              <a:gd name="connsiteX37" fmla="*/ 56874 w 3822872"/>
              <a:gd name="connsiteY37" fmla="*/ 2778628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493405 w 3822872"/>
              <a:gd name="connsiteY31" fmla="*/ 2738832 h 5326706"/>
              <a:gd name="connsiteX32" fmla="*/ 459273 w 3822872"/>
              <a:gd name="connsiteY32" fmla="*/ 2607613 h 5326706"/>
              <a:gd name="connsiteX33" fmla="*/ 348007 w 3822872"/>
              <a:gd name="connsiteY33" fmla="*/ 2810841 h 5326706"/>
              <a:gd name="connsiteX34" fmla="*/ 362298 w 3822872"/>
              <a:gd name="connsiteY34" fmla="*/ 2545960 h 5326706"/>
              <a:gd name="connsiteX35" fmla="*/ 211556 w 3822872"/>
              <a:gd name="connsiteY35" fmla="*/ 2821238 h 5326706"/>
              <a:gd name="connsiteX36" fmla="*/ 256790 w 3822872"/>
              <a:gd name="connsiteY36" fmla="*/ 2522514 h 5326706"/>
              <a:gd name="connsiteX37" fmla="*/ 107579 w 3822872"/>
              <a:gd name="connsiteY37" fmla="*/ 2748251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5067 w 3822872"/>
              <a:gd name="connsiteY0" fmla="*/ 2381837 h 5326706"/>
              <a:gd name="connsiteX1" fmla="*/ 948451 w 3822872"/>
              <a:gd name="connsiteY1" fmla="*/ 998514 h 5326706"/>
              <a:gd name="connsiteX2" fmla="*/ 1663559 w 3822872"/>
              <a:gd name="connsiteY2" fmla="*/ 764053 h 5326706"/>
              <a:gd name="connsiteX3" fmla="*/ 1569774 w 3822872"/>
              <a:gd name="connsiteY3" fmla="*/ 330299 h 5326706"/>
              <a:gd name="connsiteX4" fmla="*/ 1862851 w 3822872"/>
              <a:gd name="connsiteY4" fmla="*/ 2052 h 5326706"/>
              <a:gd name="connsiteX5" fmla="*/ 2308328 w 3822872"/>
              <a:gd name="connsiteY5" fmla="*/ 295130 h 5326706"/>
              <a:gd name="connsiteX6" fmla="*/ 2202821 w 3822872"/>
              <a:gd name="connsiteY6" fmla="*/ 728885 h 5326706"/>
              <a:gd name="connsiteX7" fmla="*/ 2648298 w 3822872"/>
              <a:gd name="connsiteY7" fmla="*/ 916453 h 5326706"/>
              <a:gd name="connsiteX8" fmla="*/ 3328236 w 3822872"/>
              <a:gd name="connsiteY8" fmla="*/ 2428730 h 5326706"/>
              <a:gd name="connsiteX9" fmla="*/ 3679927 w 3822872"/>
              <a:gd name="connsiteY9" fmla="*/ 2487345 h 5326706"/>
              <a:gd name="connsiteX10" fmla="*/ 3550974 w 3822872"/>
              <a:gd name="connsiteY10" fmla="*/ 2897653 h 5326706"/>
              <a:gd name="connsiteX11" fmla="*/ 3328236 w 3822872"/>
              <a:gd name="connsiteY11" fmla="*/ 2674914 h 5326706"/>
              <a:gd name="connsiteX12" fmla="*/ 3269621 w 3822872"/>
              <a:gd name="connsiteY12" fmla="*/ 2862484 h 5326706"/>
              <a:gd name="connsiteX13" fmla="*/ 3070328 w 3822872"/>
              <a:gd name="connsiteY13" fmla="*/ 2885930 h 5326706"/>
              <a:gd name="connsiteX14" fmla="*/ 3152390 w 3822872"/>
              <a:gd name="connsiteY14" fmla="*/ 2639745 h 5326706"/>
              <a:gd name="connsiteX15" fmla="*/ 2976544 w 3822872"/>
              <a:gd name="connsiteY15" fmla="*/ 2639745 h 5326706"/>
              <a:gd name="connsiteX16" fmla="*/ 2941374 w 3822872"/>
              <a:gd name="connsiteY16" fmla="*/ 2522514 h 5326706"/>
              <a:gd name="connsiteX17" fmla="*/ 2542790 w 3822872"/>
              <a:gd name="connsiteY17" fmla="*/ 1572945 h 5326706"/>
              <a:gd name="connsiteX18" fmla="*/ 2507621 w 3822872"/>
              <a:gd name="connsiteY18" fmla="*/ 3014883 h 5326706"/>
              <a:gd name="connsiteX19" fmla="*/ 3211005 w 3822872"/>
              <a:gd name="connsiteY19" fmla="*/ 4620945 h 5326706"/>
              <a:gd name="connsiteX20" fmla="*/ 3820605 w 3822872"/>
              <a:gd name="connsiteY20" fmla="*/ 4855406 h 5326706"/>
              <a:gd name="connsiteX21" fmla="*/ 2988267 w 3822872"/>
              <a:gd name="connsiteY21" fmla="*/ 5089868 h 5326706"/>
              <a:gd name="connsiteX22" fmla="*/ 2742082 w 3822872"/>
              <a:gd name="connsiteY22" fmla="*/ 4902299 h 5326706"/>
              <a:gd name="connsiteX23" fmla="*/ 1944913 w 3822872"/>
              <a:gd name="connsiteY23" fmla="*/ 3390022 h 5326706"/>
              <a:gd name="connsiteX24" fmla="*/ 995344 w 3822872"/>
              <a:gd name="connsiteY24" fmla="*/ 4996083 h 5326706"/>
              <a:gd name="connsiteX25" fmla="*/ 456082 w 3822872"/>
              <a:gd name="connsiteY25" fmla="*/ 5324330 h 5326706"/>
              <a:gd name="connsiteX26" fmla="*/ 327128 w 3822872"/>
              <a:gd name="connsiteY26" fmla="*/ 5125037 h 5326706"/>
              <a:gd name="connsiteX27" fmla="*/ 596759 w 3822872"/>
              <a:gd name="connsiteY27" fmla="*/ 4773345 h 5326706"/>
              <a:gd name="connsiteX28" fmla="*/ 1136021 w 3822872"/>
              <a:gd name="connsiteY28" fmla="*/ 3331406 h 5326706"/>
              <a:gd name="connsiteX29" fmla="*/ 1218082 w 3822872"/>
              <a:gd name="connsiteY29" fmla="*/ 1537776 h 5326706"/>
              <a:gd name="connsiteX30" fmla="*/ 620205 w 3822872"/>
              <a:gd name="connsiteY30" fmla="*/ 2534237 h 5326706"/>
              <a:gd name="connsiteX31" fmla="*/ 493405 w 3822872"/>
              <a:gd name="connsiteY31" fmla="*/ 2738832 h 5326706"/>
              <a:gd name="connsiteX32" fmla="*/ 459273 w 3822872"/>
              <a:gd name="connsiteY32" fmla="*/ 2607613 h 5326706"/>
              <a:gd name="connsiteX33" fmla="*/ 348007 w 3822872"/>
              <a:gd name="connsiteY33" fmla="*/ 2810841 h 5326706"/>
              <a:gd name="connsiteX34" fmla="*/ 362298 w 3822872"/>
              <a:gd name="connsiteY34" fmla="*/ 2545960 h 5326706"/>
              <a:gd name="connsiteX35" fmla="*/ 166816 w 3822872"/>
              <a:gd name="connsiteY35" fmla="*/ 2845540 h 5326706"/>
              <a:gd name="connsiteX36" fmla="*/ 256790 w 3822872"/>
              <a:gd name="connsiteY36" fmla="*/ 2522514 h 5326706"/>
              <a:gd name="connsiteX37" fmla="*/ 107579 w 3822872"/>
              <a:gd name="connsiteY37" fmla="*/ 2748251 h 5326706"/>
              <a:gd name="connsiteX38" fmla="*/ 124232 w 3822872"/>
              <a:gd name="connsiteY38" fmla="*/ 2578050 h 5326706"/>
              <a:gd name="connsiteX39" fmla="*/ 6300 w 3822872"/>
              <a:gd name="connsiteY39" fmla="*/ 2489057 h 5326706"/>
              <a:gd name="connsiteX40" fmla="*/ 245067 w 3822872"/>
              <a:gd name="connsiteY40" fmla="*/ 2381837 h 5326706"/>
              <a:gd name="connsiteX0" fmla="*/ 241673 w 3819478"/>
              <a:gd name="connsiteY0" fmla="*/ 2381837 h 5326706"/>
              <a:gd name="connsiteX1" fmla="*/ 945057 w 3819478"/>
              <a:gd name="connsiteY1" fmla="*/ 998514 h 5326706"/>
              <a:gd name="connsiteX2" fmla="*/ 1660165 w 3819478"/>
              <a:gd name="connsiteY2" fmla="*/ 764053 h 5326706"/>
              <a:gd name="connsiteX3" fmla="*/ 1566380 w 3819478"/>
              <a:gd name="connsiteY3" fmla="*/ 330299 h 5326706"/>
              <a:gd name="connsiteX4" fmla="*/ 1859457 w 3819478"/>
              <a:gd name="connsiteY4" fmla="*/ 2052 h 5326706"/>
              <a:gd name="connsiteX5" fmla="*/ 2304934 w 3819478"/>
              <a:gd name="connsiteY5" fmla="*/ 295130 h 5326706"/>
              <a:gd name="connsiteX6" fmla="*/ 2199427 w 3819478"/>
              <a:gd name="connsiteY6" fmla="*/ 728885 h 5326706"/>
              <a:gd name="connsiteX7" fmla="*/ 2644904 w 3819478"/>
              <a:gd name="connsiteY7" fmla="*/ 916453 h 5326706"/>
              <a:gd name="connsiteX8" fmla="*/ 3324842 w 3819478"/>
              <a:gd name="connsiteY8" fmla="*/ 2428730 h 5326706"/>
              <a:gd name="connsiteX9" fmla="*/ 3676533 w 3819478"/>
              <a:gd name="connsiteY9" fmla="*/ 2487345 h 5326706"/>
              <a:gd name="connsiteX10" fmla="*/ 3547580 w 3819478"/>
              <a:gd name="connsiteY10" fmla="*/ 2897653 h 5326706"/>
              <a:gd name="connsiteX11" fmla="*/ 3324842 w 3819478"/>
              <a:gd name="connsiteY11" fmla="*/ 2674914 h 5326706"/>
              <a:gd name="connsiteX12" fmla="*/ 3266227 w 3819478"/>
              <a:gd name="connsiteY12" fmla="*/ 2862484 h 5326706"/>
              <a:gd name="connsiteX13" fmla="*/ 3066934 w 3819478"/>
              <a:gd name="connsiteY13" fmla="*/ 2885930 h 5326706"/>
              <a:gd name="connsiteX14" fmla="*/ 3148996 w 3819478"/>
              <a:gd name="connsiteY14" fmla="*/ 2639745 h 5326706"/>
              <a:gd name="connsiteX15" fmla="*/ 2973150 w 3819478"/>
              <a:gd name="connsiteY15" fmla="*/ 2639745 h 5326706"/>
              <a:gd name="connsiteX16" fmla="*/ 2937980 w 3819478"/>
              <a:gd name="connsiteY16" fmla="*/ 2522514 h 5326706"/>
              <a:gd name="connsiteX17" fmla="*/ 2539396 w 3819478"/>
              <a:gd name="connsiteY17" fmla="*/ 1572945 h 5326706"/>
              <a:gd name="connsiteX18" fmla="*/ 2504227 w 3819478"/>
              <a:gd name="connsiteY18" fmla="*/ 3014883 h 5326706"/>
              <a:gd name="connsiteX19" fmla="*/ 3207611 w 3819478"/>
              <a:gd name="connsiteY19" fmla="*/ 4620945 h 5326706"/>
              <a:gd name="connsiteX20" fmla="*/ 3817211 w 3819478"/>
              <a:gd name="connsiteY20" fmla="*/ 4855406 h 5326706"/>
              <a:gd name="connsiteX21" fmla="*/ 2984873 w 3819478"/>
              <a:gd name="connsiteY21" fmla="*/ 5089868 h 5326706"/>
              <a:gd name="connsiteX22" fmla="*/ 2738688 w 3819478"/>
              <a:gd name="connsiteY22" fmla="*/ 4902299 h 5326706"/>
              <a:gd name="connsiteX23" fmla="*/ 1941519 w 3819478"/>
              <a:gd name="connsiteY23" fmla="*/ 3390022 h 5326706"/>
              <a:gd name="connsiteX24" fmla="*/ 991950 w 3819478"/>
              <a:gd name="connsiteY24" fmla="*/ 4996083 h 5326706"/>
              <a:gd name="connsiteX25" fmla="*/ 452688 w 3819478"/>
              <a:gd name="connsiteY25" fmla="*/ 5324330 h 5326706"/>
              <a:gd name="connsiteX26" fmla="*/ 323734 w 3819478"/>
              <a:gd name="connsiteY26" fmla="*/ 5125037 h 5326706"/>
              <a:gd name="connsiteX27" fmla="*/ 593365 w 3819478"/>
              <a:gd name="connsiteY27" fmla="*/ 4773345 h 5326706"/>
              <a:gd name="connsiteX28" fmla="*/ 1132627 w 3819478"/>
              <a:gd name="connsiteY28" fmla="*/ 3331406 h 5326706"/>
              <a:gd name="connsiteX29" fmla="*/ 1214688 w 3819478"/>
              <a:gd name="connsiteY29" fmla="*/ 1537776 h 5326706"/>
              <a:gd name="connsiteX30" fmla="*/ 616811 w 3819478"/>
              <a:gd name="connsiteY30" fmla="*/ 2534237 h 5326706"/>
              <a:gd name="connsiteX31" fmla="*/ 490011 w 3819478"/>
              <a:gd name="connsiteY31" fmla="*/ 2738832 h 5326706"/>
              <a:gd name="connsiteX32" fmla="*/ 455879 w 3819478"/>
              <a:gd name="connsiteY32" fmla="*/ 2607613 h 5326706"/>
              <a:gd name="connsiteX33" fmla="*/ 344613 w 3819478"/>
              <a:gd name="connsiteY33" fmla="*/ 2810841 h 5326706"/>
              <a:gd name="connsiteX34" fmla="*/ 358904 w 3819478"/>
              <a:gd name="connsiteY34" fmla="*/ 2545960 h 5326706"/>
              <a:gd name="connsiteX35" fmla="*/ 163422 w 3819478"/>
              <a:gd name="connsiteY35" fmla="*/ 2845540 h 5326706"/>
              <a:gd name="connsiteX36" fmla="*/ 253396 w 3819478"/>
              <a:gd name="connsiteY36" fmla="*/ 2522514 h 5326706"/>
              <a:gd name="connsiteX37" fmla="*/ 104185 w 3819478"/>
              <a:gd name="connsiteY37" fmla="*/ 2748251 h 5326706"/>
              <a:gd name="connsiteX38" fmla="*/ 147682 w 3819478"/>
              <a:gd name="connsiteY38" fmla="*/ 2559822 h 5326706"/>
              <a:gd name="connsiteX39" fmla="*/ 2906 w 3819478"/>
              <a:gd name="connsiteY39" fmla="*/ 2489057 h 5326706"/>
              <a:gd name="connsiteX40" fmla="*/ 241673 w 3819478"/>
              <a:gd name="connsiteY40" fmla="*/ 2381837 h 5326706"/>
              <a:gd name="connsiteX0" fmla="*/ 198415 w 3776220"/>
              <a:gd name="connsiteY0" fmla="*/ 2381837 h 5326706"/>
              <a:gd name="connsiteX1" fmla="*/ 901799 w 3776220"/>
              <a:gd name="connsiteY1" fmla="*/ 998514 h 5326706"/>
              <a:gd name="connsiteX2" fmla="*/ 1616907 w 3776220"/>
              <a:gd name="connsiteY2" fmla="*/ 764053 h 5326706"/>
              <a:gd name="connsiteX3" fmla="*/ 1523122 w 3776220"/>
              <a:gd name="connsiteY3" fmla="*/ 330299 h 5326706"/>
              <a:gd name="connsiteX4" fmla="*/ 1816199 w 3776220"/>
              <a:gd name="connsiteY4" fmla="*/ 2052 h 5326706"/>
              <a:gd name="connsiteX5" fmla="*/ 2261676 w 3776220"/>
              <a:gd name="connsiteY5" fmla="*/ 295130 h 5326706"/>
              <a:gd name="connsiteX6" fmla="*/ 2156169 w 3776220"/>
              <a:gd name="connsiteY6" fmla="*/ 728885 h 5326706"/>
              <a:gd name="connsiteX7" fmla="*/ 2601646 w 3776220"/>
              <a:gd name="connsiteY7" fmla="*/ 916453 h 5326706"/>
              <a:gd name="connsiteX8" fmla="*/ 3281584 w 3776220"/>
              <a:gd name="connsiteY8" fmla="*/ 2428730 h 5326706"/>
              <a:gd name="connsiteX9" fmla="*/ 3633275 w 3776220"/>
              <a:gd name="connsiteY9" fmla="*/ 2487345 h 5326706"/>
              <a:gd name="connsiteX10" fmla="*/ 3504322 w 3776220"/>
              <a:gd name="connsiteY10" fmla="*/ 2897653 h 5326706"/>
              <a:gd name="connsiteX11" fmla="*/ 3281584 w 3776220"/>
              <a:gd name="connsiteY11" fmla="*/ 2674914 h 5326706"/>
              <a:gd name="connsiteX12" fmla="*/ 3222969 w 3776220"/>
              <a:gd name="connsiteY12" fmla="*/ 2862484 h 5326706"/>
              <a:gd name="connsiteX13" fmla="*/ 3023676 w 3776220"/>
              <a:gd name="connsiteY13" fmla="*/ 2885930 h 5326706"/>
              <a:gd name="connsiteX14" fmla="*/ 3105738 w 3776220"/>
              <a:gd name="connsiteY14" fmla="*/ 2639745 h 5326706"/>
              <a:gd name="connsiteX15" fmla="*/ 2929892 w 3776220"/>
              <a:gd name="connsiteY15" fmla="*/ 2639745 h 5326706"/>
              <a:gd name="connsiteX16" fmla="*/ 2894722 w 3776220"/>
              <a:gd name="connsiteY16" fmla="*/ 2522514 h 5326706"/>
              <a:gd name="connsiteX17" fmla="*/ 2496138 w 3776220"/>
              <a:gd name="connsiteY17" fmla="*/ 1572945 h 5326706"/>
              <a:gd name="connsiteX18" fmla="*/ 2460969 w 3776220"/>
              <a:gd name="connsiteY18" fmla="*/ 3014883 h 5326706"/>
              <a:gd name="connsiteX19" fmla="*/ 3164353 w 3776220"/>
              <a:gd name="connsiteY19" fmla="*/ 4620945 h 5326706"/>
              <a:gd name="connsiteX20" fmla="*/ 3773953 w 3776220"/>
              <a:gd name="connsiteY20" fmla="*/ 4855406 h 5326706"/>
              <a:gd name="connsiteX21" fmla="*/ 2941615 w 3776220"/>
              <a:gd name="connsiteY21" fmla="*/ 5089868 h 5326706"/>
              <a:gd name="connsiteX22" fmla="*/ 2695430 w 3776220"/>
              <a:gd name="connsiteY22" fmla="*/ 4902299 h 5326706"/>
              <a:gd name="connsiteX23" fmla="*/ 1898261 w 3776220"/>
              <a:gd name="connsiteY23" fmla="*/ 3390022 h 5326706"/>
              <a:gd name="connsiteX24" fmla="*/ 948692 w 3776220"/>
              <a:gd name="connsiteY24" fmla="*/ 4996083 h 5326706"/>
              <a:gd name="connsiteX25" fmla="*/ 409430 w 3776220"/>
              <a:gd name="connsiteY25" fmla="*/ 5324330 h 5326706"/>
              <a:gd name="connsiteX26" fmla="*/ 280476 w 3776220"/>
              <a:gd name="connsiteY26" fmla="*/ 5125037 h 5326706"/>
              <a:gd name="connsiteX27" fmla="*/ 550107 w 3776220"/>
              <a:gd name="connsiteY27" fmla="*/ 4773345 h 5326706"/>
              <a:gd name="connsiteX28" fmla="*/ 1089369 w 3776220"/>
              <a:gd name="connsiteY28" fmla="*/ 3331406 h 5326706"/>
              <a:gd name="connsiteX29" fmla="*/ 1171430 w 3776220"/>
              <a:gd name="connsiteY29" fmla="*/ 1537776 h 5326706"/>
              <a:gd name="connsiteX30" fmla="*/ 573553 w 3776220"/>
              <a:gd name="connsiteY30" fmla="*/ 2534237 h 5326706"/>
              <a:gd name="connsiteX31" fmla="*/ 446753 w 3776220"/>
              <a:gd name="connsiteY31" fmla="*/ 2738832 h 5326706"/>
              <a:gd name="connsiteX32" fmla="*/ 412621 w 3776220"/>
              <a:gd name="connsiteY32" fmla="*/ 2607613 h 5326706"/>
              <a:gd name="connsiteX33" fmla="*/ 301355 w 3776220"/>
              <a:gd name="connsiteY33" fmla="*/ 2810841 h 5326706"/>
              <a:gd name="connsiteX34" fmla="*/ 315646 w 3776220"/>
              <a:gd name="connsiteY34" fmla="*/ 2545960 h 5326706"/>
              <a:gd name="connsiteX35" fmla="*/ 120164 w 3776220"/>
              <a:gd name="connsiteY35" fmla="*/ 2845540 h 5326706"/>
              <a:gd name="connsiteX36" fmla="*/ 210138 w 3776220"/>
              <a:gd name="connsiteY36" fmla="*/ 2522514 h 5326706"/>
              <a:gd name="connsiteX37" fmla="*/ 60927 w 3776220"/>
              <a:gd name="connsiteY37" fmla="*/ 2748251 h 5326706"/>
              <a:gd name="connsiteX38" fmla="*/ 104424 w 3776220"/>
              <a:gd name="connsiteY38" fmla="*/ 2559822 h 5326706"/>
              <a:gd name="connsiteX39" fmla="*/ 7370 w 3776220"/>
              <a:gd name="connsiteY39" fmla="*/ 2449566 h 5326706"/>
              <a:gd name="connsiteX40" fmla="*/ 198415 w 3776220"/>
              <a:gd name="connsiteY40" fmla="*/ 2381837 h 5326706"/>
              <a:gd name="connsiteX0" fmla="*/ 215413 w 3793218"/>
              <a:gd name="connsiteY0" fmla="*/ 2381837 h 5326706"/>
              <a:gd name="connsiteX1" fmla="*/ 918797 w 3793218"/>
              <a:gd name="connsiteY1" fmla="*/ 998514 h 5326706"/>
              <a:gd name="connsiteX2" fmla="*/ 1633905 w 3793218"/>
              <a:gd name="connsiteY2" fmla="*/ 764053 h 5326706"/>
              <a:gd name="connsiteX3" fmla="*/ 1540120 w 3793218"/>
              <a:gd name="connsiteY3" fmla="*/ 330299 h 5326706"/>
              <a:gd name="connsiteX4" fmla="*/ 1833197 w 3793218"/>
              <a:gd name="connsiteY4" fmla="*/ 2052 h 5326706"/>
              <a:gd name="connsiteX5" fmla="*/ 2278674 w 3793218"/>
              <a:gd name="connsiteY5" fmla="*/ 295130 h 5326706"/>
              <a:gd name="connsiteX6" fmla="*/ 2173167 w 3793218"/>
              <a:gd name="connsiteY6" fmla="*/ 728885 h 5326706"/>
              <a:gd name="connsiteX7" fmla="*/ 2618644 w 3793218"/>
              <a:gd name="connsiteY7" fmla="*/ 916453 h 5326706"/>
              <a:gd name="connsiteX8" fmla="*/ 3298582 w 3793218"/>
              <a:gd name="connsiteY8" fmla="*/ 2428730 h 5326706"/>
              <a:gd name="connsiteX9" fmla="*/ 3650273 w 3793218"/>
              <a:gd name="connsiteY9" fmla="*/ 2487345 h 5326706"/>
              <a:gd name="connsiteX10" fmla="*/ 3521320 w 3793218"/>
              <a:gd name="connsiteY10" fmla="*/ 2897653 h 5326706"/>
              <a:gd name="connsiteX11" fmla="*/ 3298582 w 3793218"/>
              <a:gd name="connsiteY11" fmla="*/ 2674914 h 5326706"/>
              <a:gd name="connsiteX12" fmla="*/ 3239967 w 3793218"/>
              <a:gd name="connsiteY12" fmla="*/ 2862484 h 5326706"/>
              <a:gd name="connsiteX13" fmla="*/ 3040674 w 3793218"/>
              <a:gd name="connsiteY13" fmla="*/ 2885930 h 5326706"/>
              <a:gd name="connsiteX14" fmla="*/ 3122736 w 3793218"/>
              <a:gd name="connsiteY14" fmla="*/ 2639745 h 5326706"/>
              <a:gd name="connsiteX15" fmla="*/ 2946890 w 3793218"/>
              <a:gd name="connsiteY15" fmla="*/ 2639745 h 5326706"/>
              <a:gd name="connsiteX16" fmla="*/ 2911720 w 3793218"/>
              <a:gd name="connsiteY16" fmla="*/ 2522514 h 5326706"/>
              <a:gd name="connsiteX17" fmla="*/ 2513136 w 3793218"/>
              <a:gd name="connsiteY17" fmla="*/ 1572945 h 5326706"/>
              <a:gd name="connsiteX18" fmla="*/ 2477967 w 3793218"/>
              <a:gd name="connsiteY18" fmla="*/ 3014883 h 5326706"/>
              <a:gd name="connsiteX19" fmla="*/ 3181351 w 3793218"/>
              <a:gd name="connsiteY19" fmla="*/ 4620945 h 5326706"/>
              <a:gd name="connsiteX20" fmla="*/ 3790951 w 3793218"/>
              <a:gd name="connsiteY20" fmla="*/ 4855406 h 5326706"/>
              <a:gd name="connsiteX21" fmla="*/ 2958613 w 3793218"/>
              <a:gd name="connsiteY21" fmla="*/ 5089868 h 5326706"/>
              <a:gd name="connsiteX22" fmla="*/ 2712428 w 3793218"/>
              <a:gd name="connsiteY22" fmla="*/ 4902299 h 5326706"/>
              <a:gd name="connsiteX23" fmla="*/ 1915259 w 3793218"/>
              <a:gd name="connsiteY23" fmla="*/ 3390022 h 5326706"/>
              <a:gd name="connsiteX24" fmla="*/ 965690 w 3793218"/>
              <a:gd name="connsiteY24" fmla="*/ 4996083 h 5326706"/>
              <a:gd name="connsiteX25" fmla="*/ 426428 w 3793218"/>
              <a:gd name="connsiteY25" fmla="*/ 5324330 h 5326706"/>
              <a:gd name="connsiteX26" fmla="*/ 297474 w 3793218"/>
              <a:gd name="connsiteY26" fmla="*/ 5125037 h 5326706"/>
              <a:gd name="connsiteX27" fmla="*/ 567105 w 3793218"/>
              <a:gd name="connsiteY27" fmla="*/ 4773345 h 5326706"/>
              <a:gd name="connsiteX28" fmla="*/ 1106367 w 3793218"/>
              <a:gd name="connsiteY28" fmla="*/ 3331406 h 5326706"/>
              <a:gd name="connsiteX29" fmla="*/ 1188428 w 3793218"/>
              <a:gd name="connsiteY29" fmla="*/ 1537776 h 5326706"/>
              <a:gd name="connsiteX30" fmla="*/ 590551 w 3793218"/>
              <a:gd name="connsiteY30" fmla="*/ 2534237 h 5326706"/>
              <a:gd name="connsiteX31" fmla="*/ 463751 w 3793218"/>
              <a:gd name="connsiteY31" fmla="*/ 2738832 h 5326706"/>
              <a:gd name="connsiteX32" fmla="*/ 429619 w 3793218"/>
              <a:gd name="connsiteY32" fmla="*/ 2607613 h 5326706"/>
              <a:gd name="connsiteX33" fmla="*/ 318353 w 3793218"/>
              <a:gd name="connsiteY33" fmla="*/ 2810841 h 5326706"/>
              <a:gd name="connsiteX34" fmla="*/ 332644 w 3793218"/>
              <a:gd name="connsiteY34" fmla="*/ 2545960 h 5326706"/>
              <a:gd name="connsiteX35" fmla="*/ 137162 w 3793218"/>
              <a:gd name="connsiteY35" fmla="*/ 2845540 h 5326706"/>
              <a:gd name="connsiteX36" fmla="*/ 227136 w 3793218"/>
              <a:gd name="connsiteY36" fmla="*/ 2522514 h 5326706"/>
              <a:gd name="connsiteX37" fmla="*/ 77925 w 3793218"/>
              <a:gd name="connsiteY37" fmla="*/ 2748251 h 5326706"/>
              <a:gd name="connsiteX38" fmla="*/ 121422 w 3793218"/>
              <a:gd name="connsiteY38" fmla="*/ 2559822 h 5326706"/>
              <a:gd name="connsiteX39" fmla="*/ 24368 w 3793218"/>
              <a:gd name="connsiteY39" fmla="*/ 2449566 h 5326706"/>
              <a:gd name="connsiteX40" fmla="*/ 215413 w 3793218"/>
              <a:gd name="connsiteY40" fmla="*/ 2381837 h 5326706"/>
              <a:gd name="connsiteX0" fmla="*/ 215413 w 3793218"/>
              <a:gd name="connsiteY0" fmla="*/ 2381837 h 5326706"/>
              <a:gd name="connsiteX1" fmla="*/ 918797 w 3793218"/>
              <a:gd name="connsiteY1" fmla="*/ 998514 h 5326706"/>
              <a:gd name="connsiteX2" fmla="*/ 1633905 w 3793218"/>
              <a:gd name="connsiteY2" fmla="*/ 764053 h 5326706"/>
              <a:gd name="connsiteX3" fmla="*/ 1540120 w 3793218"/>
              <a:gd name="connsiteY3" fmla="*/ 330299 h 5326706"/>
              <a:gd name="connsiteX4" fmla="*/ 1833197 w 3793218"/>
              <a:gd name="connsiteY4" fmla="*/ 2052 h 5326706"/>
              <a:gd name="connsiteX5" fmla="*/ 2278674 w 3793218"/>
              <a:gd name="connsiteY5" fmla="*/ 295130 h 5326706"/>
              <a:gd name="connsiteX6" fmla="*/ 2173167 w 3793218"/>
              <a:gd name="connsiteY6" fmla="*/ 728885 h 5326706"/>
              <a:gd name="connsiteX7" fmla="*/ 2618644 w 3793218"/>
              <a:gd name="connsiteY7" fmla="*/ 916453 h 5326706"/>
              <a:gd name="connsiteX8" fmla="*/ 3298582 w 3793218"/>
              <a:gd name="connsiteY8" fmla="*/ 2428730 h 5326706"/>
              <a:gd name="connsiteX9" fmla="*/ 3650273 w 3793218"/>
              <a:gd name="connsiteY9" fmla="*/ 2487345 h 5326706"/>
              <a:gd name="connsiteX10" fmla="*/ 3521320 w 3793218"/>
              <a:gd name="connsiteY10" fmla="*/ 2897653 h 5326706"/>
              <a:gd name="connsiteX11" fmla="*/ 3298582 w 3793218"/>
              <a:gd name="connsiteY11" fmla="*/ 2674914 h 5326706"/>
              <a:gd name="connsiteX12" fmla="*/ 3239967 w 3793218"/>
              <a:gd name="connsiteY12" fmla="*/ 2862484 h 5326706"/>
              <a:gd name="connsiteX13" fmla="*/ 3040674 w 3793218"/>
              <a:gd name="connsiteY13" fmla="*/ 2885930 h 5326706"/>
              <a:gd name="connsiteX14" fmla="*/ 3122736 w 3793218"/>
              <a:gd name="connsiteY14" fmla="*/ 2639745 h 5326706"/>
              <a:gd name="connsiteX15" fmla="*/ 2946890 w 3793218"/>
              <a:gd name="connsiteY15" fmla="*/ 2639745 h 5326706"/>
              <a:gd name="connsiteX16" fmla="*/ 2911720 w 3793218"/>
              <a:gd name="connsiteY16" fmla="*/ 2522514 h 5326706"/>
              <a:gd name="connsiteX17" fmla="*/ 2513136 w 3793218"/>
              <a:gd name="connsiteY17" fmla="*/ 1572945 h 5326706"/>
              <a:gd name="connsiteX18" fmla="*/ 2477967 w 3793218"/>
              <a:gd name="connsiteY18" fmla="*/ 3014883 h 5326706"/>
              <a:gd name="connsiteX19" fmla="*/ 3181351 w 3793218"/>
              <a:gd name="connsiteY19" fmla="*/ 4620945 h 5326706"/>
              <a:gd name="connsiteX20" fmla="*/ 3790951 w 3793218"/>
              <a:gd name="connsiteY20" fmla="*/ 4855406 h 5326706"/>
              <a:gd name="connsiteX21" fmla="*/ 2958613 w 3793218"/>
              <a:gd name="connsiteY21" fmla="*/ 5089868 h 5326706"/>
              <a:gd name="connsiteX22" fmla="*/ 2712428 w 3793218"/>
              <a:gd name="connsiteY22" fmla="*/ 4902299 h 5326706"/>
              <a:gd name="connsiteX23" fmla="*/ 1915259 w 3793218"/>
              <a:gd name="connsiteY23" fmla="*/ 3390022 h 5326706"/>
              <a:gd name="connsiteX24" fmla="*/ 965690 w 3793218"/>
              <a:gd name="connsiteY24" fmla="*/ 4996083 h 5326706"/>
              <a:gd name="connsiteX25" fmla="*/ 426428 w 3793218"/>
              <a:gd name="connsiteY25" fmla="*/ 5324330 h 5326706"/>
              <a:gd name="connsiteX26" fmla="*/ 297474 w 3793218"/>
              <a:gd name="connsiteY26" fmla="*/ 5125037 h 5326706"/>
              <a:gd name="connsiteX27" fmla="*/ 567105 w 3793218"/>
              <a:gd name="connsiteY27" fmla="*/ 4773345 h 5326706"/>
              <a:gd name="connsiteX28" fmla="*/ 1106367 w 3793218"/>
              <a:gd name="connsiteY28" fmla="*/ 3331406 h 5326706"/>
              <a:gd name="connsiteX29" fmla="*/ 1188428 w 3793218"/>
              <a:gd name="connsiteY29" fmla="*/ 1537776 h 5326706"/>
              <a:gd name="connsiteX30" fmla="*/ 590551 w 3793218"/>
              <a:gd name="connsiteY30" fmla="*/ 2534237 h 5326706"/>
              <a:gd name="connsiteX31" fmla="*/ 463751 w 3793218"/>
              <a:gd name="connsiteY31" fmla="*/ 2738832 h 5326706"/>
              <a:gd name="connsiteX32" fmla="*/ 429619 w 3793218"/>
              <a:gd name="connsiteY32" fmla="*/ 2607613 h 5326706"/>
              <a:gd name="connsiteX33" fmla="*/ 318353 w 3793218"/>
              <a:gd name="connsiteY33" fmla="*/ 2810841 h 5326706"/>
              <a:gd name="connsiteX34" fmla="*/ 332644 w 3793218"/>
              <a:gd name="connsiteY34" fmla="*/ 2545960 h 5326706"/>
              <a:gd name="connsiteX35" fmla="*/ 137162 w 3793218"/>
              <a:gd name="connsiteY35" fmla="*/ 2845540 h 5326706"/>
              <a:gd name="connsiteX36" fmla="*/ 227136 w 3793218"/>
              <a:gd name="connsiteY36" fmla="*/ 2522514 h 5326706"/>
              <a:gd name="connsiteX37" fmla="*/ 77925 w 3793218"/>
              <a:gd name="connsiteY37" fmla="*/ 2748251 h 5326706"/>
              <a:gd name="connsiteX38" fmla="*/ 121422 w 3793218"/>
              <a:gd name="connsiteY38" fmla="*/ 2559822 h 5326706"/>
              <a:gd name="connsiteX39" fmla="*/ 24368 w 3793218"/>
              <a:gd name="connsiteY39" fmla="*/ 2449566 h 5326706"/>
              <a:gd name="connsiteX40" fmla="*/ 215413 w 3793218"/>
              <a:gd name="connsiteY40" fmla="*/ 2381837 h 5326706"/>
              <a:gd name="connsiteX0" fmla="*/ 215413 w 3793218"/>
              <a:gd name="connsiteY0" fmla="*/ 2381837 h 5326706"/>
              <a:gd name="connsiteX1" fmla="*/ 918797 w 3793218"/>
              <a:gd name="connsiteY1" fmla="*/ 998514 h 5326706"/>
              <a:gd name="connsiteX2" fmla="*/ 1633905 w 3793218"/>
              <a:gd name="connsiteY2" fmla="*/ 764053 h 5326706"/>
              <a:gd name="connsiteX3" fmla="*/ 1540120 w 3793218"/>
              <a:gd name="connsiteY3" fmla="*/ 330299 h 5326706"/>
              <a:gd name="connsiteX4" fmla="*/ 1833197 w 3793218"/>
              <a:gd name="connsiteY4" fmla="*/ 2052 h 5326706"/>
              <a:gd name="connsiteX5" fmla="*/ 2278674 w 3793218"/>
              <a:gd name="connsiteY5" fmla="*/ 295130 h 5326706"/>
              <a:gd name="connsiteX6" fmla="*/ 2173167 w 3793218"/>
              <a:gd name="connsiteY6" fmla="*/ 728885 h 5326706"/>
              <a:gd name="connsiteX7" fmla="*/ 2618644 w 3793218"/>
              <a:gd name="connsiteY7" fmla="*/ 916453 h 5326706"/>
              <a:gd name="connsiteX8" fmla="*/ 3298582 w 3793218"/>
              <a:gd name="connsiteY8" fmla="*/ 2428730 h 5326706"/>
              <a:gd name="connsiteX9" fmla="*/ 3650273 w 3793218"/>
              <a:gd name="connsiteY9" fmla="*/ 2487345 h 5326706"/>
              <a:gd name="connsiteX10" fmla="*/ 3521320 w 3793218"/>
              <a:gd name="connsiteY10" fmla="*/ 2897653 h 5326706"/>
              <a:gd name="connsiteX11" fmla="*/ 3298582 w 3793218"/>
              <a:gd name="connsiteY11" fmla="*/ 2674914 h 5326706"/>
              <a:gd name="connsiteX12" fmla="*/ 3239967 w 3793218"/>
              <a:gd name="connsiteY12" fmla="*/ 2862484 h 5326706"/>
              <a:gd name="connsiteX13" fmla="*/ 3040674 w 3793218"/>
              <a:gd name="connsiteY13" fmla="*/ 2885930 h 5326706"/>
              <a:gd name="connsiteX14" fmla="*/ 3122736 w 3793218"/>
              <a:gd name="connsiteY14" fmla="*/ 2639745 h 5326706"/>
              <a:gd name="connsiteX15" fmla="*/ 2946890 w 3793218"/>
              <a:gd name="connsiteY15" fmla="*/ 2639745 h 5326706"/>
              <a:gd name="connsiteX16" fmla="*/ 2911720 w 3793218"/>
              <a:gd name="connsiteY16" fmla="*/ 2522514 h 5326706"/>
              <a:gd name="connsiteX17" fmla="*/ 2513136 w 3793218"/>
              <a:gd name="connsiteY17" fmla="*/ 1572945 h 5326706"/>
              <a:gd name="connsiteX18" fmla="*/ 2477967 w 3793218"/>
              <a:gd name="connsiteY18" fmla="*/ 3014883 h 5326706"/>
              <a:gd name="connsiteX19" fmla="*/ 3181351 w 3793218"/>
              <a:gd name="connsiteY19" fmla="*/ 4620945 h 5326706"/>
              <a:gd name="connsiteX20" fmla="*/ 3790951 w 3793218"/>
              <a:gd name="connsiteY20" fmla="*/ 4855406 h 5326706"/>
              <a:gd name="connsiteX21" fmla="*/ 2958613 w 3793218"/>
              <a:gd name="connsiteY21" fmla="*/ 5089868 h 5326706"/>
              <a:gd name="connsiteX22" fmla="*/ 2712428 w 3793218"/>
              <a:gd name="connsiteY22" fmla="*/ 4902299 h 5326706"/>
              <a:gd name="connsiteX23" fmla="*/ 1915259 w 3793218"/>
              <a:gd name="connsiteY23" fmla="*/ 3390022 h 5326706"/>
              <a:gd name="connsiteX24" fmla="*/ 965690 w 3793218"/>
              <a:gd name="connsiteY24" fmla="*/ 4996083 h 5326706"/>
              <a:gd name="connsiteX25" fmla="*/ 426428 w 3793218"/>
              <a:gd name="connsiteY25" fmla="*/ 5324330 h 5326706"/>
              <a:gd name="connsiteX26" fmla="*/ 297474 w 3793218"/>
              <a:gd name="connsiteY26" fmla="*/ 5125037 h 5326706"/>
              <a:gd name="connsiteX27" fmla="*/ 567105 w 3793218"/>
              <a:gd name="connsiteY27" fmla="*/ 4773345 h 5326706"/>
              <a:gd name="connsiteX28" fmla="*/ 1106367 w 3793218"/>
              <a:gd name="connsiteY28" fmla="*/ 3331406 h 5326706"/>
              <a:gd name="connsiteX29" fmla="*/ 1188428 w 3793218"/>
              <a:gd name="connsiteY29" fmla="*/ 1537776 h 5326706"/>
              <a:gd name="connsiteX30" fmla="*/ 590551 w 3793218"/>
              <a:gd name="connsiteY30" fmla="*/ 2534237 h 5326706"/>
              <a:gd name="connsiteX31" fmla="*/ 463751 w 3793218"/>
              <a:gd name="connsiteY31" fmla="*/ 2738832 h 5326706"/>
              <a:gd name="connsiteX32" fmla="*/ 429619 w 3793218"/>
              <a:gd name="connsiteY32" fmla="*/ 2607613 h 5326706"/>
              <a:gd name="connsiteX33" fmla="*/ 318353 w 3793218"/>
              <a:gd name="connsiteY33" fmla="*/ 2810841 h 5326706"/>
              <a:gd name="connsiteX34" fmla="*/ 332644 w 3793218"/>
              <a:gd name="connsiteY34" fmla="*/ 2545960 h 5326706"/>
              <a:gd name="connsiteX35" fmla="*/ 137162 w 3793218"/>
              <a:gd name="connsiteY35" fmla="*/ 2845540 h 5326706"/>
              <a:gd name="connsiteX36" fmla="*/ 227136 w 3793218"/>
              <a:gd name="connsiteY36" fmla="*/ 2522514 h 5326706"/>
              <a:gd name="connsiteX37" fmla="*/ 77925 w 3793218"/>
              <a:gd name="connsiteY37" fmla="*/ 2748251 h 5326706"/>
              <a:gd name="connsiteX38" fmla="*/ 121422 w 3793218"/>
              <a:gd name="connsiteY38" fmla="*/ 2559822 h 5326706"/>
              <a:gd name="connsiteX39" fmla="*/ 24368 w 3793218"/>
              <a:gd name="connsiteY39" fmla="*/ 2449566 h 5326706"/>
              <a:gd name="connsiteX40" fmla="*/ 215413 w 3793218"/>
              <a:gd name="connsiteY40" fmla="*/ 2381837 h 5326706"/>
              <a:gd name="connsiteX0" fmla="*/ 195849 w 3773654"/>
              <a:gd name="connsiteY0" fmla="*/ 2381837 h 5326706"/>
              <a:gd name="connsiteX1" fmla="*/ 899233 w 3773654"/>
              <a:gd name="connsiteY1" fmla="*/ 998514 h 5326706"/>
              <a:gd name="connsiteX2" fmla="*/ 1614341 w 3773654"/>
              <a:gd name="connsiteY2" fmla="*/ 764053 h 5326706"/>
              <a:gd name="connsiteX3" fmla="*/ 1520556 w 3773654"/>
              <a:gd name="connsiteY3" fmla="*/ 330299 h 5326706"/>
              <a:gd name="connsiteX4" fmla="*/ 1813633 w 3773654"/>
              <a:gd name="connsiteY4" fmla="*/ 2052 h 5326706"/>
              <a:gd name="connsiteX5" fmla="*/ 2259110 w 3773654"/>
              <a:gd name="connsiteY5" fmla="*/ 295130 h 5326706"/>
              <a:gd name="connsiteX6" fmla="*/ 2153603 w 3773654"/>
              <a:gd name="connsiteY6" fmla="*/ 728885 h 5326706"/>
              <a:gd name="connsiteX7" fmla="*/ 2599080 w 3773654"/>
              <a:gd name="connsiteY7" fmla="*/ 916453 h 5326706"/>
              <a:gd name="connsiteX8" fmla="*/ 3279018 w 3773654"/>
              <a:gd name="connsiteY8" fmla="*/ 2428730 h 5326706"/>
              <a:gd name="connsiteX9" fmla="*/ 3630709 w 3773654"/>
              <a:gd name="connsiteY9" fmla="*/ 2487345 h 5326706"/>
              <a:gd name="connsiteX10" fmla="*/ 3501756 w 3773654"/>
              <a:gd name="connsiteY10" fmla="*/ 2897653 h 5326706"/>
              <a:gd name="connsiteX11" fmla="*/ 3279018 w 3773654"/>
              <a:gd name="connsiteY11" fmla="*/ 2674914 h 5326706"/>
              <a:gd name="connsiteX12" fmla="*/ 3220403 w 3773654"/>
              <a:gd name="connsiteY12" fmla="*/ 2862484 h 5326706"/>
              <a:gd name="connsiteX13" fmla="*/ 3021110 w 3773654"/>
              <a:gd name="connsiteY13" fmla="*/ 2885930 h 5326706"/>
              <a:gd name="connsiteX14" fmla="*/ 3103172 w 3773654"/>
              <a:gd name="connsiteY14" fmla="*/ 2639745 h 5326706"/>
              <a:gd name="connsiteX15" fmla="*/ 2927326 w 3773654"/>
              <a:gd name="connsiteY15" fmla="*/ 2639745 h 5326706"/>
              <a:gd name="connsiteX16" fmla="*/ 2892156 w 3773654"/>
              <a:gd name="connsiteY16" fmla="*/ 2522514 h 5326706"/>
              <a:gd name="connsiteX17" fmla="*/ 2493572 w 3773654"/>
              <a:gd name="connsiteY17" fmla="*/ 1572945 h 5326706"/>
              <a:gd name="connsiteX18" fmla="*/ 2458403 w 3773654"/>
              <a:gd name="connsiteY18" fmla="*/ 3014883 h 5326706"/>
              <a:gd name="connsiteX19" fmla="*/ 3161787 w 3773654"/>
              <a:gd name="connsiteY19" fmla="*/ 4620945 h 5326706"/>
              <a:gd name="connsiteX20" fmla="*/ 3771387 w 3773654"/>
              <a:gd name="connsiteY20" fmla="*/ 4855406 h 5326706"/>
              <a:gd name="connsiteX21" fmla="*/ 2939049 w 3773654"/>
              <a:gd name="connsiteY21" fmla="*/ 5089868 h 5326706"/>
              <a:gd name="connsiteX22" fmla="*/ 2692864 w 3773654"/>
              <a:gd name="connsiteY22" fmla="*/ 4902299 h 5326706"/>
              <a:gd name="connsiteX23" fmla="*/ 1895695 w 3773654"/>
              <a:gd name="connsiteY23" fmla="*/ 3390022 h 5326706"/>
              <a:gd name="connsiteX24" fmla="*/ 946126 w 3773654"/>
              <a:gd name="connsiteY24" fmla="*/ 4996083 h 5326706"/>
              <a:gd name="connsiteX25" fmla="*/ 406864 w 3773654"/>
              <a:gd name="connsiteY25" fmla="*/ 5324330 h 5326706"/>
              <a:gd name="connsiteX26" fmla="*/ 277910 w 3773654"/>
              <a:gd name="connsiteY26" fmla="*/ 5125037 h 5326706"/>
              <a:gd name="connsiteX27" fmla="*/ 547541 w 3773654"/>
              <a:gd name="connsiteY27" fmla="*/ 4773345 h 5326706"/>
              <a:gd name="connsiteX28" fmla="*/ 1086803 w 3773654"/>
              <a:gd name="connsiteY28" fmla="*/ 3331406 h 5326706"/>
              <a:gd name="connsiteX29" fmla="*/ 1168864 w 3773654"/>
              <a:gd name="connsiteY29" fmla="*/ 1537776 h 5326706"/>
              <a:gd name="connsiteX30" fmla="*/ 570987 w 3773654"/>
              <a:gd name="connsiteY30" fmla="*/ 2534237 h 5326706"/>
              <a:gd name="connsiteX31" fmla="*/ 444187 w 3773654"/>
              <a:gd name="connsiteY31" fmla="*/ 2738832 h 5326706"/>
              <a:gd name="connsiteX32" fmla="*/ 410055 w 3773654"/>
              <a:gd name="connsiteY32" fmla="*/ 2607613 h 5326706"/>
              <a:gd name="connsiteX33" fmla="*/ 298789 w 3773654"/>
              <a:gd name="connsiteY33" fmla="*/ 2810841 h 5326706"/>
              <a:gd name="connsiteX34" fmla="*/ 313080 w 3773654"/>
              <a:gd name="connsiteY34" fmla="*/ 2545960 h 5326706"/>
              <a:gd name="connsiteX35" fmla="*/ 117598 w 3773654"/>
              <a:gd name="connsiteY35" fmla="*/ 2845540 h 5326706"/>
              <a:gd name="connsiteX36" fmla="*/ 207572 w 3773654"/>
              <a:gd name="connsiteY36" fmla="*/ 2522514 h 5326706"/>
              <a:gd name="connsiteX37" fmla="*/ 58361 w 3773654"/>
              <a:gd name="connsiteY37" fmla="*/ 2748251 h 5326706"/>
              <a:gd name="connsiteX38" fmla="*/ 101858 w 3773654"/>
              <a:gd name="connsiteY38" fmla="*/ 2559822 h 5326706"/>
              <a:gd name="connsiteX39" fmla="*/ 4804 w 3773654"/>
              <a:gd name="connsiteY39" fmla="*/ 2449566 h 5326706"/>
              <a:gd name="connsiteX40" fmla="*/ 195849 w 3773654"/>
              <a:gd name="connsiteY40" fmla="*/ 2381837 h 5326706"/>
              <a:gd name="connsiteX0" fmla="*/ 178105 w 3755910"/>
              <a:gd name="connsiteY0" fmla="*/ 2381837 h 5326706"/>
              <a:gd name="connsiteX1" fmla="*/ 881489 w 3755910"/>
              <a:gd name="connsiteY1" fmla="*/ 998514 h 5326706"/>
              <a:gd name="connsiteX2" fmla="*/ 1596597 w 3755910"/>
              <a:gd name="connsiteY2" fmla="*/ 764053 h 5326706"/>
              <a:gd name="connsiteX3" fmla="*/ 1502812 w 3755910"/>
              <a:gd name="connsiteY3" fmla="*/ 330299 h 5326706"/>
              <a:gd name="connsiteX4" fmla="*/ 1795889 w 3755910"/>
              <a:gd name="connsiteY4" fmla="*/ 2052 h 5326706"/>
              <a:gd name="connsiteX5" fmla="*/ 2241366 w 3755910"/>
              <a:gd name="connsiteY5" fmla="*/ 295130 h 5326706"/>
              <a:gd name="connsiteX6" fmla="*/ 2135859 w 3755910"/>
              <a:gd name="connsiteY6" fmla="*/ 728885 h 5326706"/>
              <a:gd name="connsiteX7" fmla="*/ 2581336 w 3755910"/>
              <a:gd name="connsiteY7" fmla="*/ 916453 h 5326706"/>
              <a:gd name="connsiteX8" fmla="*/ 3261274 w 3755910"/>
              <a:gd name="connsiteY8" fmla="*/ 2428730 h 5326706"/>
              <a:gd name="connsiteX9" fmla="*/ 3612965 w 3755910"/>
              <a:gd name="connsiteY9" fmla="*/ 2487345 h 5326706"/>
              <a:gd name="connsiteX10" fmla="*/ 3484012 w 3755910"/>
              <a:gd name="connsiteY10" fmla="*/ 2897653 h 5326706"/>
              <a:gd name="connsiteX11" fmla="*/ 3261274 w 3755910"/>
              <a:gd name="connsiteY11" fmla="*/ 2674914 h 5326706"/>
              <a:gd name="connsiteX12" fmla="*/ 3202659 w 3755910"/>
              <a:gd name="connsiteY12" fmla="*/ 2862484 h 5326706"/>
              <a:gd name="connsiteX13" fmla="*/ 3003366 w 3755910"/>
              <a:gd name="connsiteY13" fmla="*/ 2885930 h 5326706"/>
              <a:gd name="connsiteX14" fmla="*/ 3085428 w 3755910"/>
              <a:gd name="connsiteY14" fmla="*/ 2639745 h 5326706"/>
              <a:gd name="connsiteX15" fmla="*/ 2909582 w 3755910"/>
              <a:gd name="connsiteY15" fmla="*/ 2639745 h 5326706"/>
              <a:gd name="connsiteX16" fmla="*/ 2874412 w 3755910"/>
              <a:gd name="connsiteY16" fmla="*/ 2522514 h 5326706"/>
              <a:gd name="connsiteX17" fmla="*/ 2475828 w 3755910"/>
              <a:gd name="connsiteY17" fmla="*/ 1572945 h 5326706"/>
              <a:gd name="connsiteX18" fmla="*/ 2440659 w 3755910"/>
              <a:gd name="connsiteY18" fmla="*/ 3014883 h 5326706"/>
              <a:gd name="connsiteX19" fmla="*/ 3144043 w 3755910"/>
              <a:gd name="connsiteY19" fmla="*/ 4620945 h 5326706"/>
              <a:gd name="connsiteX20" fmla="*/ 3753643 w 3755910"/>
              <a:gd name="connsiteY20" fmla="*/ 4855406 h 5326706"/>
              <a:gd name="connsiteX21" fmla="*/ 2921305 w 3755910"/>
              <a:gd name="connsiteY21" fmla="*/ 5089868 h 5326706"/>
              <a:gd name="connsiteX22" fmla="*/ 2675120 w 3755910"/>
              <a:gd name="connsiteY22" fmla="*/ 4902299 h 5326706"/>
              <a:gd name="connsiteX23" fmla="*/ 1877951 w 3755910"/>
              <a:gd name="connsiteY23" fmla="*/ 3390022 h 5326706"/>
              <a:gd name="connsiteX24" fmla="*/ 928382 w 3755910"/>
              <a:gd name="connsiteY24" fmla="*/ 4996083 h 5326706"/>
              <a:gd name="connsiteX25" fmla="*/ 389120 w 3755910"/>
              <a:gd name="connsiteY25" fmla="*/ 5324330 h 5326706"/>
              <a:gd name="connsiteX26" fmla="*/ 260166 w 3755910"/>
              <a:gd name="connsiteY26" fmla="*/ 5125037 h 5326706"/>
              <a:gd name="connsiteX27" fmla="*/ 529797 w 3755910"/>
              <a:gd name="connsiteY27" fmla="*/ 4773345 h 5326706"/>
              <a:gd name="connsiteX28" fmla="*/ 1069059 w 3755910"/>
              <a:gd name="connsiteY28" fmla="*/ 3331406 h 5326706"/>
              <a:gd name="connsiteX29" fmla="*/ 1151120 w 3755910"/>
              <a:gd name="connsiteY29" fmla="*/ 1537776 h 5326706"/>
              <a:gd name="connsiteX30" fmla="*/ 553243 w 3755910"/>
              <a:gd name="connsiteY30" fmla="*/ 2534237 h 5326706"/>
              <a:gd name="connsiteX31" fmla="*/ 426443 w 3755910"/>
              <a:gd name="connsiteY31" fmla="*/ 2738832 h 5326706"/>
              <a:gd name="connsiteX32" fmla="*/ 392311 w 3755910"/>
              <a:gd name="connsiteY32" fmla="*/ 2607613 h 5326706"/>
              <a:gd name="connsiteX33" fmla="*/ 281045 w 3755910"/>
              <a:gd name="connsiteY33" fmla="*/ 2810841 h 5326706"/>
              <a:gd name="connsiteX34" fmla="*/ 295336 w 3755910"/>
              <a:gd name="connsiteY34" fmla="*/ 2545960 h 5326706"/>
              <a:gd name="connsiteX35" fmla="*/ 99854 w 3755910"/>
              <a:gd name="connsiteY35" fmla="*/ 2845540 h 5326706"/>
              <a:gd name="connsiteX36" fmla="*/ 189828 w 3755910"/>
              <a:gd name="connsiteY36" fmla="*/ 2522514 h 5326706"/>
              <a:gd name="connsiteX37" fmla="*/ 40617 w 3755910"/>
              <a:gd name="connsiteY37" fmla="*/ 2748251 h 5326706"/>
              <a:gd name="connsiteX38" fmla="*/ 84114 w 3755910"/>
              <a:gd name="connsiteY38" fmla="*/ 2559822 h 5326706"/>
              <a:gd name="connsiteX39" fmla="*/ 10920 w 3755910"/>
              <a:gd name="connsiteY39" fmla="*/ 2425264 h 5326706"/>
              <a:gd name="connsiteX40" fmla="*/ 178105 w 3755910"/>
              <a:gd name="connsiteY40" fmla="*/ 2381837 h 5326706"/>
              <a:gd name="connsiteX0" fmla="*/ 178105 w 3755910"/>
              <a:gd name="connsiteY0" fmla="*/ 2381837 h 5326706"/>
              <a:gd name="connsiteX1" fmla="*/ 881489 w 3755910"/>
              <a:gd name="connsiteY1" fmla="*/ 998514 h 5326706"/>
              <a:gd name="connsiteX2" fmla="*/ 1596597 w 3755910"/>
              <a:gd name="connsiteY2" fmla="*/ 764053 h 5326706"/>
              <a:gd name="connsiteX3" fmla="*/ 1502812 w 3755910"/>
              <a:gd name="connsiteY3" fmla="*/ 330299 h 5326706"/>
              <a:gd name="connsiteX4" fmla="*/ 1795889 w 3755910"/>
              <a:gd name="connsiteY4" fmla="*/ 2052 h 5326706"/>
              <a:gd name="connsiteX5" fmla="*/ 2241366 w 3755910"/>
              <a:gd name="connsiteY5" fmla="*/ 295130 h 5326706"/>
              <a:gd name="connsiteX6" fmla="*/ 2135859 w 3755910"/>
              <a:gd name="connsiteY6" fmla="*/ 728885 h 5326706"/>
              <a:gd name="connsiteX7" fmla="*/ 2581336 w 3755910"/>
              <a:gd name="connsiteY7" fmla="*/ 916453 h 5326706"/>
              <a:gd name="connsiteX8" fmla="*/ 3261274 w 3755910"/>
              <a:gd name="connsiteY8" fmla="*/ 2428730 h 5326706"/>
              <a:gd name="connsiteX9" fmla="*/ 3612965 w 3755910"/>
              <a:gd name="connsiteY9" fmla="*/ 2487345 h 5326706"/>
              <a:gd name="connsiteX10" fmla="*/ 3484012 w 3755910"/>
              <a:gd name="connsiteY10" fmla="*/ 2897653 h 5326706"/>
              <a:gd name="connsiteX11" fmla="*/ 3261274 w 3755910"/>
              <a:gd name="connsiteY11" fmla="*/ 2674914 h 5326706"/>
              <a:gd name="connsiteX12" fmla="*/ 3202659 w 3755910"/>
              <a:gd name="connsiteY12" fmla="*/ 2862484 h 5326706"/>
              <a:gd name="connsiteX13" fmla="*/ 3003366 w 3755910"/>
              <a:gd name="connsiteY13" fmla="*/ 2885930 h 5326706"/>
              <a:gd name="connsiteX14" fmla="*/ 3085428 w 3755910"/>
              <a:gd name="connsiteY14" fmla="*/ 2639745 h 5326706"/>
              <a:gd name="connsiteX15" fmla="*/ 2909582 w 3755910"/>
              <a:gd name="connsiteY15" fmla="*/ 2639745 h 5326706"/>
              <a:gd name="connsiteX16" fmla="*/ 2874412 w 3755910"/>
              <a:gd name="connsiteY16" fmla="*/ 2522514 h 5326706"/>
              <a:gd name="connsiteX17" fmla="*/ 2475828 w 3755910"/>
              <a:gd name="connsiteY17" fmla="*/ 1572945 h 5326706"/>
              <a:gd name="connsiteX18" fmla="*/ 2440659 w 3755910"/>
              <a:gd name="connsiteY18" fmla="*/ 3014883 h 5326706"/>
              <a:gd name="connsiteX19" fmla="*/ 3144043 w 3755910"/>
              <a:gd name="connsiteY19" fmla="*/ 4620945 h 5326706"/>
              <a:gd name="connsiteX20" fmla="*/ 3753643 w 3755910"/>
              <a:gd name="connsiteY20" fmla="*/ 4855406 h 5326706"/>
              <a:gd name="connsiteX21" fmla="*/ 2921305 w 3755910"/>
              <a:gd name="connsiteY21" fmla="*/ 5089868 h 5326706"/>
              <a:gd name="connsiteX22" fmla="*/ 2675120 w 3755910"/>
              <a:gd name="connsiteY22" fmla="*/ 4902299 h 5326706"/>
              <a:gd name="connsiteX23" fmla="*/ 1877951 w 3755910"/>
              <a:gd name="connsiteY23" fmla="*/ 3390022 h 5326706"/>
              <a:gd name="connsiteX24" fmla="*/ 928382 w 3755910"/>
              <a:gd name="connsiteY24" fmla="*/ 4996083 h 5326706"/>
              <a:gd name="connsiteX25" fmla="*/ 389120 w 3755910"/>
              <a:gd name="connsiteY25" fmla="*/ 5324330 h 5326706"/>
              <a:gd name="connsiteX26" fmla="*/ 260166 w 3755910"/>
              <a:gd name="connsiteY26" fmla="*/ 5125037 h 5326706"/>
              <a:gd name="connsiteX27" fmla="*/ 529797 w 3755910"/>
              <a:gd name="connsiteY27" fmla="*/ 4773345 h 5326706"/>
              <a:gd name="connsiteX28" fmla="*/ 1069059 w 3755910"/>
              <a:gd name="connsiteY28" fmla="*/ 3331406 h 5326706"/>
              <a:gd name="connsiteX29" fmla="*/ 1151120 w 3755910"/>
              <a:gd name="connsiteY29" fmla="*/ 1537776 h 5326706"/>
              <a:gd name="connsiteX30" fmla="*/ 553243 w 3755910"/>
              <a:gd name="connsiteY30" fmla="*/ 2534237 h 5326706"/>
              <a:gd name="connsiteX31" fmla="*/ 426443 w 3755910"/>
              <a:gd name="connsiteY31" fmla="*/ 2738832 h 5326706"/>
              <a:gd name="connsiteX32" fmla="*/ 392311 w 3755910"/>
              <a:gd name="connsiteY32" fmla="*/ 2607613 h 5326706"/>
              <a:gd name="connsiteX33" fmla="*/ 281045 w 3755910"/>
              <a:gd name="connsiteY33" fmla="*/ 2810841 h 5326706"/>
              <a:gd name="connsiteX34" fmla="*/ 295336 w 3755910"/>
              <a:gd name="connsiteY34" fmla="*/ 2545960 h 5326706"/>
              <a:gd name="connsiteX35" fmla="*/ 99854 w 3755910"/>
              <a:gd name="connsiteY35" fmla="*/ 2845540 h 5326706"/>
              <a:gd name="connsiteX36" fmla="*/ 189828 w 3755910"/>
              <a:gd name="connsiteY36" fmla="*/ 2522514 h 5326706"/>
              <a:gd name="connsiteX37" fmla="*/ 40617 w 3755910"/>
              <a:gd name="connsiteY37" fmla="*/ 2748251 h 5326706"/>
              <a:gd name="connsiteX38" fmla="*/ 84114 w 3755910"/>
              <a:gd name="connsiteY38" fmla="*/ 2559822 h 5326706"/>
              <a:gd name="connsiteX39" fmla="*/ 10920 w 3755910"/>
              <a:gd name="connsiteY39" fmla="*/ 2425264 h 5326706"/>
              <a:gd name="connsiteX40" fmla="*/ 178105 w 3755910"/>
              <a:gd name="connsiteY40" fmla="*/ 2381837 h 5326706"/>
              <a:gd name="connsiteX0" fmla="*/ 167979 w 3745784"/>
              <a:gd name="connsiteY0" fmla="*/ 2381837 h 5326706"/>
              <a:gd name="connsiteX1" fmla="*/ 871363 w 3745784"/>
              <a:gd name="connsiteY1" fmla="*/ 998514 h 5326706"/>
              <a:gd name="connsiteX2" fmla="*/ 1586471 w 3745784"/>
              <a:gd name="connsiteY2" fmla="*/ 764053 h 5326706"/>
              <a:gd name="connsiteX3" fmla="*/ 1492686 w 3745784"/>
              <a:gd name="connsiteY3" fmla="*/ 330299 h 5326706"/>
              <a:gd name="connsiteX4" fmla="*/ 1785763 w 3745784"/>
              <a:gd name="connsiteY4" fmla="*/ 2052 h 5326706"/>
              <a:gd name="connsiteX5" fmla="*/ 2231240 w 3745784"/>
              <a:gd name="connsiteY5" fmla="*/ 295130 h 5326706"/>
              <a:gd name="connsiteX6" fmla="*/ 2125733 w 3745784"/>
              <a:gd name="connsiteY6" fmla="*/ 728885 h 5326706"/>
              <a:gd name="connsiteX7" fmla="*/ 2571210 w 3745784"/>
              <a:gd name="connsiteY7" fmla="*/ 916453 h 5326706"/>
              <a:gd name="connsiteX8" fmla="*/ 3251148 w 3745784"/>
              <a:gd name="connsiteY8" fmla="*/ 2428730 h 5326706"/>
              <a:gd name="connsiteX9" fmla="*/ 3602839 w 3745784"/>
              <a:gd name="connsiteY9" fmla="*/ 2487345 h 5326706"/>
              <a:gd name="connsiteX10" fmla="*/ 3473886 w 3745784"/>
              <a:gd name="connsiteY10" fmla="*/ 2897653 h 5326706"/>
              <a:gd name="connsiteX11" fmla="*/ 3251148 w 3745784"/>
              <a:gd name="connsiteY11" fmla="*/ 2674914 h 5326706"/>
              <a:gd name="connsiteX12" fmla="*/ 3192533 w 3745784"/>
              <a:gd name="connsiteY12" fmla="*/ 2862484 h 5326706"/>
              <a:gd name="connsiteX13" fmla="*/ 2993240 w 3745784"/>
              <a:gd name="connsiteY13" fmla="*/ 2885930 h 5326706"/>
              <a:gd name="connsiteX14" fmla="*/ 3075302 w 3745784"/>
              <a:gd name="connsiteY14" fmla="*/ 2639745 h 5326706"/>
              <a:gd name="connsiteX15" fmla="*/ 2899456 w 3745784"/>
              <a:gd name="connsiteY15" fmla="*/ 2639745 h 5326706"/>
              <a:gd name="connsiteX16" fmla="*/ 2864286 w 3745784"/>
              <a:gd name="connsiteY16" fmla="*/ 2522514 h 5326706"/>
              <a:gd name="connsiteX17" fmla="*/ 2465702 w 3745784"/>
              <a:gd name="connsiteY17" fmla="*/ 1572945 h 5326706"/>
              <a:gd name="connsiteX18" fmla="*/ 2430533 w 3745784"/>
              <a:gd name="connsiteY18" fmla="*/ 3014883 h 5326706"/>
              <a:gd name="connsiteX19" fmla="*/ 3133917 w 3745784"/>
              <a:gd name="connsiteY19" fmla="*/ 4620945 h 5326706"/>
              <a:gd name="connsiteX20" fmla="*/ 3743517 w 3745784"/>
              <a:gd name="connsiteY20" fmla="*/ 4855406 h 5326706"/>
              <a:gd name="connsiteX21" fmla="*/ 2911179 w 3745784"/>
              <a:gd name="connsiteY21" fmla="*/ 5089868 h 5326706"/>
              <a:gd name="connsiteX22" fmla="*/ 2664994 w 3745784"/>
              <a:gd name="connsiteY22" fmla="*/ 4902299 h 5326706"/>
              <a:gd name="connsiteX23" fmla="*/ 1867825 w 3745784"/>
              <a:gd name="connsiteY23" fmla="*/ 3390022 h 5326706"/>
              <a:gd name="connsiteX24" fmla="*/ 918256 w 3745784"/>
              <a:gd name="connsiteY24" fmla="*/ 4996083 h 5326706"/>
              <a:gd name="connsiteX25" fmla="*/ 378994 w 3745784"/>
              <a:gd name="connsiteY25" fmla="*/ 5324330 h 5326706"/>
              <a:gd name="connsiteX26" fmla="*/ 250040 w 3745784"/>
              <a:gd name="connsiteY26" fmla="*/ 5125037 h 5326706"/>
              <a:gd name="connsiteX27" fmla="*/ 519671 w 3745784"/>
              <a:gd name="connsiteY27" fmla="*/ 4773345 h 5326706"/>
              <a:gd name="connsiteX28" fmla="*/ 1058933 w 3745784"/>
              <a:gd name="connsiteY28" fmla="*/ 3331406 h 5326706"/>
              <a:gd name="connsiteX29" fmla="*/ 1140994 w 3745784"/>
              <a:gd name="connsiteY29" fmla="*/ 1537776 h 5326706"/>
              <a:gd name="connsiteX30" fmla="*/ 543117 w 3745784"/>
              <a:gd name="connsiteY30" fmla="*/ 2534237 h 5326706"/>
              <a:gd name="connsiteX31" fmla="*/ 416317 w 3745784"/>
              <a:gd name="connsiteY31" fmla="*/ 2738832 h 5326706"/>
              <a:gd name="connsiteX32" fmla="*/ 382185 w 3745784"/>
              <a:gd name="connsiteY32" fmla="*/ 2607613 h 5326706"/>
              <a:gd name="connsiteX33" fmla="*/ 270919 w 3745784"/>
              <a:gd name="connsiteY33" fmla="*/ 2810841 h 5326706"/>
              <a:gd name="connsiteX34" fmla="*/ 285210 w 3745784"/>
              <a:gd name="connsiteY34" fmla="*/ 2545960 h 5326706"/>
              <a:gd name="connsiteX35" fmla="*/ 89728 w 3745784"/>
              <a:gd name="connsiteY35" fmla="*/ 2845540 h 5326706"/>
              <a:gd name="connsiteX36" fmla="*/ 179702 w 3745784"/>
              <a:gd name="connsiteY36" fmla="*/ 2522514 h 5326706"/>
              <a:gd name="connsiteX37" fmla="*/ 30491 w 3745784"/>
              <a:gd name="connsiteY37" fmla="*/ 2748251 h 5326706"/>
              <a:gd name="connsiteX38" fmla="*/ 73988 w 3745784"/>
              <a:gd name="connsiteY38" fmla="*/ 2559822 h 5326706"/>
              <a:gd name="connsiteX39" fmla="*/ 794 w 3745784"/>
              <a:gd name="connsiteY39" fmla="*/ 2425264 h 5326706"/>
              <a:gd name="connsiteX40" fmla="*/ 167979 w 3745784"/>
              <a:gd name="connsiteY40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541693 w 3813591"/>
              <a:gd name="connsiteY10" fmla="*/ 2897653 h 5326706"/>
              <a:gd name="connsiteX11" fmla="*/ 3318955 w 3813591"/>
              <a:gd name="connsiteY11" fmla="*/ 2674914 h 5326706"/>
              <a:gd name="connsiteX12" fmla="*/ 3260340 w 3813591"/>
              <a:gd name="connsiteY12" fmla="*/ 2862484 h 5326706"/>
              <a:gd name="connsiteX13" fmla="*/ 3061047 w 3813591"/>
              <a:gd name="connsiteY13" fmla="*/ 2885930 h 5326706"/>
              <a:gd name="connsiteX14" fmla="*/ 3143109 w 3813591"/>
              <a:gd name="connsiteY14" fmla="*/ 2639745 h 5326706"/>
              <a:gd name="connsiteX15" fmla="*/ 2967263 w 3813591"/>
              <a:gd name="connsiteY15" fmla="*/ 2639745 h 5326706"/>
              <a:gd name="connsiteX16" fmla="*/ 2932093 w 3813591"/>
              <a:gd name="connsiteY16" fmla="*/ 2522514 h 5326706"/>
              <a:gd name="connsiteX17" fmla="*/ 2533509 w 3813591"/>
              <a:gd name="connsiteY17" fmla="*/ 1572945 h 5326706"/>
              <a:gd name="connsiteX18" fmla="*/ 2498340 w 3813591"/>
              <a:gd name="connsiteY18" fmla="*/ 3014883 h 5326706"/>
              <a:gd name="connsiteX19" fmla="*/ 3201724 w 3813591"/>
              <a:gd name="connsiteY19" fmla="*/ 4620945 h 5326706"/>
              <a:gd name="connsiteX20" fmla="*/ 3811324 w 3813591"/>
              <a:gd name="connsiteY20" fmla="*/ 4855406 h 5326706"/>
              <a:gd name="connsiteX21" fmla="*/ 2978986 w 3813591"/>
              <a:gd name="connsiteY21" fmla="*/ 5089868 h 5326706"/>
              <a:gd name="connsiteX22" fmla="*/ 2732801 w 3813591"/>
              <a:gd name="connsiteY22" fmla="*/ 4902299 h 5326706"/>
              <a:gd name="connsiteX23" fmla="*/ 1935632 w 3813591"/>
              <a:gd name="connsiteY23" fmla="*/ 3390022 h 5326706"/>
              <a:gd name="connsiteX24" fmla="*/ 986063 w 3813591"/>
              <a:gd name="connsiteY24" fmla="*/ 4996083 h 5326706"/>
              <a:gd name="connsiteX25" fmla="*/ 446801 w 3813591"/>
              <a:gd name="connsiteY25" fmla="*/ 5324330 h 5326706"/>
              <a:gd name="connsiteX26" fmla="*/ 317847 w 3813591"/>
              <a:gd name="connsiteY26" fmla="*/ 5125037 h 5326706"/>
              <a:gd name="connsiteX27" fmla="*/ 587478 w 3813591"/>
              <a:gd name="connsiteY27" fmla="*/ 4773345 h 5326706"/>
              <a:gd name="connsiteX28" fmla="*/ 1126740 w 3813591"/>
              <a:gd name="connsiteY28" fmla="*/ 3331406 h 5326706"/>
              <a:gd name="connsiteX29" fmla="*/ 1208801 w 3813591"/>
              <a:gd name="connsiteY29" fmla="*/ 1537776 h 5326706"/>
              <a:gd name="connsiteX30" fmla="*/ 610924 w 3813591"/>
              <a:gd name="connsiteY30" fmla="*/ 2534237 h 5326706"/>
              <a:gd name="connsiteX31" fmla="*/ 484124 w 3813591"/>
              <a:gd name="connsiteY31" fmla="*/ 2738832 h 5326706"/>
              <a:gd name="connsiteX32" fmla="*/ 449992 w 3813591"/>
              <a:gd name="connsiteY32" fmla="*/ 2607613 h 5326706"/>
              <a:gd name="connsiteX33" fmla="*/ 338726 w 3813591"/>
              <a:gd name="connsiteY33" fmla="*/ 2810841 h 5326706"/>
              <a:gd name="connsiteX34" fmla="*/ 353017 w 3813591"/>
              <a:gd name="connsiteY34" fmla="*/ 2545960 h 5326706"/>
              <a:gd name="connsiteX35" fmla="*/ 157535 w 3813591"/>
              <a:gd name="connsiteY35" fmla="*/ 2845540 h 5326706"/>
              <a:gd name="connsiteX36" fmla="*/ 247509 w 3813591"/>
              <a:gd name="connsiteY36" fmla="*/ 2522514 h 5326706"/>
              <a:gd name="connsiteX37" fmla="*/ 98298 w 3813591"/>
              <a:gd name="connsiteY37" fmla="*/ 2748251 h 5326706"/>
              <a:gd name="connsiteX38" fmla="*/ 141795 w 3813591"/>
              <a:gd name="connsiteY38" fmla="*/ 2559822 h 5326706"/>
              <a:gd name="connsiteX39" fmla="*/ 0 w 3813591"/>
              <a:gd name="connsiteY39" fmla="*/ 2513360 h 5326706"/>
              <a:gd name="connsiteX40" fmla="*/ 235786 w 3813591"/>
              <a:gd name="connsiteY40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541693 w 3813591"/>
              <a:gd name="connsiteY10" fmla="*/ 2897653 h 5326706"/>
              <a:gd name="connsiteX11" fmla="*/ 3318955 w 3813591"/>
              <a:gd name="connsiteY11" fmla="*/ 2674914 h 5326706"/>
              <a:gd name="connsiteX12" fmla="*/ 3260340 w 3813591"/>
              <a:gd name="connsiteY12" fmla="*/ 2862484 h 5326706"/>
              <a:gd name="connsiteX13" fmla="*/ 3061047 w 3813591"/>
              <a:gd name="connsiteY13" fmla="*/ 2885930 h 5326706"/>
              <a:gd name="connsiteX14" fmla="*/ 3143109 w 3813591"/>
              <a:gd name="connsiteY14" fmla="*/ 2639745 h 5326706"/>
              <a:gd name="connsiteX15" fmla="*/ 2967263 w 3813591"/>
              <a:gd name="connsiteY15" fmla="*/ 2639745 h 5326706"/>
              <a:gd name="connsiteX16" fmla="*/ 2932093 w 3813591"/>
              <a:gd name="connsiteY16" fmla="*/ 2522514 h 5326706"/>
              <a:gd name="connsiteX17" fmla="*/ 2533509 w 3813591"/>
              <a:gd name="connsiteY17" fmla="*/ 1572945 h 5326706"/>
              <a:gd name="connsiteX18" fmla="*/ 2498340 w 3813591"/>
              <a:gd name="connsiteY18" fmla="*/ 3014883 h 5326706"/>
              <a:gd name="connsiteX19" fmla="*/ 3201724 w 3813591"/>
              <a:gd name="connsiteY19" fmla="*/ 4620945 h 5326706"/>
              <a:gd name="connsiteX20" fmla="*/ 3811324 w 3813591"/>
              <a:gd name="connsiteY20" fmla="*/ 4855406 h 5326706"/>
              <a:gd name="connsiteX21" fmla="*/ 2978986 w 3813591"/>
              <a:gd name="connsiteY21" fmla="*/ 5089868 h 5326706"/>
              <a:gd name="connsiteX22" fmla="*/ 2732801 w 3813591"/>
              <a:gd name="connsiteY22" fmla="*/ 4902299 h 5326706"/>
              <a:gd name="connsiteX23" fmla="*/ 1935632 w 3813591"/>
              <a:gd name="connsiteY23" fmla="*/ 3390022 h 5326706"/>
              <a:gd name="connsiteX24" fmla="*/ 986063 w 3813591"/>
              <a:gd name="connsiteY24" fmla="*/ 4996083 h 5326706"/>
              <a:gd name="connsiteX25" fmla="*/ 446801 w 3813591"/>
              <a:gd name="connsiteY25" fmla="*/ 5324330 h 5326706"/>
              <a:gd name="connsiteX26" fmla="*/ 317847 w 3813591"/>
              <a:gd name="connsiteY26" fmla="*/ 5125037 h 5326706"/>
              <a:gd name="connsiteX27" fmla="*/ 587478 w 3813591"/>
              <a:gd name="connsiteY27" fmla="*/ 4773345 h 5326706"/>
              <a:gd name="connsiteX28" fmla="*/ 1126740 w 3813591"/>
              <a:gd name="connsiteY28" fmla="*/ 3331406 h 5326706"/>
              <a:gd name="connsiteX29" fmla="*/ 1208801 w 3813591"/>
              <a:gd name="connsiteY29" fmla="*/ 1537776 h 5326706"/>
              <a:gd name="connsiteX30" fmla="*/ 610924 w 3813591"/>
              <a:gd name="connsiteY30" fmla="*/ 2534237 h 5326706"/>
              <a:gd name="connsiteX31" fmla="*/ 484124 w 3813591"/>
              <a:gd name="connsiteY31" fmla="*/ 2738832 h 5326706"/>
              <a:gd name="connsiteX32" fmla="*/ 449992 w 3813591"/>
              <a:gd name="connsiteY32" fmla="*/ 2607613 h 5326706"/>
              <a:gd name="connsiteX33" fmla="*/ 338726 w 3813591"/>
              <a:gd name="connsiteY33" fmla="*/ 2810841 h 5326706"/>
              <a:gd name="connsiteX34" fmla="*/ 353017 w 3813591"/>
              <a:gd name="connsiteY34" fmla="*/ 2545960 h 5326706"/>
              <a:gd name="connsiteX35" fmla="*/ 157535 w 3813591"/>
              <a:gd name="connsiteY35" fmla="*/ 2845540 h 5326706"/>
              <a:gd name="connsiteX36" fmla="*/ 247509 w 3813591"/>
              <a:gd name="connsiteY36" fmla="*/ 2522514 h 5326706"/>
              <a:gd name="connsiteX37" fmla="*/ 98298 w 3813591"/>
              <a:gd name="connsiteY37" fmla="*/ 2748251 h 5326706"/>
              <a:gd name="connsiteX38" fmla="*/ 141795 w 3813591"/>
              <a:gd name="connsiteY38" fmla="*/ 2559822 h 5326706"/>
              <a:gd name="connsiteX39" fmla="*/ 0 w 3813591"/>
              <a:gd name="connsiteY39" fmla="*/ 2513360 h 5326706"/>
              <a:gd name="connsiteX40" fmla="*/ 235786 w 3813591"/>
              <a:gd name="connsiteY40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541693 w 3813591"/>
              <a:gd name="connsiteY10" fmla="*/ 2897653 h 5326706"/>
              <a:gd name="connsiteX11" fmla="*/ 3318955 w 3813591"/>
              <a:gd name="connsiteY11" fmla="*/ 2674914 h 5326706"/>
              <a:gd name="connsiteX12" fmla="*/ 3260340 w 3813591"/>
              <a:gd name="connsiteY12" fmla="*/ 2862484 h 5326706"/>
              <a:gd name="connsiteX13" fmla="*/ 3061047 w 3813591"/>
              <a:gd name="connsiteY13" fmla="*/ 2885930 h 5326706"/>
              <a:gd name="connsiteX14" fmla="*/ 3143109 w 3813591"/>
              <a:gd name="connsiteY14" fmla="*/ 2639745 h 5326706"/>
              <a:gd name="connsiteX15" fmla="*/ 2967263 w 3813591"/>
              <a:gd name="connsiteY15" fmla="*/ 2639745 h 5326706"/>
              <a:gd name="connsiteX16" fmla="*/ 2932093 w 3813591"/>
              <a:gd name="connsiteY16" fmla="*/ 2522514 h 5326706"/>
              <a:gd name="connsiteX17" fmla="*/ 2533509 w 3813591"/>
              <a:gd name="connsiteY17" fmla="*/ 1572945 h 5326706"/>
              <a:gd name="connsiteX18" fmla="*/ 2498340 w 3813591"/>
              <a:gd name="connsiteY18" fmla="*/ 3014883 h 5326706"/>
              <a:gd name="connsiteX19" fmla="*/ 3201724 w 3813591"/>
              <a:gd name="connsiteY19" fmla="*/ 4620945 h 5326706"/>
              <a:gd name="connsiteX20" fmla="*/ 3811324 w 3813591"/>
              <a:gd name="connsiteY20" fmla="*/ 4855406 h 5326706"/>
              <a:gd name="connsiteX21" fmla="*/ 2978986 w 3813591"/>
              <a:gd name="connsiteY21" fmla="*/ 5089868 h 5326706"/>
              <a:gd name="connsiteX22" fmla="*/ 2732801 w 3813591"/>
              <a:gd name="connsiteY22" fmla="*/ 4902299 h 5326706"/>
              <a:gd name="connsiteX23" fmla="*/ 1935632 w 3813591"/>
              <a:gd name="connsiteY23" fmla="*/ 3390022 h 5326706"/>
              <a:gd name="connsiteX24" fmla="*/ 986063 w 3813591"/>
              <a:gd name="connsiteY24" fmla="*/ 4996083 h 5326706"/>
              <a:gd name="connsiteX25" fmla="*/ 446801 w 3813591"/>
              <a:gd name="connsiteY25" fmla="*/ 5324330 h 5326706"/>
              <a:gd name="connsiteX26" fmla="*/ 317847 w 3813591"/>
              <a:gd name="connsiteY26" fmla="*/ 5125037 h 5326706"/>
              <a:gd name="connsiteX27" fmla="*/ 587478 w 3813591"/>
              <a:gd name="connsiteY27" fmla="*/ 4773345 h 5326706"/>
              <a:gd name="connsiteX28" fmla="*/ 1126740 w 3813591"/>
              <a:gd name="connsiteY28" fmla="*/ 3331406 h 5326706"/>
              <a:gd name="connsiteX29" fmla="*/ 1208801 w 3813591"/>
              <a:gd name="connsiteY29" fmla="*/ 1537776 h 5326706"/>
              <a:gd name="connsiteX30" fmla="*/ 610924 w 3813591"/>
              <a:gd name="connsiteY30" fmla="*/ 2534237 h 5326706"/>
              <a:gd name="connsiteX31" fmla="*/ 484124 w 3813591"/>
              <a:gd name="connsiteY31" fmla="*/ 2738832 h 5326706"/>
              <a:gd name="connsiteX32" fmla="*/ 449992 w 3813591"/>
              <a:gd name="connsiteY32" fmla="*/ 2607613 h 5326706"/>
              <a:gd name="connsiteX33" fmla="*/ 338726 w 3813591"/>
              <a:gd name="connsiteY33" fmla="*/ 2810841 h 5326706"/>
              <a:gd name="connsiteX34" fmla="*/ 353017 w 3813591"/>
              <a:gd name="connsiteY34" fmla="*/ 2545960 h 5326706"/>
              <a:gd name="connsiteX35" fmla="*/ 157535 w 3813591"/>
              <a:gd name="connsiteY35" fmla="*/ 2845540 h 5326706"/>
              <a:gd name="connsiteX36" fmla="*/ 247509 w 3813591"/>
              <a:gd name="connsiteY36" fmla="*/ 2522514 h 5326706"/>
              <a:gd name="connsiteX37" fmla="*/ 98298 w 3813591"/>
              <a:gd name="connsiteY37" fmla="*/ 2748251 h 5326706"/>
              <a:gd name="connsiteX38" fmla="*/ 174605 w 3813591"/>
              <a:gd name="connsiteY38" fmla="*/ 2505143 h 5326706"/>
              <a:gd name="connsiteX39" fmla="*/ 0 w 3813591"/>
              <a:gd name="connsiteY39" fmla="*/ 2513360 h 5326706"/>
              <a:gd name="connsiteX40" fmla="*/ 235786 w 3813591"/>
              <a:gd name="connsiteY40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541693 w 3813591"/>
              <a:gd name="connsiteY10" fmla="*/ 2897653 h 5326706"/>
              <a:gd name="connsiteX11" fmla="*/ 3318955 w 3813591"/>
              <a:gd name="connsiteY11" fmla="*/ 2674914 h 5326706"/>
              <a:gd name="connsiteX12" fmla="*/ 3260340 w 3813591"/>
              <a:gd name="connsiteY12" fmla="*/ 2862484 h 5326706"/>
              <a:gd name="connsiteX13" fmla="*/ 3061047 w 3813591"/>
              <a:gd name="connsiteY13" fmla="*/ 2885930 h 5326706"/>
              <a:gd name="connsiteX14" fmla="*/ 3143109 w 3813591"/>
              <a:gd name="connsiteY14" fmla="*/ 2639745 h 5326706"/>
              <a:gd name="connsiteX15" fmla="*/ 2967263 w 3813591"/>
              <a:gd name="connsiteY15" fmla="*/ 2639745 h 5326706"/>
              <a:gd name="connsiteX16" fmla="*/ 2932093 w 3813591"/>
              <a:gd name="connsiteY16" fmla="*/ 2522514 h 5326706"/>
              <a:gd name="connsiteX17" fmla="*/ 2533509 w 3813591"/>
              <a:gd name="connsiteY17" fmla="*/ 1572945 h 5326706"/>
              <a:gd name="connsiteX18" fmla="*/ 2498340 w 3813591"/>
              <a:gd name="connsiteY18" fmla="*/ 3014883 h 5326706"/>
              <a:gd name="connsiteX19" fmla="*/ 3201724 w 3813591"/>
              <a:gd name="connsiteY19" fmla="*/ 4620945 h 5326706"/>
              <a:gd name="connsiteX20" fmla="*/ 3811324 w 3813591"/>
              <a:gd name="connsiteY20" fmla="*/ 4855406 h 5326706"/>
              <a:gd name="connsiteX21" fmla="*/ 2978986 w 3813591"/>
              <a:gd name="connsiteY21" fmla="*/ 5089868 h 5326706"/>
              <a:gd name="connsiteX22" fmla="*/ 2732801 w 3813591"/>
              <a:gd name="connsiteY22" fmla="*/ 4902299 h 5326706"/>
              <a:gd name="connsiteX23" fmla="*/ 1935632 w 3813591"/>
              <a:gd name="connsiteY23" fmla="*/ 3390022 h 5326706"/>
              <a:gd name="connsiteX24" fmla="*/ 986063 w 3813591"/>
              <a:gd name="connsiteY24" fmla="*/ 4996083 h 5326706"/>
              <a:gd name="connsiteX25" fmla="*/ 446801 w 3813591"/>
              <a:gd name="connsiteY25" fmla="*/ 5324330 h 5326706"/>
              <a:gd name="connsiteX26" fmla="*/ 317847 w 3813591"/>
              <a:gd name="connsiteY26" fmla="*/ 5125037 h 5326706"/>
              <a:gd name="connsiteX27" fmla="*/ 587478 w 3813591"/>
              <a:gd name="connsiteY27" fmla="*/ 4773345 h 5326706"/>
              <a:gd name="connsiteX28" fmla="*/ 1126740 w 3813591"/>
              <a:gd name="connsiteY28" fmla="*/ 3331406 h 5326706"/>
              <a:gd name="connsiteX29" fmla="*/ 1208801 w 3813591"/>
              <a:gd name="connsiteY29" fmla="*/ 1537776 h 5326706"/>
              <a:gd name="connsiteX30" fmla="*/ 610924 w 3813591"/>
              <a:gd name="connsiteY30" fmla="*/ 2534237 h 5326706"/>
              <a:gd name="connsiteX31" fmla="*/ 484124 w 3813591"/>
              <a:gd name="connsiteY31" fmla="*/ 2738832 h 5326706"/>
              <a:gd name="connsiteX32" fmla="*/ 449992 w 3813591"/>
              <a:gd name="connsiteY32" fmla="*/ 2607613 h 5326706"/>
              <a:gd name="connsiteX33" fmla="*/ 338726 w 3813591"/>
              <a:gd name="connsiteY33" fmla="*/ 2810841 h 5326706"/>
              <a:gd name="connsiteX34" fmla="*/ 353017 w 3813591"/>
              <a:gd name="connsiteY34" fmla="*/ 2545960 h 5326706"/>
              <a:gd name="connsiteX35" fmla="*/ 157535 w 3813591"/>
              <a:gd name="connsiteY35" fmla="*/ 2845540 h 5326706"/>
              <a:gd name="connsiteX36" fmla="*/ 247509 w 3813591"/>
              <a:gd name="connsiteY36" fmla="*/ 2522514 h 5326706"/>
              <a:gd name="connsiteX37" fmla="*/ 98298 w 3813591"/>
              <a:gd name="connsiteY37" fmla="*/ 2748251 h 5326706"/>
              <a:gd name="connsiteX38" fmla="*/ 174605 w 3813591"/>
              <a:gd name="connsiteY38" fmla="*/ 2505143 h 5326706"/>
              <a:gd name="connsiteX39" fmla="*/ 0 w 3813591"/>
              <a:gd name="connsiteY39" fmla="*/ 2513360 h 5326706"/>
              <a:gd name="connsiteX40" fmla="*/ 235786 w 3813591"/>
              <a:gd name="connsiteY40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541693 w 3813591"/>
              <a:gd name="connsiteY10" fmla="*/ 2897653 h 5326706"/>
              <a:gd name="connsiteX11" fmla="*/ 3318955 w 3813591"/>
              <a:gd name="connsiteY11" fmla="*/ 2674914 h 5326706"/>
              <a:gd name="connsiteX12" fmla="*/ 3260340 w 3813591"/>
              <a:gd name="connsiteY12" fmla="*/ 2862484 h 5326706"/>
              <a:gd name="connsiteX13" fmla="*/ 3061047 w 3813591"/>
              <a:gd name="connsiteY13" fmla="*/ 2885930 h 5326706"/>
              <a:gd name="connsiteX14" fmla="*/ 3143109 w 3813591"/>
              <a:gd name="connsiteY14" fmla="*/ 2639745 h 5326706"/>
              <a:gd name="connsiteX15" fmla="*/ 2967263 w 3813591"/>
              <a:gd name="connsiteY15" fmla="*/ 2639745 h 5326706"/>
              <a:gd name="connsiteX16" fmla="*/ 2932093 w 3813591"/>
              <a:gd name="connsiteY16" fmla="*/ 2522514 h 5326706"/>
              <a:gd name="connsiteX17" fmla="*/ 2533509 w 3813591"/>
              <a:gd name="connsiteY17" fmla="*/ 1572945 h 5326706"/>
              <a:gd name="connsiteX18" fmla="*/ 2498340 w 3813591"/>
              <a:gd name="connsiteY18" fmla="*/ 3014883 h 5326706"/>
              <a:gd name="connsiteX19" fmla="*/ 3201724 w 3813591"/>
              <a:gd name="connsiteY19" fmla="*/ 4620945 h 5326706"/>
              <a:gd name="connsiteX20" fmla="*/ 3811324 w 3813591"/>
              <a:gd name="connsiteY20" fmla="*/ 4855406 h 5326706"/>
              <a:gd name="connsiteX21" fmla="*/ 2978986 w 3813591"/>
              <a:gd name="connsiteY21" fmla="*/ 5089868 h 5326706"/>
              <a:gd name="connsiteX22" fmla="*/ 2732801 w 3813591"/>
              <a:gd name="connsiteY22" fmla="*/ 4902299 h 5326706"/>
              <a:gd name="connsiteX23" fmla="*/ 1935632 w 3813591"/>
              <a:gd name="connsiteY23" fmla="*/ 3390022 h 5326706"/>
              <a:gd name="connsiteX24" fmla="*/ 986063 w 3813591"/>
              <a:gd name="connsiteY24" fmla="*/ 4996083 h 5326706"/>
              <a:gd name="connsiteX25" fmla="*/ 446801 w 3813591"/>
              <a:gd name="connsiteY25" fmla="*/ 5324330 h 5326706"/>
              <a:gd name="connsiteX26" fmla="*/ 317847 w 3813591"/>
              <a:gd name="connsiteY26" fmla="*/ 5125037 h 5326706"/>
              <a:gd name="connsiteX27" fmla="*/ 587478 w 3813591"/>
              <a:gd name="connsiteY27" fmla="*/ 4773345 h 5326706"/>
              <a:gd name="connsiteX28" fmla="*/ 1126740 w 3813591"/>
              <a:gd name="connsiteY28" fmla="*/ 3331406 h 5326706"/>
              <a:gd name="connsiteX29" fmla="*/ 1208801 w 3813591"/>
              <a:gd name="connsiteY29" fmla="*/ 1537776 h 5326706"/>
              <a:gd name="connsiteX30" fmla="*/ 610924 w 3813591"/>
              <a:gd name="connsiteY30" fmla="*/ 2534237 h 5326706"/>
              <a:gd name="connsiteX31" fmla="*/ 484124 w 3813591"/>
              <a:gd name="connsiteY31" fmla="*/ 2738832 h 5326706"/>
              <a:gd name="connsiteX32" fmla="*/ 473853 w 3813591"/>
              <a:gd name="connsiteY32" fmla="*/ 2610651 h 5326706"/>
              <a:gd name="connsiteX33" fmla="*/ 338726 w 3813591"/>
              <a:gd name="connsiteY33" fmla="*/ 2810841 h 5326706"/>
              <a:gd name="connsiteX34" fmla="*/ 353017 w 3813591"/>
              <a:gd name="connsiteY34" fmla="*/ 2545960 h 5326706"/>
              <a:gd name="connsiteX35" fmla="*/ 157535 w 3813591"/>
              <a:gd name="connsiteY35" fmla="*/ 2845540 h 5326706"/>
              <a:gd name="connsiteX36" fmla="*/ 247509 w 3813591"/>
              <a:gd name="connsiteY36" fmla="*/ 2522514 h 5326706"/>
              <a:gd name="connsiteX37" fmla="*/ 98298 w 3813591"/>
              <a:gd name="connsiteY37" fmla="*/ 2748251 h 5326706"/>
              <a:gd name="connsiteX38" fmla="*/ 174605 w 3813591"/>
              <a:gd name="connsiteY38" fmla="*/ 2505143 h 5326706"/>
              <a:gd name="connsiteX39" fmla="*/ 0 w 3813591"/>
              <a:gd name="connsiteY39" fmla="*/ 2513360 h 5326706"/>
              <a:gd name="connsiteX40" fmla="*/ 235786 w 3813591"/>
              <a:gd name="connsiteY40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541693 w 3813591"/>
              <a:gd name="connsiteY10" fmla="*/ 2897653 h 5326706"/>
              <a:gd name="connsiteX11" fmla="*/ 3318955 w 3813591"/>
              <a:gd name="connsiteY11" fmla="*/ 2674914 h 5326706"/>
              <a:gd name="connsiteX12" fmla="*/ 3260340 w 3813591"/>
              <a:gd name="connsiteY12" fmla="*/ 2862484 h 5326706"/>
              <a:gd name="connsiteX13" fmla="*/ 3061047 w 3813591"/>
              <a:gd name="connsiteY13" fmla="*/ 2885930 h 5326706"/>
              <a:gd name="connsiteX14" fmla="*/ 3143109 w 3813591"/>
              <a:gd name="connsiteY14" fmla="*/ 2639745 h 5326706"/>
              <a:gd name="connsiteX15" fmla="*/ 2967263 w 3813591"/>
              <a:gd name="connsiteY15" fmla="*/ 2639745 h 5326706"/>
              <a:gd name="connsiteX16" fmla="*/ 2932093 w 3813591"/>
              <a:gd name="connsiteY16" fmla="*/ 2522514 h 5326706"/>
              <a:gd name="connsiteX17" fmla="*/ 2533509 w 3813591"/>
              <a:gd name="connsiteY17" fmla="*/ 1572945 h 5326706"/>
              <a:gd name="connsiteX18" fmla="*/ 2498340 w 3813591"/>
              <a:gd name="connsiteY18" fmla="*/ 3014883 h 5326706"/>
              <a:gd name="connsiteX19" fmla="*/ 3201724 w 3813591"/>
              <a:gd name="connsiteY19" fmla="*/ 4620945 h 5326706"/>
              <a:gd name="connsiteX20" fmla="*/ 3811324 w 3813591"/>
              <a:gd name="connsiteY20" fmla="*/ 4855406 h 5326706"/>
              <a:gd name="connsiteX21" fmla="*/ 2978986 w 3813591"/>
              <a:gd name="connsiteY21" fmla="*/ 5089868 h 5326706"/>
              <a:gd name="connsiteX22" fmla="*/ 2732801 w 3813591"/>
              <a:gd name="connsiteY22" fmla="*/ 4902299 h 5326706"/>
              <a:gd name="connsiteX23" fmla="*/ 1935632 w 3813591"/>
              <a:gd name="connsiteY23" fmla="*/ 3390022 h 5326706"/>
              <a:gd name="connsiteX24" fmla="*/ 986063 w 3813591"/>
              <a:gd name="connsiteY24" fmla="*/ 4996083 h 5326706"/>
              <a:gd name="connsiteX25" fmla="*/ 446801 w 3813591"/>
              <a:gd name="connsiteY25" fmla="*/ 5324330 h 5326706"/>
              <a:gd name="connsiteX26" fmla="*/ 317847 w 3813591"/>
              <a:gd name="connsiteY26" fmla="*/ 5125037 h 5326706"/>
              <a:gd name="connsiteX27" fmla="*/ 587478 w 3813591"/>
              <a:gd name="connsiteY27" fmla="*/ 4773345 h 5326706"/>
              <a:gd name="connsiteX28" fmla="*/ 1126740 w 3813591"/>
              <a:gd name="connsiteY28" fmla="*/ 3331406 h 5326706"/>
              <a:gd name="connsiteX29" fmla="*/ 1208801 w 3813591"/>
              <a:gd name="connsiteY29" fmla="*/ 1537776 h 5326706"/>
              <a:gd name="connsiteX30" fmla="*/ 610924 w 3813591"/>
              <a:gd name="connsiteY30" fmla="*/ 2534237 h 5326706"/>
              <a:gd name="connsiteX31" fmla="*/ 484124 w 3813591"/>
              <a:gd name="connsiteY31" fmla="*/ 2738832 h 5326706"/>
              <a:gd name="connsiteX32" fmla="*/ 473853 w 3813591"/>
              <a:gd name="connsiteY32" fmla="*/ 2610651 h 5326706"/>
              <a:gd name="connsiteX33" fmla="*/ 338726 w 3813591"/>
              <a:gd name="connsiteY33" fmla="*/ 2810841 h 5326706"/>
              <a:gd name="connsiteX34" fmla="*/ 397757 w 3813591"/>
              <a:gd name="connsiteY34" fmla="*/ 2561149 h 5326706"/>
              <a:gd name="connsiteX35" fmla="*/ 157535 w 3813591"/>
              <a:gd name="connsiteY35" fmla="*/ 2845540 h 5326706"/>
              <a:gd name="connsiteX36" fmla="*/ 247509 w 3813591"/>
              <a:gd name="connsiteY36" fmla="*/ 2522514 h 5326706"/>
              <a:gd name="connsiteX37" fmla="*/ 98298 w 3813591"/>
              <a:gd name="connsiteY37" fmla="*/ 2748251 h 5326706"/>
              <a:gd name="connsiteX38" fmla="*/ 174605 w 3813591"/>
              <a:gd name="connsiteY38" fmla="*/ 2505143 h 5326706"/>
              <a:gd name="connsiteX39" fmla="*/ 0 w 3813591"/>
              <a:gd name="connsiteY39" fmla="*/ 2513360 h 5326706"/>
              <a:gd name="connsiteX40" fmla="*/ 235786 w 3813591"/>
              <a:gd name="connsiteY40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541693 w 3813591"/>
              <a:gd name="connsiteY10" fmla="*/ 2897653 h 5326706"/>
              <a:gd name="connsiteX11" fmla="*/ 3318955 w 3813591"/>
              <a:gd name="connsiteY11" fmla="*/ 2674914 h 5326706"/>
              <a:gd name="connsiteX12" fmla="*/ 3260340 w 3813591"/>
              <a:gd name="connsiteY12" fmla="*/ 2862484 h 5326706"/>
              <a:gd name="connsiteX13" fmla="*/ 3061047 w 3813591"/>
              <a:gd name="connsiteY13" fmla="*/ 2885930 h 5326706"/>
              <a:gd name="connsiteX14" fmla="*/ 3143109 w 3813591"/>
              <a:gd name="connsiteY14" fmla="*/ 2639745 h 5326706"/>
              <a:gd name="connsiteX15" fmla="*/ 2967263 w 3813591"/>
              <a:gd name="connsiteY15" fmla="*/ 2639745 h 5326706"/>
              <a:gd name="connsiteX16" fmla="*/ 2932093 w 3813591"/>
              <a:gd name="connsiteY16" fmla="*/ 2522514 h 5326706"/>
              <a:gd name="connsiteX17" fmla="*/ 2533509 w 3813591"/>
              <a:gd name="connsiteY17" fmla="*/ 1572945 h 5326706"/>
              <a:gd name="connsiteX18" fmla="*/ 2498340 w 3813591"/>
              <a:gd name="connsiteY18" fmla="*/ 3014883 h 5326706"/>
              <a:gd name="connsiteX19" fmla="*/ 3201724 w 3813591"/>
              <a:gd name="connsiteY19" fmla="*/ 4620945 h 5326706"/>
              <a:gd name="connsiteX20" fmla="*/ 3811324 w 3813591"/>
              <a:gd name="connsiteY20" fmla="*/ 4855406 h 5326706"/>
              <a:gd name="connsiteX21" fmla="*/ 2978986 w 3813591"/>
              <a:gd name="connsiteY21" fmla="*/ 5089868 h 5326706"/>
              <a:gd name="connsiteX22" fmla="*/ 2732801 w 3813591"/>
              <a:gd name="connsiteY22" fmla="*/ 4902299 h 5326706"/>
              <a:gd name="connsiteX23" fmla="*/ 1935632 w 3813591"/>
              <a:gd name="connsiteY23" fmla="*/ 3390022 h 5326706"/>
              <a:gd name="connsiteX24" fmla="*/ 986063 w 3813591"/>
              <a:gd name="connsiteY24" fmla="*/ 4996083 h 5326706"/>
              <a:gd name="connsiteX25" fmla="*/ 446801 w 3813591"/>
              <a:gd name="connsiteY25" fmla="*/ 5324330 h 5326706"/>
              <a:gd name="connsiteX26" fmla="*/ 317847 w 3813591"/>
              <a:gd name="connsiteY26" fmla="*/ 5125037 h 5326706"/>
              <a:gd name="connsiteX27" fmla="*/ 587478 w 3813591"/>
              <a:gd name="connsiteY27" fmla="*/ 4773345 h 5326706"/>
              <a:gd name="connsiteX28" fmla="*/ 1126740 w 3813591"/>
              <a:gd name="connsiteY28" fmla="*/ 3331406 h 5326706"/>
              <a:gd name="connsiteX29" fmla="*/ 1208801 w 3813591"/>
              <a:gd name="connsiteY29" fmla="*/ 1537776 h 5326706"/>
              <a:gd name="connsiteX30" fmla="*/ 610924 w 3813591"/>
              <a:gd name="connsiteY30" fmla="*/ 2534237 h 5326706"/>
              <a:gd name="connsiteX31" fmla="*/ 484124 w 3813591"/>
              <a:gd name="connsiteY31" fmla="*/ 2738832 h 5326706"/>
              <a:gd name="connsiteX32" fmla="*/ 473853 w 3813591"/>
              <a:gd name="connsiteY32" fmla="*/ 2610651 h 5326706"/>
              <a:gd name="connsiteX33" fmla="*/ 338726 w 3813591"/>
              <a:gd name="connsiteY33" fmla="*/ 2810841 h 5326706"/>
              <a:gd name="connsiteX34" fmla="*/ 397757 w 3813591"/>
              <a:gd name="connsiteY34" fmla="*/ 2561149 h 5326706"/>
              <a:gd name="connsiteX35" fmla="*/ 157535 w 3813591"/>
              <a:gd name="connsiteY35" fmla="*/ 2845540 h 5326706"/>
              <a:gd name="connsiteX36" fmla="*/ 304179 w 3813591"/>
              <a:gd name="connsiteY36" fmla="*/ 2528590 h 5326706"/>
              <a:gd name="connsiteX37" fmla="*/ 98298 w 3813591"/>
              <a:gd name="connsiteY37" fmla="*/ 2748251 h 5326706"/>
              <a:gd name="connsiteX38" fmla="*/ 174605 w 3813591"/>
              <a:gd name="connsiteY38" fmla="*/ 2505143 h 5326706"/>
              <a:gd name="connsiteX39" fmla="*/ 0 w 3813591"/>
              <a:gd name="connsiteY39" fmla="*/ 2513360 h 5326706"/>
              <a:gd name="connsiteX40" fmla="*/ 235786 w 3813591"/>
              <a:gd name="connsiteY40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541693 w 3813591"/>
              <a:gd name="connsiteY10" fmla="*/ 2897653 h 5326706"/>
              <a:gd name="connsiteX11" fmla="*/ 3318955 w 3813591"/>
              <a:gd name="connsiteY11" fmla="*/ 2674914 h 5326706"/>
              <a:gd name="connsiteX12" fmla="*/ 3260340 w 3813591"/>
              <a:gd name="connsiteY12" fmla="*/ 2862484 h 5326706"/>
              <a:gd name="connsiteX13" fmla="*/ 3061047 w 3813591"/>
              <a:gd name="connsiteY13" fmla="*/ 2885930 h 5326706"/>
              <a:gd name="connsiteX14" fmla="*/ 3143109 w 3813591"/>
              <a:gd name="connsiteY14" fmla="*/ 2639745 h 5326706"/>
              <a:gd name="connsiteX15" fmla="*/ 2967263 w 3813591"/>
              <a:gd name="connsiteY15" fmla="*/ 2639745 h 5326706"/>
              <a:gd name="connsiteX16" fmla="*/ 2932093 w 3813591"/>
              <a:gd name="connsiteY16" fmla="*/ 2522514 h 5326706"/>
              <a:gd name="connsiteX17" fmla="*/ 2533509 w 3813591"/>
              <a:gd name="connsiteY17" fmla="*/ 1572945 h 5326706"/>
              <a:gd name="connsiteX18" fmla="*/ 2498340 w 3813591"/>
              <a:gd name="connsiteY18" fmla="*/ 3014883 h 5326706"/>
              <a:gd name="connsiteX19" fmla="*/ 3201724 w 3813591"/>
              <a:gd name="connsiteY19" fmla="*/ 4620945 h 5326706"/>
              <a:gd name="connsiteX20" fmla="*/ 3811324 w 3813591"/>
              <a:gd name="connsiteY20" fmla="*/ 4855406 h 5326706"/>
              <a:gd name="connsiteX21" fmla="*/ 2978986 w 3813591"/>
              <a:gd name="connsiteY21" fmla="*/ 5089868 h 5326706"/>
              <a:gd name="connsiteX22" fmla="*/ 2732801 w 3813591"/>
              <a:gd name="connsiteY22" fmla="*/ 4902299 h 5326706"/>
              <a:gd name="connsiteX23" fmla="*/ 1935632 w 3813591"/>
              <a:gd name="connsiteY23" fmla="*/ 3390022 h 5326706"/>
              <a:gd name="connsiteX24" fmla="*/ 986063 w 3813591"/>
              <a:gd name="connsiteY24" fmla="*/ 4996083 h 5326706"/>
              <a:gd name="connsiteX25" fmla="*/ 446801 w 3813591"/>
              <a:gd name="connsiteY25" fmla="*/ 5324330 h 5326706"/>
              <a:gd name="connsiteX26" fmla="*/ 317847 w 3813591"/>
              <a:gd name="connsiteY26" fmla="*/ 5125037 h 5326706"/>
              <a:gd name="connsiteX27" fmla="*/ 587478 w 3813591"/>
              <a:gd name="connsiteY27" fmla="*/ 4773345 h 5326706"/>
              <a:gd name="connsiteX28" fmla="*/ 1126740 w 3813591"/>
              <a:gd name="connsiteY28" fmla="*/ 3331406 h 5326706"/>
              <a:gd name="connsiteX29" fmla="*/ 1208801 w 3813591"/>
              <a:gd name="connsiteY29" fmla="*/ 1537776 h 5326706"/>
              <a:gd name="connsiteX30" fmla="*/ 610924 w 3813591"/>
              <a:gd name="connsiteY30" fmla="*/ 2534237 h 5326706"/>
              <a:gd name="connsiteX31" fmla="*/ 484124 w 3813591"/>
              <a:gd name="connsiteY31" fmla="*/ 2738832 h 5326706"/>
              <a:gd name="connsiteX32" fmla="*/ 473853 w 3813591"/>
              <a:gd name="connsiteY32" fmla="*/ 2610651 h 5326706"/>
              <a:gd name="connsiteX33" fmla="*/ 338726 w 3813591"/>
              <a:gd name="connsiteY33" fmla="*/ 2810841 h 5326706"/>
              <a:gd name="connsiteX34" fmla="*/ 397757 w 3813591"/>
              <a:gd name="connsiteY34" fmla="*/ 2561149 h 5326706"/>
              <a:gd name="connsiteX35" fmla="*/ 157535 w 3813591"/>
              <a:gd name="connsiteY35" fmla="*/ 2845540 h 5326706"/>
              <a:gd name="connsiteX36" fmla="*/ 304179 w 3813591"/>
              <a:gd name="connsiteY36" fmla="*/ 2528590 h 5326706"/>
              <a:gd name="connsiteX37" fmla="*/ 98298 w 3813591"/>
              <a:gd name="connsiteY37" fmla="*/ 2748251 h 5326706"/>
              <a:gd name="connsiteX38" fmla="*/ 246188 w 3813591"/>
              <a:gd name="connsiteY38" fmla="*/ 2502105 h 5326706"/>
              <a:gd name="connsiteX39" fmla="*/ 0 w 3813591"/>
              <a:gd name="connsiteY39" fmla="*/ 2513360 h 5326706"/>
              <a:gd name="connsiteX40" fmla="*/ 235786 w 3813591"/>
              <a:gd name="connsiteY40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541693 w 3813591"/>
              <a:gd name="connsiteY10" fmla="*/ 2897653 h 5326706"/>
              <a:gd name="connsiteX11" fmla="*/ 3318955 w 3813591"/>
              <a:gd name="connsiteY11" fmla="*/ 2674914 h 5326706"/>
              <a:gd name="connsiteX12" fmla="*/ 3260340 w 3813591"/>
              <a:gd name="connsiteY12" fmla="*/ 2862484 h 5326706"/>
              <a:gd name="connsiteX13" fmla="*/ 3061047 w 3813591"/>
              <a:gd name="connsiteY13" fmla="*/ 2885930 h 5326706"/>
              <a:gd name="connsiteX14" fmla="*/ 3143109 w 3813591"/>
              <a:gd name="connsiteY14" fmla="*/ 2639745 h 5326706"/>
              <a:gd name="connsiteX15" fmla="*/ 2967263 w 3813591"/>
              <a:gd name="connsiteY15" fmla="*/ 2639745 h 5326706"/>
              <a:gd name="connsiteX16" fmla="*/ 2932093 w 3813591"/>
              <a:gd name="connsiteY16" fmla="*/ 2522514 h 5326706"/>
              <a:gd name="connsiteX17" fmla="*/ 2533509 w 3813591"/>
              <a:gd name="connsiteY17" fmla="*/ 1572945 h 5326706"/>
              <a:gd name="connsiteX18" fmla="*/ 2498340 w 3813591"/>
              <a:gd name="connsiteY18" fmla="*/ 3014883 h 5326706"/>
              <a:gd name="connsiteX19" fmla="*/ 3201724 w 3813591"/>
              <a:gd name="connsiteY19" fmla="*/ 4620945 h 5326706"/>
              <a:gd name="connsiteX20" fmla="*/ 3811324 w 3813591"/>
              <a:gd name="connsiteY20" fmla="*/ 4855406 h 5326706"/>
              <a:gd name="connsiteX21" fmla="*/ 2978986 w 3813591"/>
              <a:gd name="connsiteY21" fmla="*/ 5089868 h 5326706"/>
              <a:gd name="connsiteX22" fmla="*/ 2732801 w 3813591"/>
              <a:gd name="connsiteY22" fmla="*/ 4902299 h 5326706"/>
              <a:gd name="connsiteX23" fmla="*/ 1935632 w 3813591"/>
              <a:gd name="connsiteY23" fmla="*/ 3390022 h 5326706"/>
              <a:gd name="connsiteX24" fmla="*/ 986063 w 3813591"/>
              <a:gd name="connsiteY24" fmla="*/ 4996083 h 5326706"/>
              <a:gd name="connsiteX25" fmla="*/ 446801 w 3813591"/>
              <a:gd name="connsiteY25" fmla="*/ 5324330 h 5326706"/>
              <a:gd name="connsiteX26" fmla="*/ 317847 w 3813591"/>
              <a:gd name="connsiteY26" fmla="*/ 5125037 h 5326706"/>
              <a:gd name="connsiteX27" fmla="*/ 587478 w 3813591"/>
              <a:gd name="connsiteY27" fmla="*/ 4773345 h 5326706"/>
              <a:gd name="connsiteX28" fmla="*/ 1126740 w 3813591"/>
              <a:gd name="connsiteY28" fmla="*/ 3331406 h 5326706"/>
              <a:gd name="connsiteX29" fmla="*/ 1208801 w 3813591"/>
              <a:gd name="connsiteY29" fmla="*/ 1537776 h 5326706"/>
              <a:gd name="connsiteX30" fmla="*/ 610924 w 3813591"/>
              <a:gd name="connsiteY30" fmla="*/ 2534237 h 5326706"/>
              <a:gd name="connsiteX31" fmla="*/ 484124 w 3813591"/>
              <a:gd name="connsiteY31" fmla="*/ 2738832 h 5326706"/>
              <a:gd name="connsiteX32" fmla="*/ 473853 w 3813591"/>
              <a:gd name="connsiteY32" fmla="*/ 2610651 h 5326706"/>
              <a:gd name="connsiteX33" fmla="*/ 338726 w 3813591"/>
              <a:gd name="connsiteY33" fmla="*/ 2810841 h 5326706"/>
              <a:gd name="connsiteX34" fmla="*/ 397757 w 3813591"/>
              <a:gd name="connsiteY34" fmla="*/ 2561149 h 5326706"/>
              <a:gd name="connsiteX35" fmla="*/ 157535 w 3813591"/>
              <a:gd name="connsiteY35" fmla="*/ 2845540 h 5326706"/>
              <a:gd name="connsiteX36" fmla="*/ 304179 w 3813591"/>
              <a:gd name="connsiteY36" fmla="*/ 2528590 h 5326706"/>
              <a:gd name="connsiteX37" fmla="*/ 98298 w 3813591"/>
              <a:gd name="connsiteY37" fmla="*/ 2748251 h 5326706"/>
              <a:gd name="connsiteX38" fmla="*/ 216361 w 3813591"/>
              <a:gd name="connsiteY38" fmla="*/ 2496030 h 5326706"/>
              <a:gd name="connsiteX39" fmla="*/ 0 w 3813591"/>
              <a:gd name="connsiteY39" fmla="*/ 2513360 h 5326706"/>
              <a:gd name="connsiteX40" fmla="*/ 235786 w 3813591"/>
              <a:gd name="connsiteY40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619950 w 3813591"/>
              <a:gd name="connsiteY10" fmla="*/ 2720277 h 5326706"/>
              <a:gd name="connsiteX11" fmla="*/ 3541693 w 3813591"/>
              <a:gd name="connsiteY11" fmla="*/ 2897653 h 5326706"/>
              <a:gd name="connsiteX12" fmla="*/ 3318955 w 3813591"/>
              <a:gd name="connsiteY12" fmla="*/ 2674914 h 5326706"/>
              <a:gd name="connsiteX13" fmla="*/ 3260340 w 3813591"/>
              <a:gd name="connsiteY13" fmla="*/ 2862484 h 5326706"/>
              <a:gd name="connsiteX14" fmla="*/ 3061047 w 3813591"/>
              <a:gd name="connsiteY14" fmla="*/ 2885930 h 5326706"/>
              <a:gd name="connsiteX15" fmla="*/ 3143109 w 3813591"/>
              <a:gd name="connsiteY15" fmla="*/ 2639745 h 5326706"/>
              <a:gd name="connsiteX16" fmla="*/ 2967263 w 3813591"/>
              <a:gd name="connsiteY16" fmla="*/ 2639745 h 5326706"/>
              <a:gd name="connsiteX17" fmla="*/ 2932093 w 3813591"/>
              <a:gd name="connsiteY17" fmla="*/ 2522514 h 5326706"/>
              <a:gd name="connsiteX18" fmla="*/ 2533509 w 3813591"/>
              <a:gd name="connsiteY18" fmla="*/ 1572945 h 5326706"/>
              <a:gd name="connsiteX19" fmla="*/ 2498340 w 3813591"/>
              <a:gd name="connsiteY19" fmla="*/ 3014883 h 5326706"/>
              <a:gd name="connsiteX20" fmla="*/ 3201724 w 3813591"/>
              <a:gd name="connsiteY20" fmla="*/ 4620945 h 5326706"/>
              <a:gd name="connsiteX21" fmla="*/ 3811324 w 3813591"/>
              <a:gd name="connsiteY21" fmla="*/ 4855406 h 5326706"/>
              <a:gd name="connsiteX22" fmla="*/ 2978986 w 3813591"/>
              <a:gd name="connsiteY22" fmla="*/ 5089868 h 5326706"/>
              <a:gd name="connsiteX23" fmla="*/ 2732801 w 3813591"/>
              <a:gd name="connsiteY23" fmla="*/ 4902299 h 5326706"/>
              <a:gd name="connsiteX24" fmla="*/ 1935632 w 3813591"/>
              <a:gd name="connsiteY24" fmla="*/ 3390022 h 5326706"/>
              <a:gd name="connsiteX25" fmla="*/ 986063 w 3813591"/>
              <a:gd name="connsiteY25" fmla="*/ 4996083 h 5326706"/>
              <a:gd name="connsiteX26" fmla="*/ 446801 w 3813591"/>
              <a:gd name="connsiteY26" fmla="*/ 5324330 h 5326706"/>
              <a:gd name="connsiteX27" fmla="*/ 317847 w 3813591"/>
              <a:gd name="connsiteY27" fmla="*/ 5125037 h 5326706"/>
              <a:gd name="connsiteX28" fmla="*/ 587478 w 3813591"/>
              <a:gd name="connsiteY28" fmla="*/ 4773345 h 5326706"/>
              <a:gd name="connsiteX29" fmla="*/ 1126740 w 3813591"/>
              <a:gd name="connsiteY29" fmla="*/ 3331406 h 5326706"/>
              <a:gd name="connsiteX30" fmla="*/ 1208801 w 3813591"/>
              <a:gd name="connsiteY30" fmla="*/ 1537776 h 5326706"/>
              <a:gd name="connsiteX31" fmla="*/ 610924 w 3813591"/>
              <a:gd name="connsiteY31" fmla="*/ 2534237 h 5326706"/>
              <a:gd name="connsiteX32" fmla="*/ 484124 w 3813591"/>
              <a:gd name="connsiteY32" fmla="*/ 2738832 h 5326706"/>
              <a:gd name="connsiteX33" fmla="*/ 473853 w 3813591"/>
              <a:gd name="connsiteY33" fmla="*/ 2610651 h 5326706"/>
              <a:gd name="connsiteX34" fmla="*/ 338726 w 3813591"/>
              <a:gd name="connsiteY34" fmla="*/ 2810841 h 5326706"/>
              <a:gd name="connsiteX35" fmla="*/ 397757 w 3813591"/>
              <a:gd name="connsiteY35" fmla="*/ 2561149 h 5326706"/>
              <a:gd name="connsiteX36" fmla="*/ 157535 w 3813591"/>
              <a:gd name="connsiteY36" fmla="*/ 2845540 h 5326706"/>
              <a:gd name="connsiteX37" fmla="*/ 304179 w 3813591"/>
              <a:gd name="connsiteY37" fmla="*/ 2528590 h 5326706"/>
              <a:gd name="connsiteX38" fmla="*/ 98298 w 3813591"/>
              <a:gd name="connsiteY38" fmla="*/ 2748251 h 5326706"/>
              <a:gd name="connsiteX39" fmla="*/ 216361 w 3813591"/>
              <a:gd name="connsiteY39" fmla="*/ 2496030 h 5326706"/>
              <a:gd name="connsiteX40" fmla="*/ 0 w 3813591"/>
              <a:gd name="connsiteY40" fmla="*/ 2513360 h 5326706"/>
              <a:gd name="connsiteX41" fmla="*/ 235786 w 3813591"/>
              <a:gd name="connsiteY41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541693 w 3813591"/>
              <a:gd name="connsiteY11" fmla="*/ 2897653 h 5326706"/>
              <a:gd name="connsiteX12" fmla="*/ 3318955 w 3813591"/>
              <a:gd name="connsiteY12" fmla="*/ 2674914 h 5326706"/>
              <a:gd name="connsiteX13" fmla="*/ 3260340 w 3813591"/>
              <a:gd name="connsiteY13" fmla="*/ 2862484 h 5326706"/>
              <a:gd name="connsiteX14" fmla="*/ 3061047 w 3813591"/>
              <a:gd name="connsiteY14" fmla="*/ 2885930 h 5326706"/>
              <a:gd name="connsiteX15" fmla="*/ 3143109 w 3813591"/>
              <a:gd name="connsiteY15" fmla="*/ 2639745 h 5326706"/>
              <a:gd name="connsiteX16" fmla="*/ 2967263 w 3813591"/>
              <a:gd name="connsiteY16" fmla="*/ 2639745 h 5326706"/>
              <a:gd name="connsiteX17" fmla="*/ 2932093 w 3813591"/>
              <a:gd name="connsiteY17" fmla="*/ 2522514 h 5326706"/>
              <a:gd name="connsiteX18" fmla="*/ 2533509 w 3813591"/>
              <a:gd name="connsiteY18" fmla="*/ 1572945 h 5326706"/>
              <a:gd name="connsiteX19" fmla="*/ 2498340 w 3813591"/>
              <a:gd name="connsiteY19" fmla="*/ 3014883 h 5326706"/>
              <a:gd name="connsiteX20" fmla="*/ 3201724 w 3813591"/>
              <a:gd name="connsiteY20" fmla="*/ 4620945 h 5326706"/>
              <a:gd name="connsiteX21" fmla="*/ 3811324 w 3813591"/>
              <a:gd name="connsiteY21" fmla="*/ 4855406 h 5326706"/>
              <a:gd name="connsiteX22" fmla="*/ 2978986 w 3813591"/>
              <a:gd name="connsiteY22" fmla="*/ 5089868 h 5326706"/>
              <a:gd name="connsiteX23" fmla="*/ 2732801 w 3813591"/>
              <a:gd name="connsiteY23" fmla="*/ 4902299 h 5326706"/>
              <a:gd name="connsiteX24" fmla="*/ 1935632 w 3813591"/>
              <a:gd name="connsiteY24" fmla="*/ 3390022 h 5326706"/>
              <a:gd name="connsiteX25" fmla="*/ 986063 w 3813591"/>
              <a:gd name="connsiteY25" fmla="*/ 4996083 h 5326706"/>
              <a:gd name="connsiteX26" fmla="*/ 446801 w 3813591"/>
              <a:gd name="connsiteY26" fmla="*/ 5324330 h 5326706"/>
              <a:gd name="connsiteX27" fmla="*/ 317847 w 3813591"/>
              <a:gd name="connsiteY27" fmla="*/ 5125037 h 5326706"/>
              <a:gd name="connsiteX28" fmla="*/ 587478 w 3813591"/>
              <a:gd name="connsiteY28" fmla="*/ 4773345 h 5326706"/>
              <a:gd name="connsiteX29" fmla="*/ 1126740 w 3813591"/>
              <a:gd name="connsiteY29" fmla="*/ 3331406 h 5326706"/>
              <a:gd name="connsiteX30" fmla="*/ 1208801 w 3813591"/>
              <a:gd name="connsiteY30" fmla="*/ 1537776 h 5326706"/>
              <a:gd name="connsiteX31" fmla="*/ 610924 w 3813591"/>
              <a:gd name="connsiteY31" fmla="*/ 2534237 h 5326706"/>
              <a:gd name="connsiteX32" fmla="*/ 484124 w 3813591"/>
              <a:gd name="connsiteY32" fmla="*/ 2738832 h 5326706"/>
              <a:gd name="connsiteX33" fmla="*/ 473853 w 3813591"/>
              <a:gd name="connsiteY33" fmla="*/ 2610651 h 5326706"/>
              <a:gd name="connsiteX34" fmla="*/ 338726 w 3813591"/>
              <a:gd name="connsiteY34" fmla="*/ 2810841 h 5326706"/>
              <a:gd name="connsiteX35" fmla="*/ 397757 w 3813591"/>
              <a:gd name="connsiteY35" fmla="*/ 2561149 h 5326706"/>
              <a:gd name="connsiteX36" fmla="*/ 157535 w 3813591"/>
              <a:gd name="connsiteY36" fmla="*/ 2845540 h 5326706"/>
              <a:gd name="connsiteX37" fmla="*/ 304179 w 3813591"/>
              <a:gd name="connsiteY37" fmla="*/ 2528590 h 5326706"/>
              <a:gd name="connsiteX38" fmla="*/ 98298 w 3813591"/>
              <a:gd name="connsiteY38" fmla="*/ 2748251 h 5326706"/>
              <a:gd name="connsiteX39" fmla="*/ 216361 w 3813591"/>
              <a:gd name="connsiteY39" fmla="*/ 2496030 h 5326706"/>
              <a:gd name="connsiteX40" fmla="*/ 0 w 3813591"/>
              <a:gd name="connsiteY40" fmla="*/ 2513360 h 5326706"/>
              <a:gd name="connsiteX41" fmla="*/ 235786 w 3813591"/>
              <a:gd name="connsiteY41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541693 w 3813591"/>
              <a:gd name="connsiteY11" fmla="*/ 2897653 h 5326706"/>
              <a:gd name="connsiteX12" fmla="*/ 3318955 w 3813591"/>
              <a:gd name="connsiteY12" fmla="*/ 2674914 h 5326706"/>
              <a:gd name="connsiteX13" fmla="*/ 3260340 w 3813591"/>
              <a:gd name="connsiteY13" fmla="*/ 2862484 h 5326706"/>
              <a:gd name="connsiteX14" fmla="*/ 3061047 w 3813591"/>
              <a:gd name="connsiteY14" fmla="*/ 2885930 h 5326706"/>
              <a:gd name="connsiteX15" fmla="*/ 3143109 w 3813591"/>
              <a:gd name="connsiteY15" fmla="*/ 2639745 h 5326706"/>
              <a:gd name="connsiteX16" fmla="*/ 2976210 w 3813591"/>
              <a:gd name="connsiteY16" fmla="*/ 2809861 h 5326706"/>
              <a:gd name="connsiteX17" fmla="*/ 2932093 w 3813591"/>
              <a:gd name="connsiteY17" fmla="*/ 2522514 h 5326706"/>
              <a:gd name="connsiteX18" fmla="*/ 2533509 w 3813591"/>
              <a:gd name="connsiteY18" fmla="*/ 1572945 h 5326706"/>
              <a:gd name="connsiteX19" fmla="*/ 2498340 w 3813591"/>
              <a:gd name="connsiteY19" fmla="*/ 3014883 h 5326706"/>
              <a:gd name="connsiteX20" fmla="*/ 3201724 w 3813591"/>
              <a:gd name="connsiteY20" fmla="*/ 4620945 h 5326706"/>
              <a:gd name="connsiteX21" fmla="*/ 3811324 w 3813591"/>
              <a:gd name="connsiteY21" fmla="*/ 4855406 h 5326706"/>
              <a:gd name="connsiteX22" fmla="*/ 2978986 w 3813591"/>
              <a:gd name="connsiteY22" fmla="*/ 5089868 h 5326706"/>
              <a:gd name="connsiteX23" fmla="*/ 2732801 w 3813591"/>
              <a:gd name="connsiteY23" fmla="*/ 4902299 h 5326706"/>
              <a:gd name="connsiteX24" fmla="*/ 1935632 w 3813591"/>
              <a:gd name="connsiteY24" fmla="*/ 3390022 h 5326706"/>
              <a:gd name="connsiteX25" fmla="*/ 986063 w 3813591"/>
              <a:gd name="connsiteY25" fmla="*/ 4996083 h 5326706"/>
              <a:gd name="connsiteX26" fmla="*/ 446801 w 3813591"/>
              <a:gd name="connsiteY26" fmla="*/ 5324330 h 5326706"/>
              <a:gd name="connsiteX27" fmla="*/ 317847 w 3813591"/>
              <a:gd name="connsiteY27" fmla="*/ 5125037 h 5326706"/>
              <a:gd name="connsiteX28" fmla="*/ 587478 w 3813591"/>
              <a:gd name="connsiteY28" fmla="*/ 4773345 h 5326706"/>
              <a:gd name="connsiteX29" fmla="*/ 1126740 w 3813591"/>
              <a:gd name="connsiteY29" fmla="*/ 3331406 h 5326706"/>
              <a:gd name="connsiteX30" fmla="*/ 1208801 w 3813591"/>
              <a:gd name="connsiteY30" fmla="*/ 1537776 h 5326706"/>
              <a:gd name="connsiteX31" fmla="*/ 610924 w 3813591"/>
              <a:gd name="connsiteY31" fmla="*/ 2534237 h 5326706"/>
              <a:gd name="connsiteX32" fmla="*/ 484124 w 3813591"/>
              <a:gd name="connsiteY32" fmla="*/ 2738832 h 5326706"/>
              <a:gd name="connsiteX33" fmla="*/ 473853 w 3813591"/>
              <a:gd name="connsiteY33" fmla="*/ 2610651 h 5326706"/>
              <a:gd name="connsiteX34" fmla="*/ 338726 w 3813591"/>
              <a:gd name="connsiteY34" fmla="*/ 2810841 h 5326706"/>
              <a:gd name="connsiteX35" fmla="*/ 397757 w 3813591"/>
              <a:gd name="connsiteY35" fmla="*/ 2561149 h 5326706"/>
              <a:gd name="connsiteX36" fmla="*/ 157535 w 3813591"/>
              <a:gd name="connsiteY36" fmla="*/ 2845540 h 5326706"/>
              <a:gd name="connsiteX37" fmla="*/ 304179 w 3813591"/>
              <a:gd name="connsiteY37" fmla="*/ 2528590 h 5326706"/>
              <a:gd name="connsiteX38" fmla="*/ 98298 w 3813591"/>
              <a:gd name="connsiteY38" fmla="*/ 2748251 h 5326706"/>
              <a:gd name="connsiteX39" fmla="*/ 216361 w 3813591"/>
              <a:gd name="connsiteY39" fmla="*/ 2496030 h 5326706"/>
              <a:gd name="connsiteX40" fmla="*/ 0 w 3813591"/>
              <a:gd name="connsiteY40" fmla="*/ 2513360 h 5326706"/>
              <a:gd name="connsiteX41" fmla="*/ 235786 w 3813591"/>
              <a:gd name="connsiteY41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541693 w 3813591"/>
              <a:gd name="connsiteY11" fmla="*/ 2897653 h 5326706"/>
              <a:gd name="connsiteX12" fmla="*/ 3318955 w 3813591"/>
              <a:gd name="connsiteY12" fmla="*/ 2674914 h 5326706"/>
              <a:gd name="connsiteX13" fmla="*/ 3260340 w 3813591"/>
              <a:gd name="connsiteY13" fmla="*/ 2862484 h 5326706"/>
              <a:gd name="connsiteX14" fmla="*/ 3061047 w 3813591"/>
              <a:gd name="connsiteY14" fmla="*/ 2885930 h 5326706"/>
              <a:gd name="connsiteX15" fmla="*/ 3080474 w 3813591"/>
              <a:gd name="connsiteY15" fmla="*/ 2639745 h 5326706"/>
              <a:gd name="connsiteX16" fmla="*/ 2976210 w 3813591"/>
              <a:gd name="connsiteY16" fmla="*/ 2809861 h 5326706"/>
              <a:gd name="connsiteX17" fmla="*/ 2932093 w 3813591"/>
              <a:gd name="connsiteY17" fmla="*/ 2522514 h 5326706"/>
              <a:gd name="connsiteX18" fmla="*/ 2533509 w 3813591"/>
              <a:gd name="connsiteY18" fmla="*/ 1572945 h 5326706"/>
              <a:gd name="connsiteX19" fmla="*/ 2498340 w 3813591"/>
              <a:gd name="connsiteY19" fmla="*/ 3014883 h 5326706"/>
              <a:gd name="connsiteX20" fmla="*/ 3201724 w 3813591"/>
              <a:gd name="connsiteY20" fmla="*/ 4620945 h 5326706"/>
              <a:gd name="connsiteX21" fmla="*/ 3811324 w 3813591"/>
              <a:gd name="connsiteY21" fmla="*/ 4855406 h 5326706"/>
              <a:gd name="connsiteX22" fmla="*/ 2978986 w 3813591"/>
              <a:gd name="connsiteY22" fmla="*/ 5089868 h 5326706"/>
              <a:gd name="connsiteX23" fmla="*/ 2732801 w 3813591"/>
              <a:gd name="connsiteY23" fmla="*/ 4902299 h 5326706"/>
              <a:gd name="connsiteX24" fmla="*/ 1935632 w 3813591"/>
              <a:gd name="connsiteY24" fmla="*/ 3390022 h 5326706"/>
              <a:gd name="connsiteX25" fmla="*/ 986063 w 3813591"/>
              <a:gd name="connsiteY25" fmla="*/ 4996083 h 5326706"/>
              <a:gd name="connsiteX26" fmla="*/ 446801 w 3813591"/>
              <a:gd name="connsiteY26" fmla="*/ 5324330 h 5326706"/>
              <a:gd name="connsiteX27" fmla="*/ 317847 w 3813591"/>
              <a:gd name="connsiteY27" fmla="*/ 5125037 h 5326706"/>
              <a:gd name="connsiteX28" fmla="*/ 587478 w 3813591"/>
              <a:gd name="connsiteY28" fmla="*/ 4773345 h 5326706"/>
              <a:gd name="connsiteX29" fmla="*/ 1126740 w 3813591"/>
              <a:gd name="connsiteY29" fmla="*/ 3331406 h 5326706"/>
              <a:gd name="connsiteX30" fmla="*/ 1208801 w 3813591"/>
              <a:gd name="connsiteY30" fmla="*/ 1537776 h 5326706"/>
              <a:gd name="connsiteX31" fmla="*/ 610924 w 3813591"/>
              <a:gd name="connsiteY31" fmla="*/ 2534237 h 5326706"/>
              <a:gd name="connsiteX32" fmla="*/ 484124 w 3813591"/>
              <a:gd name="connsiteY32" fmla="*/ 2738832 h 5326706"/>
              <a:gd name="connsiteX33" fmla="*/ 473853 w 3813591"/>
              <a:gd name="connsiteY33" fmla="*/ 2610651 h 5326706"/>
              <a:gd name="connsiteX34" fmla="*/ 338726 w 3813591"/>
              <a:gd name="connsiteY34" fmla="*/ 2810841 h 5326706"/>
              <a:gd name="connsiteX35" fmla="*/ 397757 w 3813591"/>
              <a:gd name="connsiteY35" fmla="*/ 2561149 h 5326706"/>
              <a:gd name="connsiteX36" fmla="*/ 157535 w 3813591"/>
              <a:gd name="connsiteY36" fmla="*/ 2845540 h 5326706"/>
              <a:gd name="connsiteX37" fmla="*/ 304179 w 3813591"/>
              <a:gd name="connsiteY37" fmla="*/ 2528590 h 5326706"/>
              <a:gd name="connsiteX38" fmla="*/ 98298 w 3813591"/>
              <a:gd name="connsiteY38" fmla="*/ 2748251 h 5326706"/>
              <a:gd name="connsiteX39" fmla="*/ 216361 w 3813591"/>
              <a:gd name="connsiteY39" fmla="*/ 2496030 h 5326706"/>
              <a:gd name="connsiteX40" fmla="*/ 0 w 3813591"/>
              <a:gd name="connsiteY40" fmla="*/ 2513360 h 5326706"/>
              <a:gd name="connsiteX41" fmla="*/ 235786 w 3813591"/>
              <a:gd name="connsiteY41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541693 w 3813591"/>
              <a:gd name="connsiteY11" fmla="*/ 2897653 h 5326706"/>
              <a:gd name="connsiteX12" fmla="*/ 3318955 w 3813591"/>
              <a:gd name="connsiteY12" fmla="*/ 2674914 h 5326706"/>
              <a:gd name="connsiteX13" fmla="*/ 3200688 w 3813591"/>
              <a:gd name="connsiteY13" fmla="*/ 2661991 h 5326706"/>
              <a:gd name="connsiteX14" fmla="*/ 3061047 w 3813591"/>
              <a:gd name="connsiteY14" fmla="*/ 2885930 h 5326706"/>
              <a:gd name="connsiteX15" fmla="*/ 3080474 w 3813591"/>
              <a:gd name="connsiteY15" fmla="*/ 2639745 h 5326706"/>
              <a:gd name="connsiteX16" fmla="*/ 2976210 w 3813591"/>
              <a:gd name="connsiteY16" fmla="*/ 2809861 h 5326706"/>
              <a:gd name="connsiteX17" fmla="*/ 2932093 w 3813591"/>
              <a:gd name="connsiteY17" fmla="*/ 2522514 h 5326706"/>
              <a:gd name="connsiteX18" fmla="*/ 2533509 w 3813591"/>
              <a:gd name="connsiteY18" fmla="*/ 1572945 h 5326706"/>
              <a:gd name="connsiteX19" fmla="*/ 2498340 w 3813591"/>
              <a:gd name="connsiteY19" fmla="*/ 3014883 h 5326706"/>
              <a:gd name="connsiteX20" fmla="*/ 3201724 w 3813591"/>
              <a:gd name="connsiteY20" fmla="*/ 4620945 h 5326706"/>
              <a:gd name="connsiteX21" fmla="*/ 3811324 w 3813591"/>
              <a:gd name="connsiteY21" fmla="*/ 4855406 h 5326706"/>
              <a:gd name="connsiteX22" fmla="*/ 2978986 w 3813591"/>
              <a:gd name="connsiteY22" fmla="*/ 5089868 h 5326706"/>
              <a:gd name="connsiteX23" fmla="*/ 2732801 w 3813591"/>
              <a:gd name="connsiteY23" fmla="*/ 4902299 h 5326706"/>
              <a:gd name="connsiteX24" fmla="*/ 1935632 w 3813591"/>
              <a:gd name="connsiteY24" fmla="*/ 3390022 h 5326706"/>
              <a:gd name="connsiteX25" fmla="*/ 986063 w 3813591"/>
              <a:gd name="connsiteY25" fmla="*/ 4996083 h 5326706"/>
              <a:gd name="connsiteX26" fmla="*/ 446801 w 3813591"/>
              <a:gd name="connsiteY26" fmla="*/ 5324330 h 5326706"/>
              <a:gd name="connsiteX27" fmla="*/ 317847 w 3813591"/>
              <a:gd name="connsiteY27" fmla="*/ 5125037 h 5326706"/>
              <a:gd name="connsiteX28" fmla="*/ 587478 w 3813591"/>
              <a:gd name="connsiteY28" fmla="*/ 4773345 h 5326706"/>
              <a:gd name="connsiteX29" fmla="*/ 1126740 w 3813591"/>
              <a:gd name="connsiteY29" fmla="*/ 3331406 h 5326706"/>
              <a:gd name="connsiteX30" fmla="*/ 1208801 w 3813591"/>
              <a:gd name="connsiteY30" fmla="*/ 1537776 h 5326706"/>
              <a:gd name="connsiteX31" fmla="*/ 610924 w 3813591"/>
              <a:gd name="connsiteY31" fmla="*/ 2534237 h 5326706"/>
              <a:gd name="connsiteX32" fmla="*/ 484124 w 3813591"/>
              <a:gd name="connsiteY32" fmla="*/ 2738832 h 5326706"/>
              <a:gd name="connsiteX33" fmla="*/ 473853 w 3813591"/>
              <a:gd name="connsiteY33" fmla="*/ 2610651 h 5326706"/>
              <a:gd name="connsiteX34" fmla="*/ 338726 w 3813591"/>
              <a:gd name="connsiteY34" fmla="*/ 2810841 h 5326706"/>
              <a:gd name="connsiteX35" fmla="*/ 397757 w 3813591"/>
              <a:gd name="connsiteY35" fmla="*/ 2561149 h 5326706"/>
              <a:gd name="connsiteX36" fmla="*/ 157535 w 3813591"/>
              <a:gd name="connsiteY36" fmla="*/ 2845540 h 5326706"/>
              <a:gd name="connsiteX37" fmla="*/ 304179 w 3813591"/>
              <a:gd name="connsiteY37" fmla="*/ 2528590 h 5326706"/>
              <a:gd name="connsiteX38" fmla="*/ 98298 w 3813591"/>
              <a:gd name="connsiteY38" fmla="*/ 2748251 h 5326706"/>
              <a:gd name="connsiteX39" fmla="*/ 216361 w 3813591"/>
              <a:gd name="connsiteY39" fmla="*/ 2496030 h 5326706"/>
              <a:gd name="connsiteX40" fmla="*/ 0 w 3813591"/>
              <a:gd name="connsiteY40" fmla="*/ 2513360 h 5326706"/>
              <a:gd name="connsiteX41" fmla="*/ 235786 w 3813591"/>
              <a:gd name="connsiteY41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541693 w 3813591"/>
              <a:gd name="connsiteY11" fmla="*/ 2897653 h 5326706"/>
              <a:gd name="connsiteX12" fmla="*/ 3318955 w 3813591"/>
              <a:gd name="connsiteY12" fmla="*/ 2674914 h 5326706"/>
              <a:gd name="connsiteX13" fmla="*/ 3291861 w 3813591"/>
              <a:gd name="connsiteY13" fmla="*/ 2665596 h 5326706"/>
              <a:gd name="connsiteX14" fmla="*/ 3200688 w 3813591"/>
              <a:gd name="connsiteY14" fmla="*/ 2661991 h 5326706"/>
              <a:gd name="connsiteX15" fmla="*/ 3061047 w 3813591"/>
              <a:gd name="connsiteY15" fmla="*/ 2885930 h 5326706"/>
              <a:gd name="connsiteX16" fmla="*/ 3080474 w 3813591"/>
              <a:gd name="connsiteY16" fmla="*/ 2639745 h 5326706"/>
              <a:gd name="connsiteX17" fmla="*/ 2976210 w 3813591"/>
              <a:gd name="connsiteY17" fmla="*/ 2809861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541693 w 3813591"/>
              <a:gd name="connsiteY11" fmla="*/ 2897653 h 5326706"/>
              <a:gd name="connsiteX12" fmla="*/ 3318955 w 3813591"/>
              <a:gd name="connsiteY12" fmla="*/ 2674914 h 5326706"/>
              <a:gd name="connsiteX13" fmla="*/ 3297826 w 3813591"/>
              <a:gd name="connsiteY13" fmla="*/ 2948110 h 5326706"/>
              <a:gd name="connsiteX14" fmla="*/ 3200688 w 3813591"/>
              <a:gd name="connsiteY14" fmla="*/ 2661991 h 5326706"/>
              <a:gd name="connsiteX15" fmla="*/ 3061047 w 3813591"/>
              <a:gd name="connsiteY15" fmla="*/ 2885930 h 5326706"/>
              <a:gd name="connsiteX16" fmla="*/ 3080474 w 3813591"/>
              <a:gd name="connsiteY16" fmla="*/ 2639745 h 5326706"/>
              <a:gd name="connsiteX17" fmla="*/ 2976210 w 3813591"/>
              <a:gd name="connsiteY17" fmla="*/ 2809861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455198 w 3813591"/>
              <a:gd name="connsiteY11" fmla="*/ 2855124 h 5326706"/>
              <a:gd name="connsiteX12" fmla="*/ 3318955 w 3813591"/>
              <a:gd name="connsiteY12" fmla="*/ 2674914 h 5326706"/>
              <a:gd name="connsiteX13" fmla="*/ 3297826 w 3813591"/>
              <a:gd name="connsiteY13" fmla="*/ 2948110 h 5326706"/>
              <a:gd name="connsiteX14" fmla="*/ 3200688 w 3813591"/>
              <a:gd name="connsiteY14" fmla="*/ 2661991 h 5326706"/>
              <a:gd name="connsiteX15" fmla="*/ 3061047 w 3813591"/>
              <a:gd name="connsiteY15" fmla="*/ 2885930 h 5326706"/>
              <a:gd name="connsiteX16" fmla="*/ 3080474 w 3813591"/>
              <a:gd name="connsiteY16" fmla="*/ 2639745 h 5326706"/>
              <a:gd name="connsiteX17" fmla="*/ 2976210 w 3813591"/>
              <a:gd name="connsiteY17" fmla="*/ 2809861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455198 w 3813591"/>
              <a:gd name="connsiteY11" fmla="*/ 2855124 h 5326706"/>
              <a:gd name="connsiteX12" fmla="*/ 3318955 w 3813591"/>
              <a:gd name="connsiteY12" fmla="*/ 2674914 h 5326706"/>
              <a:gd name="connsiteX13" fmla="*/ 3297826 w 3813591"/>
              <a:gd name="connsiteY13" fmla="*/ 2948110 h 5326706"/>
              <a:gd name="connsiteX14" fmla="*/ 3200688 w 3813591"/>
              <a:gd name="connsiteY14" fmla="*/ 2661991 h 5326706"/>
              <a:gd name="connsiteX15" fmla="*/ 3150526 w 3813591"/>
              <a:gd name="connsiteY15" fmla="*/ 2885931 h 5326706"/>
              <a:gd name="connsiteX16" fmla="*/ 3080474 w 3813591"/>
              <a:gd name="connsiteY16" fmla="*/ 2639745 h 5326706"/>
              <a:gd name="connsiteX17" fmla="*/ 2976210 w 3813591"/>
              <a:gd name="connsiteY17" fmla="*/ 2809861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455198 w 3813591"/>
              <a:gd name="connsiteY11" fmla="*/ 2855124 h 5326706"/>
              <a:gd name="connsiteX12" fmla="*/ 3318955 w 3813591"/>
              <a:gd name="connsiteY12" fmla="*/ 2674914 h 5326706"/>
              <a:gd name="connsiteX13" fmla="*/ 3297826 w 3813591"/>
              <a:gd name="connsiteY13" fmla="*/ 2948110 h 5326706"/>
              <a:gd name="connsiteX14" fmla="*/ 3200688 w 3813591"/>
              <a:gd name="connsiteY14" fmla="*/ 2661991 h 5326706"/>
              <a:gd name="connsiteX15" fmla="*/ 3150526 w 3813591"/>
              <a:gd name="connsiteY15" fmla="*/ 2885931 h 5326706"/>
              <a:gd name="connsiteX16" fmla="*/ 3080474 w 3813591"/>
              <a:gd name="connsiteY16" fmla="*/ 2639745 h 5326706"/>
              <a:gd name="connsiteX17" fmla="*/ 3020949 w 3813591"/>
              <a:gd name="connsiteY17" fmla="*/ 2800747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455198 w 3813591"/>
              <a:gd name="connsiteY11" fmla="*/ 2855124 h 5326706"/>
              <a:gd name="connsiteX12" fmla="*/ 3318955 w 3813591"/>
              <a:gd name="connsiteY12" fmla="*/ 2674914 h 5326706"/>
              <a:gd name="connsiteX13" fmla="*/ 3297826 w 3813591"/>
              <a:gd name="connsiteY13" fmla="*/ 2948110 h 5326706"/>
              <a:gd name="connsiteX14" fmla="*/ 3200688 w 3813591"/>
              <a:gd name="connsiteY14" fmla="*/ 2661991 h 5326706"/>
              <a:gd name="connsiteX15" fmla="*/ 3150526 w 3813591"/>
              <a:gd name="connsiteY15" fmla="*/ 2885931 h 5326706"/>
              <a:gd name="connsiteX16" fmla="*/ 3059595 w 3813591"/>
              <a:gd name="connsiteY16" fmla="*/ 2639745 h 5326706"/>
              <a:gd name="connsiteX17" fmla="*/ 3020949 w 3813591"/>
              <a:gd name="connsiteY17" fmla="*/ 2800747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455198 w 3813591"/>
              <a:gd name="connsiteY11" fmla="*/ 2855124 h 5326706"/>
              <a:gd name="connsiteX12" fmla="*/ 3318955 w 3813591"/>
              <a:gd name="connsiteY12" fmla="*/ 2674914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59595 w 3813591"/>
              <a:gd name="connsiteY16" fmla="*/ 2639745 h 5326706"/>
              <a:gd name="connsiteX17" fmla="*/ 3020949 w 3813591"/>
              <a:gd name="connsiteY17" fmla="*/ 2800747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411167 w 3813591"/>
              <a:gd name="connsiteY10" fmla="*/ 2659521 h 5326706"/>
              <a:gd name="connsiteX11" fmla="*/ 3455198 w 3813591"/>
              <a:gd name="connsiteY11" fmla="*/ 2855124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59595 w 3813591"/>
              <a:gd name="connsiteY16" fmla="*/ 2639745 h 5326706"/>
              <a:gd name="connsiteX17" fmla="*/ 3020949 w 3813591"/>
              <a:gd name="connsiteY17" fmla="*/ 2800747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55198 w 3813591"/>
              <a:gd name="connsiteY11" fmla="*/ 2855124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59595 w 3813591"/>
              <a:gd name="connsiteY16" fmla="*/ 2639745 h 5326706"/>
              <a:gd name="connsiteX17" fmla="*/ 3020949 w 3813591"/>
              <a:gd name="connsiteY17" fmla="*/ 2800747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59595 w 3813591"/>
              <a:gd name="connsiteY16" fmla="*/ 2639745 h 5326706"/>
              <a:gd name="connsiteX17" fmla="*/ 3020949 w 3813591"/>
              <a:gd name="connsiteY17" fmla="*/ 2800747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59595 w 3813591"/>
              <a:gd name="connsiteY16" fmla="*/ 2639745 h 5326706"/>
              <a:gd name="connsiteX17" fmla="*/ 3020949 w 3813591"/>
              <a:gd name="connsiteY17" fmla="*/ 2800747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59595 w 3813591"/>
              <a:gd name="connsiteY16" fmla="*/ 2639745 h 5326706"/>
              <a:gd name="connsiteX17" fmla="*/ 3020949 w 3813591"/>
              <a:gd name="connsiteY17" fmla="*/ 2800747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59595 w 3813591"/>
              <a:gd name="connsiteY16" fmla="*/ 2639745 h 5326706"/>
              <a:gd name="connsiteX17" fmla="*/ 3020949 w 3813591"/>
              <a:gd name="connsiteY17" fmla="*/ 2800747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318955 w 3813591"/>
              <a:gd name="connsiteY8" fmla="*/ 2428730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59595 w 3813591"/>
              <a:gd name="connsiteY16" fmla="*/ 2639745 h 5326706"/>
              <a:gd name="connsiteX17" fmla="*/ 3020949 w 3813591"/>
              <a:gd name="connsiteY17" fmla="*/ 2800747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59595 w 3813591"/>
              <a:gd name="connsiteY16" fmla="*/ 2639745 h 5326706"/>
              <a:gd name="connsiteX17" fmla="*/ 3020949 w 3813591"/>
              <a:gd name="connsiteY17" fmla="*/ 2800747 h 5326706"/>
              <a:gd name="connsiteX18" fmla="*/ 2932093 w 3813591"/>
              <a:gd name="connsiteY18" fmla="*/ 2522514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59595 w 3813591"/>
              <a:gd name="connsiteY16" fmla="*/ 2639745 h 5326706"/>
              <a:gd name="connsiteX17" fmla="*/ 3020949 w 3813591"/>
              <a:gd name="connsiteY17" fmla="*/ 2800747 h 5326706"/>
              <a:gd name="connsiteX18" fmla="*/ 2985782 w 3813591"/>
              <a:gd name="connsiteY18" fmla="*/ 245872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2985782 w 3813591"/>
              <a:gd name="connsiteY18" fmla="*/ 245872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2985782 w 3813591"/>
              <a:gd name="connsiteY18" fmla="*/ 245872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2985782 w 3813591"/>
              <a:gd name="connsiteY18" fmla="*/ 245872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2985782 w 3813591"/>
              <a:gd name="connsiteY18" fmla="*/ 245872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670646 w 3813591"/>
              <a:gd name="connsiteY9" fmla="*/ 248734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521514 w 3813591"/>
              <a:gd name="connsiteY9" fmla="*/ 2499496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521514 w 3813591"/>
              <a:gd name="connsiteY9" fmla="*/ 2499496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521514 w 3813591"/>
              <a:gd name="connsiteY9" fmla="*/ 2499496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521514 w 3813591"/>
              <a:gd name="connsiteY9" fmla="*/ 2499496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521514 w 3813591"/>
              <a:gd name="connsiteY9" fmla="*/ 2499496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521514 w 3813591"/>
              <a:gd name="connsiteY9" fmla="*/ 2499496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521514 w 3813591"/>
              <a:gd name="connsiteY9" fmla="*/ 2499496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521514 w 3813591"/>
              <a:gd name="connsiteY9" fmla="*/ 2499496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521514 w 3813591"/>
              <a:gd name="connsiteY9" fmla="*/ 2499496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60463 w 3813591"/>
              <a:gd name="connsiteY10" fmla="*/ 2647370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279932 w 3813591"/>
              <a:gd name="connsiteY10" fmla="*/ 2616992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294845 w 3813591"/>
              <a:gd name="connsiteY10" fmla="*/ 2571425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235786 w 3813591"/>
              <a:gd name="connsiteY0" fmla="*/ 2381837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21689 w 3813591"/>
              <a:gd name="connsiteY10" fmla="*/ 2571425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235786 w 3813591"/>
              <a:gd name="connsiteY42" fmla="*/ 2381837 h 5326706"/>
              <a:gd name="connsiteX0" fmla="*/ 340179 w 3813591"/>
              <a:gd name="connsiteY0" fmla="*/ 2342346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21689 w 3813591"/>
              <a:gd name="connsiteY10" fmla="*/ 2571425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10924 w 3813591"/>
              <a:gd name="connsiteY32" fmla="*/ 2534237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340179 w 3813591"/>
              <a:gd name="connsiteY42" fmla="*/ 2342346 h 5326706"/>
              <a:gd name="connsiteX0" fmla="*/ 340179 w 3813591"/>
              <a:gd name="connsiteY0" fmla="*/ 2342346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21689 w 3813591"/>
              <a:gd name="connsiteY10" fmla="*/ 2571425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554255 w 3813591"/>
              <a:gd name="connsiteY32" fmla="*/ 2476518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340179 w 3813591"/>
              <a:gd name="connsiteY42" fmla="*/ 2342346 h 5326706"/>
              <a:gd name="connsiteX0" fmla="*/ 340179 w 3813591"/>
              <a:gd name="connsiteY0" fmla="*/ 2342346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21689 w 3813591"/>
              <a:gd name="connsiteY10" fmla="*/ 2571425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593029 w 3813591"/>
              <a:gd name="connsiteY32" fmla="*/ 2540313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340179 w 3813591"/>
              <a:gd name="connsiteY42" fmla="*/ 2342346 h 5326706"/>
              <a:gd name="connsiteX0" fmla="*/ 340179 w 3813591"/>
              <a:gd name="connsiteY0" fmla="*/ 2342346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21689 w 3813591"/>
              <a:gd name="connsiteY10" fmla="*/ 2571425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593029 w 3813591"/>
              <a:gd name="connsiteY32" fmla="*/ 2540313 h 5326706"/>
              <a:gd name="connsiteX33" fmla="*/ 484124 w 3813591"/>
              <a:gd name="connsiteY33" fmla="*/ 2738832 h 5326706"/>
              <a:gd name="connsiteX34" fmla="*/ 473853 w 3813591"/>
              <a:gd name="connsiteY34" fmla="*/ 2610651 h 5326706"/>
              <a:gd name="connsiteX35" fmla="*/ 338726 w 3813591"/>
              <a:gd name="connsiteY35" fmla="*/ 2810841 h 5326706"/>
              <a:gd name="connsiteX36" fmla="*/ 397757 w 3813591"/>
              <a:gd name="connsiteY36" fmla="*/ 2561149 h 5326706"/>
              <a:gd name="connsiteX37" fmla="*/ 157535 w 3813591"/>
              <a:gd name="connsiteY37" fmla="*/ 2845540 h 5326706"/>
              <a:gd name="connsiteX38" fmla="*/ 304179 w 3813591"/>
              <a:gd name="connsiteY38" fmla="*/ 2528590 h 5326706"/>
              <a:gd name="connsiteX39" fmla="*/ 98298 w 3813591"/>
              <a:gd name="connsiteY39" fmla="*/ 2748251 h 5326706"/>
              <a:gd name="connsiteX40" fmla="*/ 216361 w 3813591"/>
              <a:gd name="connsiteY40" fmla="*/ 2496030 h 5326706"/>
              <a:gd name="connsiteX41" fmla="*/ 0 w 3813591"/>
              <a:gd name="connsiteY41" fmla="*/ 2513360 h 5326706"/>
              <a:gd name="connsiteX42" fmla="*/ 340179 w 3813591"/>
              <a:gd name="connsiteY42" fmla="*/ 2342346 h 5326706"/>
              <a:gd name="connsiteX0" fmla="*/ 340179 w 3813591"/>
              <a:gd name="connsiteY0" fmla="*/ 2342346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21689 w 3813591"/>
              <a:gd name="connsiteY10" fmla="*/ 2571425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655224 w 3813591"/>
              <a:gd name="connsiteY32" fmla="*/ 2422573 h 5326706"/>
              <a:gd name="connsiteX33" fmla="*/ 593029 w 3813591"/>
              <a:gd name="connsiteY33" fmla="*/ 2540313 h 5326706"/>
              <a:gd name="connsiteX34" fmla="*/ 484124 w 3813591"/>
              <a:gd name="connsiteY34" fmla="*/ 2738832 h 5326706"/>
              <a:gd name="connsiteX35" fmla="*/ 473853 w 3813591"/>
              <a:gd name="connsiteY35" fmla="*/ 2610651 h 5326706"/>
              <a:gd name="connsiteX36" fmla="*/ 338726 w 3813591"/>
              <a:gd name="connsiteY36" fmla="*/ 2810841 h 5326706"/>
              <a:gd name="connsiteX37" fmla="*/ 397757 w 3813591"/>
              <a:gd name="connsiteY37" fmla="*/ 2561149 h 5326706"/>
              <a:gd name="connsiteX38" fmla="*/ 157535 w 3813591"/>
              <a:gd name="connsiteY38" fmla="*/ 2845540 h 5326706"/>
              <a:gd name="connsiteX39" fmla="*/ 304179 w 3813591"/>
              <a:gd name="connsiteY39" fmla="*/ 2528590 h 5326706"/>
              <a:gd name="connsiteX40" fmla="*/ 98298 w 3813591"/>
              <a:gd name="connsiteY40" fmla="*/ 2748251 h 5326706"/>
              <a:gd name="connsiteX41" fmla="*/ 216361 w 3813591"/>
              <a:gd name="connsiteY41" fmla="*/ 2496030 h 5326706"/>
              <a:gd name="connsiteX42" fmla="*/ 0 w 3813591"/>
              <a:gd name="connsiteY42" fmla="*/ 2513360 h 5326706"/>
              <a:gd name="connsiteX43" fmla="*/ 340179 w 3813591"/>
              <a:gd name="connsiteY43" fmla="*/ 2342346 h 5326706"/>
              <a:gd name="connsiteX0" fmla="*/ 340179 w 3813591"/>
              <a:gd name="connsiteY0" fmla="*/ 2342346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21689 w 3813591"/>
              <a:gd name="connsiteY10" fmla="*/ 2571425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541885 w 3813591"/>
              <a:gd name="connsiteY32" fmla="*/ 2355742 h 5326706"/>
              <a:gd name="connsiteX33" fmla="*/ 593029 w 3813591"/>
              <a:gd name="connsiteY33" fmla="*/ 2540313 h 5326706"/>
              <a:gd name="connsiteX34" fmla="*/ 484124 w 3813591"/>
              <a:gd name="connsiteY34" fmla="*/ 2738832 h 5326706"/>
              <a:gd name="connsiteX35" fmla="*/ 473853 w 3813591"/>
              <a:gd name="connsiteY35" fmla="*/ 2610651 h 5326706"/>
              <a:gd name="connsiteX36" fmla="*/ 338726 w 3813591"/>
              <a:gd name="connsiteY36" fmla="*/ 2810841 h 5326706"/>
              <a:gd name="connsiteX37" fmla="*/ 397757 w 3813591"/>
              <a:gd name="connsiteY37" fmla="*/ 2561149 h 5326706"/>
              <a:gd name="connsiteX38" fmla="*/ 157535 w 3813591"/>
              <a:gd name="connsiteY38" fmla="*/ 2845540 h 5326706"/>
              <a:gd name="connsiteX39" fmla="*/ 304179 w 3813591"/>
              <a:gd name="connsiteY39" fmla="*/ 2528590 h 5326706"/>
              <a:gd name="connsiteX40" fmla="*/ 98298 w 3813591"/>
              <a:gd name="connsiteY40" fmla="*/ 2748251 h 5326706"/>
              <a:gd name="connsiteX41" fmla="*/ 216361 w 3813591"/>
              <a:gd name="connsiteY41" fmla="*/ 2496030 h 5326706"/>
              <a:gd name="connsiteX42" fmla="*/ 0 w 3813591"/>
              <a:gd name="connsiteY42" fmla="*/ 2513360 h 5326706"/>
              <a:gd name="connsiteX43" fmla="*/ 340179 w 3813591"/>
              <a:gd name="connsiteY43" fmla="*/ 2342346 h 5326706"/>
              <a:gd name="connsiteX0" fmla="*/ 340179 w 3813591"/>
              <a:gd name="connsiteY0" fmla="*/ 2342346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21689 w 3813591"/>
              <a:gd name="connsiteY10" fmla="*/ 2571425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541885 w 3813591"/>
              <a:gd name="connsiteY32" fmla="*/ 2355742 h 5326706"/>
              <a:gd name="connsiteX33" fmla="*/ 536359 w 3813591"/>
              <a:gd name="connsiteY33" fmla="*/ 2534238 h 5326706"/>
              <a:gd name="connsiteX34" fmla="*/ 484124 w 3813591"/>
              <a:gd name="connsiteY34" fmla="*/ 2738832 h 5326706"/>
              <a:gd name="connsiteX35" fmla="*/ 473853 w 3813591"/>
              <a:gd name="connsiteY35" fmla="*/ 2610651 h 5326706"/>
              <a:gd name="connsiteX36" fmla="*/ 338726 w 3813591"/>
              <a:gd name="connsiteY36" fmla="*/ 2810841 h 5326706"/>
              <a:gd name="connsiteX37" fmla="*/ 397757 w 3813591"/>
              <a:gd name="connsiteY37" fmla="*/ 2561149 h 5326706"/>
              <a:gd name="connsiteX38" fmla="*/ 157535 w 3813591"/>
              <a:gd name="connsiteY38" fmla="*/ 2845540 h 5326706"/>
              <a:gd name="connsiteX39" fmla="*/ 304179 w 3813591"/>
              <a:gd name="connsiteY39" fmla="*/ 2528590 h 5326706"/>
              <a:gd name="connsiteX40" fmla="*/ 98298 w 3813591"/>
              <a:gd name="connsiteY40" fmla="*/ 2748251 h 5326706"/>
              <a:gd name="connsiteX41" fmla="*/ 216361 w 3813591"/>
              <a:gd name="connsiteY41" fmla="*/ 2496030 h 5326706"/>
              <a:gd name="connsiteX42" fmla="*/ 0 w 3813591"/>
              <a:gd name="connsiteY42" fmla="*/ 2513360 h 5326706"/>
              <a:gd name="connsiteX43" fmla="*/ 340179 w 3813591"/>
              <a:gd name="connsiteY43" fmla="*/ 2342346 h 5326706"/>
              <a:gd name="connsiteX0" fmla="*/ 340179 w 3813591"/>
              <a:gd name="connsiteY0" fmla="*/ 2342346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21689 w 3813591"/>
              <a:gd name="connsiteY10" fmla="*/ 2571425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559781 w 3813591"/>
              <a:gd name="connsiteY32" fmla="*/ 2325364 h 5326706"/>
              <a:gd name="connsiteX33" fmla="*/ 536359 w 3813591"/>
              <a:gd name="connsiteY33" fmla="*/ 2534238 h 5326706"/>
              <a:gd name="connsiteX34" fmla="*/ 484124 w 3813591"/>
              <a:gd name="connsiteY34" fmla="*/ 2738832 h 5326706"/>
              <a:gd name="connsiteX35" fmla="*/ 473853 w 3813591"/>
              <a:gd name="connsiteY35" fmla="*/ 2610651 h 5326706"/>
              <a:gd name="connsiteX36" fmla="*/ 338726 w 3813591"/>
              <a:gd name="connsiteY36" fmla="*/ 2810841 h 5326706"/>
              <a:gd name="connsiteX37" fmla="*/ 397757 w 3813591"/>
              <a:gd name="connsiteY37" fmla="*/ 2561149 h 5326706"/>
              <a:gd name="connsiteX38" fmla="*/ 157535 w 3813591"/>
              <a:gd name="connsiteY38" fmla="*/ 2845540 h 5326706"/>
              <a:gd name="connsiteX39" fmla="*/ 304179 w 3813591"/>
              <a:gd name="connsiteY39" fmla="*/ 2528590 h 5326706"/>
              <a:gd name="connsiteX40" fmla="*/ 98298 w 3813591"/>
              <a:gd name="connsiteY40" fmla="*/ 2748251 h 5326706"/>
              <a:gd name="connsiteX41" fmla="*/ 216361 w 3813591"/>
              <a:gd name="connsiteY41" fmla="*/ 2496030 h 5326706"/>
              <a:gd name="connsiteX42" fmla="*/ 0 w 3813591"/>
              <a:gd name="connsiteY42" fmla="*/ 2513360 h 5326706"/>
              <a:gd name="connsiteX43" fmla="*/ 340179 w 3813591"/>
              <a:gd name="connsiteY43" fmla="*/ 2342346 h 5326706"/>
              <a:gd name="connsiteX0" fmla="*/ 340179 w 3813591"/>
              <a:gd name="connsiteY0" fmla="*/ 2342346 h 5326706"/>
              <a:gd name="connsiteX1" fmla="*/ 939170 w 3813591"/>
              <a:gd name="connsiteY1" fmla="*/ 998514 h 5326706"/>
              <a:gd name="connsiteX2" fmla="*/ 1654278 w 3813591"/>
              <a:gd name="connsiteY2" fmla="*/ 764053 h 5326706"/>
              <a:gd name="connsiteX3" fmla="*/ 1560493 w 3813591"/>
              <a:gd name="connsiteY3" fmla="*/ 330299 h 5326706"/>
              <a:gd name="connsiteX4" fmla="*/ 1853570 w 3813591"/>
              <a:gd name="connsiteY4" fmla="*/ 2052 h 5326706"/>
              <a:gd name="connsiteX5" fmla="*/ 2299047 w 3813591"/>
              <a:gd name="connsiteY5" fmla="*/ 295130 h 5326706"/>
              <a:gd name="connsiteX6" fmla="*/ 2193540 w 3813591"/>
              <a:gd name="connsiteY6" fmla="*/ 728885 h 5326706"/>
              <a:gd name="connsiteX7" fmla="*/ 2639017 w 3813591"/>
              <a:gd name="connsiteY7" fmla="*/ 916453 h 5326706"/>
              <a:gd name="connsiteX8" fmla="*/ 3199650 w 3813591"/>
              <a:gd name="connsiteY8" fmla="*/ 2380125 h 5326706"/>
              <a:gd name="connsiteX9" fmla="*/ 3488705 w 3813591"/>
              <a:gd name="connsiteY9" fmla="*/ 2514685 h 5326706"/>
              <a:gd name="connsiteX10" fmla="*/ 3321689 w 3813591"/>
              <a:gd name="connsiteY10" fmla="*/ 2571425 h 5326706"/>
              <a:gd name="connsiteX11" fmla="*/ 3416424 w 3813591"/>
              <a:gd name="connsiteY11" fmla="*/ 2858162 h 5326706"/>
              <a:gd name="connsiteX12" fmla="*/ 3280181 w 3813591"/>
              <a:gd name="connsiteY12" fmla="*/ 2653649 h 5326706"/>
              <a:gd name="connsiteX13" fmla="*/ 3297826 w 3813591"/>
              <a:gd name="connsiteY13" fmla="*/ 2948110 h 5326706"/>
              <a:gd name="connsiteX14" fmla="*/ 3152966 w 3813591"/>
              <a:gd name="connsiteY14" fmla="*/ 2661991 h 5326706"/>
              <a:gd name="connsiteX15" fmla="*/ 3150526 w 3813591"/>
              <a:gd name="connsiteY15" fmla="*/ 2885931 h 5326706"/>
              <a:gd name="connsiteX16" fmla="*/ 3086440 w 3813591"/>
              <a:gd name="connsiteY16" fmla="*/ 2627593 h 5326706"/>
              <a:gd name="connsiteX17" fmla="*/ 3020949 w 3813591"/>
              <a:gd name="connsiteY17" fmla="*/ 2800747 h 5326706"/>
              <a:gd name="connsiteX18" fmla="*/ 3006660 w 3813591"/>
              <a:gd name="connsiteY18" fmla="*/ 2431381 h 5326706"/>
              <a:gd name="connsiteX19" fmla="*/ 2533509 w 3813591"/>
              <a:gd name="connsiteY19" fmla="*/ 1572945 h 5326706"/>
              <a:gd name="connsiteX20" fmla="*/ 2498340 w 3813591"/>
              <a:gd name="connsiteY20" fmla="*/ 3014883 h 5326706"/>
              <a:gd name="connsiteX21" fmla="*/ 3201724 w 3813591"/>
              <a:gd name="connsiteY21" fmla="*/ 4620945 h 5326706"/>
              <a:gd name="connsiteX22" fmla="*/ 3811324 w 3813591"/>
              <a:gd name="connsiteY22" fmla="*/ 4855406 h 5326706"/>
              <a:gd name="connsiteX23" fmla="*/ 2978986 w 3813591"/>
              <a:gd name="connsiteY23" fmla="*/ 5089868 h 5326706"/>
              <a:gd name="connsiteX24" fmla="*/ 2732801 w 3813591"/>
              <a:gd name="connsiteY24" fmla="*/ 4902299 h 5326706"/>
              <a:gd name="connsiteX25" fmla="*/ 1935632 w 3813591"/>
              <a:gd name="connsiteY25" fmla="*/ 3390022 h 5326706"/>
              <a:gd name="connsiteX26" fmla="*/ 986063 w 3813591"/>
              <a:gd name="connsiteY26" fmla="*/ 4996083 h 5326706"/>
              <a:gd name="connsiteX27" fmla="*/ 446801 w 3813591"/>
              <a:gd name="connsiteY27" fmla="*/ 5324330 h 5326706"/>
              <a:gd name="connsiteX28" fmla="*/ 317847 w 3813591"/>
              <a:gd name="connsiteY28" fmla="*/ 5125037 h 5326706"/>
              <a:gd name="connsiteX29" fmla="*/ 587478 w 3813591"/>
              <a:gd name="connsiteY29" fmla="*/ 4773345 h 5326706"/>
              <a:gd name="connsiteX30" fmla="*/ 1126740 w 3813591"/>
              <a:gd name="connsiteY30" fmla="*/ 3331406 h 5326706"/>
              <a:gd name="connsiteX31" fmla="*/ 1208801 w 3813591"/>
              <a:gd name="connsiteY31" fmla="*/ 1537776 h 5326706"/>
              <a:gd name="connsiteX32" fmla="*/ 559781 w 3813591"/>
              <a:gd name="connsiteY32" fmla="*/ 2325364 h 5326706"/>
              <a:gd name="connsiteX33" fmla="*/ 536359 w 3813591"/>
              <a:gd name="connsiteY33" fmla="*/ 2534238 h 5326706"/>
              <a:gd name="connsiteX34" fmla="*/ 484124 w 3813591"/>
              <a:gd name="connsiteY34" fmla="*/ 2738832 h 5326706"/>
              <a:gd name="connsiteX35" fmla="*/ 473853 w 3813591"/>
              <a:gd name="connsiteY35" fmla="*/ 2610651 h 5326706"/>
              <a:gd name="connsiteX36" fmla="*/ 338726 w 3813591"/>
              <a:gd name="connsiteY36" fmla="*/ 2810841 h 5326706"/>
              <a:gd name="connsiteX37" fmla="*/ 397757 w 3813591"/>
              <a:gd name="connsiteY37" fmla="*/ 2561149 h 5326706"/>
              <a:gd name="connsiteX38" fmla="*/ 157535 w 3813591"/>
              <a:gd name="connsiteY38" fmla="*/ 2845540 h 5326706"/>
              <a:gd name="connsiteX39" fmla="*/ 304179 w 3813591"/>
              <a:gd name="connsiteY39" fmla="*/ 2528590 h 5326706"/>
              <a:gd name="connsiteX40" fmla="*/ 98298 w 3813591"/>
              <a:gd name="connsiteY40" fmla="*/ 2748251 h 5326706"/>
              <a:gd name="connsiteX41" fmla="*/ 216361 w 3813591"/>
              <a:gd name="connsiteY41" fmla="*/ 2496030 h 5326706"/>
              <a:gd name="connsiteX42" fmla="*/ 0 w 3813591"/>
              <a:gd name="connsiteY42" fmla="*/ 2513360 h 5326706"/>
              <a:gd name="connsiteX43" fmla="*/ 340179 w 3813591"/>
              <a:gd name="connsiteY43" fmla="*/ 2342346 h 5326706"/>
              <a:gd name="connsiteX0" fmla="*/ 313334 w 3786746"/>
              <a:gd name="connsiteY0" fmla="*/ 2342346 h 5326706"/>
              <a:gd name="connsiteX1" fmla="*/ 912325 w 3786746"/>
              <a:gd name="connsiteY1" fmla="*/ 998514 h 5326706"/>
              <a:gd name="connsiteX2" fmla="*/ 1627433 w 3786746"/>
              <a:gd name="connsiteY2" fmla="*/ 764053 h 5326706"/>
              <a:gd name="connsiteX3" fmla="*/ 1533648 w 3786746"/>
              <a:gd name="connsiteY3" fmla="*/ 330299 h 5326706"/>
              <a:gd name="connsiteX4" fmla="*/ 1826725 w 3786746"/>
              <a:gd name="connsiteY4" fmla="*/ 2052 h 5326706"/>
              <a:gd name="connsiteX5" fmla="*/ 2272202 w 3786746"/>
              <a:gd name="connsiteY5" fmla="*/ 295130 h 5326706"/>
              <a:gd name="connsiteX6" fmla="*/ 2166695 w 3786746"/>
              <a:gd name="connsiteY6" fmla="*/ 728885 h 5326706"/>
              <a:gd name="connsiteX7" fmla="*/ 2612172 w 3786746"/>
              <a:gd name="connsiteY7" fmla="*/ 916453 h 5326706"/>
              <a:gd name="connsiteX8" fmla="*/ 3172805 w 3786746"/>
              <a:gd name="connsiteY8" fmla="*/ 2380125 h 5326706"/>
              <a:gd name="connsiteX9" fmla="*/ 3461860 w 3786746"/>
              <a:gd name="connsiteY9" fmla="*/ 2514685 h 5326706"/>
              <a:gd name="connsiteX10" fmla="*/ 3294844 w 3786746"/>
              <a:gd name="connsiteY10" fmla="*/ 2571425 h 5326706"/>
              <a:gd name="connsiteX11" fmla="*/ 3389579 w 3786746"/>
              <a:gd name="connsiteY11" fmla="*/ 2858162 h 5326706"/>
              <a:gd name="connsiteX12" fmla="*/ 3253336 w 3786746"/>
              <a:gd name="connsiteY12" fmla="*/ 2653649 h 5326706"/>
              <a:gd name="connsiteX13" fmla="*/ 3270981 w 3786746"/>
              <a:gd name="connsiteY13" fmla="*/ 2948110 h 5326706"/>
              <a:gd name="connsiteX14" fmla="*/ 3126121 w 3786746"/>
              <a:gd name="connsiteY14" fmla="*/ 2661991 h 5326706"/>
              <a:gd name="connsiteX15" fmla="*/ 3123681 w 3786746"/>
              <a:gd name="connsiteY15" fmla="*/ 2885931 h 5326706"/>
              <a:gd name="connsiteX16" fmla="*/ 3059595 w 3786746"/>
              <a:gd name="connsiteY16" fmla="*/ 2627593 h 5326706"/>
              <a:gd name="connsiteX17" fmla="*/ 2994104 w 3786746"/>
              <a:gd name="connsiteY17" fmla="*/ 2800747 h 5326706"/>
              <a:gd name="connsiteX18" fmla="*/ 2979815 w 3786746"/>
              <a:gd name="connsiteY18" fmla="*/ 2431381 h 5326706"/>
              <a:gd name="connsiteX19" fmla="*/ 2506664 w 3786746"/>
              <a:gd name="connsiteY19" fmla="*/ 1572945 h 5326706"/>
              <a:gd name="connsiteX20" fmla="*/ 2471495 w 3786746"/>
              <a:gd name="connsiteY20" fmla="*/ 3014883 h 5326706"/>
              <a:gd name="connsiteX21" fmla="*/ 3174879 w 3786746"/>
              <a:gd name="connsiteY21" fmla="*/ 4620945 h 5326706"/>
              <a:gd name="connsiteX22" fmla="*/ 3784479 w 3786746"/>
              <a:gd name="connsiteY22" fmla="*/ 4855406 h 5326706"/>
              <a:gd name="connsiteX23" fmla="*/ 2952141 w 3786746"/>
              <a:gd name="connsiteY23" fmla="*/ 5089868 h 5326706"/>
              <a:gd name="connsiteX24" fmla="*/ 2705956 w 3786746"/>
              <a:gd name="connsiteY24" fmla="*/ 4902299 h 5326706"/>
              <a:gd name="connsiteX25" fmla="*/ 1908787 w 3786746"/>
              <a:gd name="connsiteY25" fmla="*/ 3390022 h 5326706"/>
              <a:gd name="connsiteX26" fmla="*/ 959218 w 3786746"/>
              <a:gd name="connsiteY26" fmla="*/ 4996083 h 5326706"/>
              <a:gd name="connsiteX27" fmla="*/ 419956 w 3786746"/>
              <a:gd name="connsiteY27" fmla="*/ 5324330 h 5326706"/>
              <a:gd name="connsiteX28" fmla="*/ 291002 w 3786746"/>
              <a:gd name="connsiteY28" fmla="*/ 5125037 h 5326706"/>
              <a:gd name="connsiteX29" fmla="*/ 560633 w 3786746"/>
              <a:gd name="connsiteY29" fmla="*/ 4773345 h 5326706"/>
              <a:gd name="connsiteX30" fmla="*/ 1099895 w 3786746"/>
              <a:gd name="connsiteY30" fmla="*/ 3331406 h 5326706"/>
              <a:gd name="connsiteX31" fmla="*/ 1181956 w 3786746"/>
              <a:gd name="connsiteY31" fmla="*/ 1537776 h 5326706"/>
              <a:gd name="connsiteX32" fmla="*/ 532936 w 3786746"/>
              <a:gd name="connsiteY32" fmla="*/ 2325364 h 5326706"/>
              <a:gd name="connsiteX33" fmla="*/ 509514 w 3786746"/>
              <a:gd name="connsiteY33" fmla="*/ 2534238 h 5326706"/>
              <a:gd name="connsiteX34" fmla="*/ 457279 w 3786746"/>
              <a:gd name="connsiteY34" fmla="*/ 2738832 h 5326706"/>
              <a:gd name="connsiteX35" fmla="*/ 447008 w 3786746"/>
              <a:gd name="connsiteY35" fmla="*/ 2610651 h 5326706"/>
              <a:gd name="connsiteX36" fmla="*/ 311881 w 3786746"/>
              <a:gd name="connsiteY36" fmla="*/ 2810841 h 5326706"/>
              <a:gd name="connsiteX37" fmla="*/ 370912 w 3786746"/>
              <a:gd name="connsiteY37" fmla="*/ 2561149 h 5326706"/>
              <a:gd name="connsiteX38" fmla="*/ 130690 w 3786746"/>
              <a:gd name="connsiteY38" fmla="*/ 2845540 h 5326706"/>
              <a:gd name="connsiteX39" fmla="*/ 277334 w 3786746"/>
              <a:gd name="connsiteY39" fmla="*/ 2528590 h 5326706"/>
              <a:gd name="connsiteX40" fmla="*/ 71453 w 3786746"/>
              <a:gd name="connsiteY40" fmla="*/ 2748251 h 5326706"/>
              <a:gd name="connsiteX41" fmla="*/ 189516 w 3786746"/>
              <a:gd name="connsiteY41" fmla="*/ 2496030 h 5326706"/>
              <a:gd name="connsiteX42" fmla="*/ 0 w 3786746"/>
              <a:gd name="connsiteY42" fmla="*/ 2501208 h 5326706"/>
              <a:gd name="connsiteX43" fmla="*/ 313334 w 3786746"/>
              <a:gd name="connsiteY43" fmla="*/ 2342346 h 5326706"/>
              <a:gd name="connsiteX0" fmla="*/ 313334 w 3786746"/>
              <a:gd name="connsiteY0" fmla="*/ 2342346 h 5326706"/>
              <a:gd name="connsiteX1" fmla="*/ 912325 w 3786746"/>
              <a:gd name="connsiteY1" fmla="*/ 998514 h 5326706"/>
              <a:gd name="connsiteX2" fmla="*/ 1627433 w 3786746"/>
              <a:gd name="connsiteY2" fmla="*/ 764053 h 5326706"/>
              <a:gd name="connsiteX3" fmla="*/ 1533648 w 3786746"/>
              <a:gd name="connsiteY3" fmla="*/ 330299 h 5326706"/>
              <a:gd name="connsiteX4" fmla="*/ 1826725 w 3786746"/>
              <a:gd name="connsiteY4" fmla="*/ 2052 h 5326706"/>
              <a:gd name="connsiteX5" fmla="*/ 2272202 w 3786746"/>
              <a:gd name="connsiteY5" fmla="*/ 295130 h 5326706"/>
              <a:gd name="connsiteX6" fmla="*/ 2166695 w 3786746"/>
              <a:gd name="connsiteY6" fmla="*/ 728885 h 5326706"/>
              <a:gd name="connsiteX7" fmla="*/ 2612172 w 3786746"/>
              <a:gd name="connsiteY7" fmla="*/ 916453 h 5326706"/>
              <a:gd name="connsiteX8" fmla="*/ 3172805 w 3786746"/>
              <a:gd name="connsiteY8" fmla="*/ 2380125 h 5326706"/>
              <a:gd name="connsiteX9" fmla="*/ 3461860 w 3786746"/>
              <a:gd name="connsiteY9" fmla="*/ 2514685 h 5326706"/>
              <a:gd name="connsiteX10" fmla="*/ 3294844 w 3786746"/>
              <a:gd name="connsiteY10" fmla="*/ 2571425 h 5326706"/>
              <a:gd name="connsiteX11" fmla="*/ 3389579 w 3786746"/>
              <a:gd name="connsiteY11" fmla="*/ 2858162 h 5326706"/>
              <a:gd name="connsiteX12" fmla="*/ 3253336 w 3786746"/>
              <a:gd name="connsiteY12" fmla="*/ 2653649 h 5326706"/>
              <a:gd name="connsiteX13" fmla="*/ 3270981 w 3786746"/>
              <a:gd name="connsiteY13" fmla="*/ 2948110 h 5326706"/>
              <a:gd name="connsiteX14" fmla="*/ 3126121 w 3786746"/>
              <a:gd name="connsiteY14" fmla="*/ 2661991 h 5326706"/>
              <a:gd name="connsiteX15" fmla="*/ 3123681 w 3786746"/>
              <a:gd name="connsiteY15" fmla="*/ 2885931 h 5326706"/>
              <a:gd name="connsiteX16" fmla="*/ 3059595 w 3786746"/>
              <a:gd name="connsiteY16" fmla="*/ 2627593 h 5326706"/>
              <a:gd name="connsiteX17" fmla="*/ 2994104 w 3786746"/>
              <a:gd name="connsiteY17" fmla="*/ 2800747 h 5326706"/>
              <a:gd name="connsiteX18" fmla="*/ 2979815 w 3786746"/>
              <a:gd name="connsiteY18" fmla="*/ 2431381 h 5326706"/>
              <a:gd name="connsiteX19" fmla="*/ 2506664 w 3786746"/>
              <a:gd name="connsiteY19" fmla="*/ 1572945 h 5326706"/>
              <a:gd name="connsiteX20" fmla="*/ 2471495 w 3786746"/>
              <a:gd name="connsiteY20" fmla="*/ 3014883 h 5326706"/>
              <a:gd name="connsiteX21" fmla="*/ 3174879 w 3786746"/>
              <a:gd name="connsiteY21" fmla="*/ 4620945 h 5326706"/>
              <a:gd name="connsiteX22" fmla="*/ 3784479 w 3786746"/>
              <a:gd name="connsiteY22" fmla="*/ 4855406 h 5326706"/>
              <a:gd name="connsiteX23" fmla="*/ 2952141 w 3786746"/>
              <a:gd name="connsiteY23" fmla="*/ 5089868 h 5326706"/>
              <a:gd name="connsiteX24" fmla="*/ 2705956 w 3786746"/>
              <a:gd name="connsiteY24" fmla="*/ 4902299 h 5326706"/>
              <a:gd name="connsiteX25" fmla="*/ 1908787 w 3786746"/>
              <a:gd name="connsiteY25" fmla="*/ 3390022 h 5326706"/>
              <a:gd name="connsiteX26" fmla="*/ 959218 w 3786746"/>
              <a:gd name="connsiteY26" fmla="*/ 4996083 h 5326706"/>
              <a:gd name="connsiteX27" fmla="*/ 419956 w 3786746"/>
              <a:gd name="connsiteY27" fmla="*/ 5324330 h 5326706"/>
              <a:gd name="connsiteX28" fmla="*/ 291002 w 3786746"/>
              <a:gd name="connsiteY28" fmla="*/ 5125037 h 5326706"/>
              <a:gd name="connsiteX29" fmla="*/ 560633 w 3786746"/>
              <a:gd name="connsiteY29" fmla="*/ 4773345 h 5326706"/>
              <a:gd name="connsiteX30" fmla="*/ 1099895 w 3786746"/>
              <a:gd name="connsiteY30" fmla="*/ 3331406 h 5326706"/>
              <a:gd name="connsiteX31" fmla="*/ 1181956 w 3786746"/>
              <a:gd name="connsiteY31" fmla="*/ 1537776 h 5326706"/>
              <a:gd name="connsiteX32" fmla="*/ 532936 w 3786746"/>
              <a:gd name="connsiteY32" fmla="*/ 2325364 h 5326706"/>
              <a:gd name="connsiteX33" fmla="*/ 509514 w 3786746"/>
              <a:gd name="connsiteY33" fmla="*/ 2534238 h 5326706"/>
              <a:gd name="connsiteX34" fmla="*/ 457279 w 3786746"/>
              <a:gd name="connsiteY34" fmla="*/ 2738832 h 5326706"/>
              <a:gd name="connsiteX35" fmla="*/ 447008 w 3786746"/>
              <a:gd name="connsiteY35" fmla="*/ 2610651 h 5326706"/>
              <a:gd name="connsiteX36" fmla="*/ 311881 w 3786746"/>
              <a:gd name="connsiteY36" fmla="*/ 2810841 h 5326706"/>
              <a:gd name="connsiteX37" fmla="*/ 370912 w 3786746"/>
              <a:gd name="connsiteY37" fmla="*/ 2561149 h 5326706"/>
              <a:gd name="connsiteX38" fmla="*/ 130690 w 3786746"/>
              <a:gd name="connsiteY38" fmla="*/ 2845540 h 5326706"/>
              <a:gd name="connsiteX39" fmla="*/ 277334 w 3786746"/>
              <a:gd name="connsiteY39" fmla="*/ 2528590 h 5326706"/>
              <a:gd name="connsiteX40" fmla="*/ 71453 w 3786746"/>
              <a:gd name="connsiteY40" fmla="*/ 2748251 h 5326706"/>
              <a:gd name="connsiteX41" fmla="*/ 189516 w 3786746"/>
              <a:gd name="connsiteY41" fmla="*/ 2496030 h 5326706"/>
              <a:gd name="connsiteX42" fmla="*/ 0 w 3786746"/>
              <a:gd name="connsiteY42" fmla="*/ 2501208 h 5326706"/>
              <a:gd name="connsiteX43" fmla="*/ 313334 w 3786746"/>
              <a:gd name="connsiteY43" fmla="*/ 2342346 h 5326706"/>
              <a:gd name="connsiteX0" fmla="*/ 313334 w 3786746"/>
              <a:gd name="connsiteY0" fmla="*/ 2342346 h 5326706"/>
              <a:gd name="connsiteX1" fmla="*/ 912325 w 3786746"/>
              <a:gd name="connsiteY1" fmla="*/ 998514 h 5326706"/>
              <a:gd name="connsiteX2" fmla="*/ 1627433 w 3786746"/>
              <a:gd name="connsiteY2" fmla="*/ 764053 h 5326706"/>
              <a:gd name="connsiteX3" fmla="*/ 1533648 w 3786746"/>
              <a:gd name="connsiteY3" fmla="*/ 330299 h 5326706"/>
              <a:gd name="connsiteX4" fmla="*/ 1826725 w 3786746"/>
              <a:gd name="connsiteY4" fmla="*/ 2052 h 5326706"/>
              <a:gd name="connsiteX5" fmla="*/ 2272202 w 3786746"/>
              <a:gd name="connsiteY5" fmla="*/ 295130 h 5326706"/>
              <a:gd name="connsiteX6" fmla="*/ 2166695 w 3786746"/>
              <a:gd name="connsiteY6" fmla="*/ 728885 h 5326706"/>
              <a:gd name="connsiteX7" fmla="*/ 2612172 w 3786746"/>
              <a:gd name="connsiteY7" fmla="*/ 916453 h 5326706"/>
              <a:gd name="connsiteX8" fmla="*/ 3172805 w 3786746"/>
              <a:gd name="connsiteY8" fmla="*/ 2380125 h 5326706"/>
              <a:gd name="connsiteX9" fmla="*/ 3461860 w 3786746"/>
              <a:gd name="connsiteY9" fmla="*/ 2514685 h 5326706"/>
              <a:gd name="connsiteX10" fmla="*/ 3294844 w 3786746"/>
              <a:gd name="connsiteY10" fmla="*/ 2571425 h 5326706"/>
              <a:gd name="connsiteX11" fmla="*/ 3389579 w 3786746"/>
              <a:gd name="connsiteY11" fmla="*/ 2858162 h 5326706"/>
              <a:gd name="connsiteX12" fmla="*/ 3253336 w 3786746"/>
              <a:gd name="connsiteY12" fmla="*/ 2653649 h 5326706"/>
              <a:gd name="connsiteX13" fmla="*/ 3270981 w 3786746"/>
              <a:gd name="connsiteY13" fmla="*/ 2948110 h 5326706"/>
              <a:gd name="connsiteX14" fmla="*/ 3126121 w 3786746"/>
              <a:gd name="connsiteY14" fmla="*/ 2661991 h 5326706"/>
              <a:gd name="connsiteX15" fmla="*/ 3123681 w 3786746"/>
              <a:gd name="connsiteY15" fmla="*/ 2885931 h 5326706"/>
              <a:gd name="connsiteX16" fmla="*/ 3059595 w 3786746"/>
              <a:gd name="connsiteY16" fmla="*/ 2627593 h 5326706"/>
              <a:gd name="connsiteX17" fmla="*/ 2994104 w 3786746"/>
              <a:gd name="connsiteY17" fmla="*/ 2800747 h 5326706"/>
              <a:gd name="connsiteX18" fmla="*/ 2979815 w 3786746"/>
              <a:gd name="connsiteY18" fmla="*/ 2431381 h 5326706"/>
              <a:gd name="connsiteX19" fmla="*/ 2506664 w 3786746"/>
              <a:gd name="connsiteY19" fmla="*/ 1572945 h 5326706"/>
              <a:gd name="connsiteX20" fmla="*/ 2471495 w 3786746"/>
              <a:gd name="connsiteY20" fmla="*/ 3014883 h 5326706"/>
              <a:gd name="connsiteX21" fmla="*/ 3174879 w 3786746"/>
              <a:gd name="connsiteY21" fmla="*/ 4620945 h 5326706"/>
              <a:gd name="connsiteX22" fmla="*/ 3784479 w 3786746"/>
              <a:gd name="connsiteY22" fmla="*/ 4855406 h 5326706"/>
              <a:gd name="connsiteX23" fmla="*/ 2952141 w 3786746"/>
              <a:gd name="connsiteY23" fmla="*/ 5089868 h 5326706"/>
              <a:gd name="connsiteX24" fmla="*/ 2705956 w 3786746"/>
              <a:gd name="connsiteY24" fmla="*/ 4902299 h 5326706"/>
              <a:gd name="connsiteX25" fmla="*/ 1908787 w 3786746"/>
              <a:gd name="connsiteY25" fmla="*/ 3390022 h 5326706"/>
              <a:gd name="connsiteX26" fmla="*/ 959218 w 3786746"/>
              <a:gd name="connsiteY26" fmla="*/ 4996083 h 5326706"/>
              <a:gd name="connsiteX27" fmla="*/ 419956 w 3786746"/>
              <a:gd name="connsiteY27" fmla="*/ 5324330 h 5326706"/>
              <a:gd name="connsiteX28" fmla="*/ 291002 w 3786746"/>
              <a:gd name="connsiteY28" fmla="*/ 5125037 h 5326706"/>
              <a:gd name="connsiteX29" fmla="*/ 560633 w 3786746"/>
              <a:gd name="connsiteY29" fmla="*/ 4773345 h 5326706"/>
              <a:gd name="connsiteX30" fmla="*/ 1099895 w 3786746"/>
              <a:gd name="connsiteY30" fmla="*/ 3331406 h 5326706"/>
              <a:gd name="connsiteX31" fmla="*/ 1181956 w 3786746"/>
              <a:gd name="connsiteY31" fmla="*/ 1537776 h 5326706"/>
              <a:gd name="connsiteX32" fmla="*/ 532936 w 3786746"/>
              <a:gd name="connsiteY32" fmla="*/ 2325364 h 5326706"/>
              <a:gd name="connsiteX33" fmla="*/ 509514 w 3786746"/>
              <a:gd name="connsiteY33" fmla="*/ 2534238 h 5326706"/>
              <a:gd name="connsiteX34" fmla="*/ 457279 w 3786746"/>
              <a:gd name="connsiteY34" fmla="*/ 2738832 h 5326706"/>
              <a:gd name="connsiteX35" fmla="*/ 447008 w 3786746"/>
              <a:gd name="connsiteY35" fmla="*/ 2610651 h 5326706"/>
              <a:gd name="connsiteX36" fmla="*/ 311881 w 3786746"/>
              <a:gd name="connsiteY36" fmla="*/ 2810841 h 5326706"/>
              <a:gd name="connsiteX37" fmla="*/ 370912 w 3786746"/>
              <a:gd name="connsiteY37" fmla="*/ 2561149 h 5326706"/>
              <a:gd name="connsiteX38" fmla="*/ 130690 w 3786746"/>
              <a:gd name="connsiteY38" fmla="*/ 2845540 h 5326706"/>
              <a:gd name="connsiteX39" fmla="*/ 277334 w 3786746"/>
              <a:gd name="connsiteY39" fmla="*/ 2528590 h 5326706"/>
              <a:gd name="connsiteX40" fmla="*/ 71453 w 3786746"/>
              <a:gd name="connsiteY40" fmla="*/ 2748251 h 5326706"/>
              <a:gd name="connsiteX41" fmla="*/ 189516 w 3786746"/>
              <a:gd name="connsiteY41" fmla="*/ 2496030 h 5326706"/>
              <a:gd name="connsiteX42" fmla="*/ 0 w 3786746"/>
              <a:gd name="connsiteY42" fmla="*/ 2501208 h 5326706"/>
              <a:gd name="connsiteX43" fmla="*/ 313334 w 3786746"/>
              <a:gd name="connsiteY43" fmla="*/ 2342346 h 5326706"/>
              <a:gd name="connsiteX0" fmla="*/ 307369 w 3786746"/>
              <a:gd name="connsiteY0" fmla="*/ 2311968 h 5326706"/>
              <a:gd name="connsiteX1" fmla="*/ 912325 w 3786746"/>
              <a:gd name="connsiteY1" fmla="*/ 998514 h 5326706"/>
              <a:gd name="connsiteX2" fmla="*/ 1627433 w 3786746"/>
              <a:gd name="connsiteY2" fmla="*/ 764053 h 5326706"/>
              <a:gd name="connsiteX3" fmla="*/ 1533648 w 3786746"/>
              <a:gd name="connsiteY3" fmla="*/ 330299 h 5326706"/>
              <a:gd name="connsiteX4" fmla="*/ 1826725 w 3786746"/>
              <a:gd name="connsiteY4" fmla="*/ 2052 h 5326706"/>
              <a:gd name="connsiteX5" fmla="*/ 2272202 w 3786746"/>
              <a:gd name="connsiteY5" fmla="*/ 295130 h 5326706"/>
              <a:gd name="connsiteX6" fmla="*/ 2166695 w 3786746"/>
              <a:gd name="connsiteY6" fmla="*/ 728885 h 5326706"/>
              <a:gd name="connsiteX7" fmla="*/ 2612172 w 3786746"/>
              <a:gd name="connsiteY7" fmla="*/ 916453 h 5326706"/>
              <a:gd name="connsiteX8" fmla="*/ 3172805 w 3786746"/>
              <a:gd name="connsiteY8" fmla="*/ 2380125 h 5326706"/>
              <a:gd name="connsiteX9" fmla="*/ 3461860 w 3786746"/>
              <a:gd name="connsiteY9" fmla="*/ 2514685 h 5326706"/>
              <a:gd name="connsiteX10" fmla="*/ 3294844 w 3786746"/>
              <a:gd name="connsiteY10" fmla="*/ 2571425 h 5326706"/>
              <a:gd name="connsiteX11" fmla="*/ 3389579 w 3786746"/>
              <a:gd name="connsiteY11" fmla="*/ 2858162 h 5326706"/>
              <a:gd name="connsiteX12" fmla="*/ 3253336 w 3786746"/>
              <a:gd name="connsiteY12" fmla="*/ 2653649 h 5326706"/>
              <a:gd name="connsiteX13" fmla="*/ 3270981 w 3786746"/>
              <a:gd name="connsiteY13" fmla="*/ 2948110 h 5326706"/>
              <a:gd name="connsiteX14" fmla="*/ 3126121 w 3786746"/>
              <a:gd name="connsiteY14" fmla="*/ 2661991 h 5326706"/>
              <a:gd name="connsiteX15" fmla="*/ 3123681 w 3786746"/>
              <a:gd name="connsiteY15" fmla="*/ 2885931 h 5326706"/>
              <a:gd name="connsiteX16" fmla="*/ 3059595 w 3786746"/>
              <a:gd name="connsiteY16" fmla="*/ 2627593 h 5326706"/>
              <a:gd name="connsiteX17" fmla="*/ 2994104 w 3786746"/>
              <a:gd name="connsiteY17" fmla="*/ 2800747 h 5326706"/>
              <a:gd name="connsiteX18" fmla="*/ 2979815 w 3786746"/>
              <a:gd name="connsiteY18" fmla="*/ 2431381 h 5326706"/>
              <a:gd name="connsiteX19" fmla="*/ 2506664 w 3786746"/>
              <a:gd name="connsiteY19" fmla="*/ 1572945 h 5326706"/>
              <a:gd name="connsiteX20" fmla="*/ 2471495 w 3786746"/>
              <a:gd name="connsiteY20" fmla="*/ 3014883 h 5326706"/>
              <a:gd name="connsiteX21" fmla="*/ 3174879 w 3786746"/>
              <a:gd name="connsiteY21" fmla="*/ 4620945 h 5326706"/>
              <a:gd name="connsiteX22" fmla="*/ 3784479 w 3786746"/>
              <a:gd name="connsiteY22" fmla="*/ 4855406 h 5326706"/>
              <a:gd name="connsiteX23" fmla="*/ 2952141 w 3786746"/>
              <a:gd name="connsiteY23" fmla="*/ 5089868 h 5326706"/>
              <a:gd name="connsiteX24" fmla="*/ 2705956 w 3786746"/>
              <a:gd name="connsiteY24" fmla="*/ 4902299 h 5326706"/>
              <a:gd name="connsiteX25" fmla="*/ 1908787 w 3786746"/>
              <a:gd name="connsiteY25" fmla="*/ 3390022 h 5326706"/>
              <a:gd name="connsiteX26" fmla="*/ 959218 w 3786746"/>
              <a:gd name="connsiteY26" fmla="*/ 4996083 h 5326706"/>
              <a:gd name="connsiteX27" fmla="*/ 419956 w 3786746"/>
              <a:gd name="connsiteY27" fmla="*/ 5324330 h 5326706"/>
              <a:gd name="connsiteX28" fmla="*/ 291002 w 3786746"/>
              <a:gd name="connsiteY28" fmla="*/ 5125037 h 5326706"/>
              <a:gd name="connsiteX29" fmla="*/ 560633 w 3786746"/>
              <a:gd name="connsiteY29" fmla="*/ 4773345 h 5326706"/>
              <a:gd name="connsiteX30" fmla="*/ 1099895 w 3786746"/>
              <a:gd name="connsiteY30" fmla="*/ 3331406 h 5326706"/>
              <a:gd name="connsiteX31" fmla="*/ 1181956 w 3786746"/>
              <a:gd name="connsiteY31" fmla="*/ 1537776 h 5326706"/>
              <a:gd name="connsiteX32" fmla="*/ 532936 w 3786746"/>
              <a:gd name="connsiteY32" fmla="*/ 2325364 h 5326706"/>
              <a:gd name="connsiteX33" fmla="*/ 509514 w 3786746"/>
              <a:gd name="connsiteY33" fmla="*/ 2534238 h 5326706"/>
              <a:gd name="connsiteX34" fmla="*/ 457279 w 3786746"/>
              <a:gd name="connsiteY34" fmla="*/ 2738832 h 5326706"/>
              <a:gd name="connsiteX35" fmla="*/ 447008 w 3786746"/>
              <a:gd name="connsiteY35" fmla="*/ 2610651 h 5326706"/>
              <a:gd name="connsiteX36" fmla="*/ 311881 w 3786746"/>
              <a:gd name="connsiteY36" fmla="*/ 2810841 h 5326706"/>
              <a:gd name="connsiteX37" fmla="*/ 370912 w 3786746"/>
              <a:gd name="connsiteY37" fmla="*/ 2561149 h 5326706"/>
              <a:gd name="connsiteX38" fmla="*/ 130690 w 3786746"/>
              <a:gd name="connsiteY38" fmla="*/ 2845540 h 5326706"/>
              <a:gd name="connsiteX39" fmla="*/ 277334 w 3786746"/>
              <a:gd name="connsiteY39" fmla="*/ 2528590 h 5326706"/>
              <a:gd name="connsiteX40" fmla="*/ 71453 w 3786746"/>
              <a:gd name="connsiteY40" fmla="*/ 2748251 h 5326706"/>
              <a:gd name="connsiteX41" fmla="*/ 189516 w 3786746"/>
              <a:gd name="connsiteY41" fmla="*/ 2496030 h 5326706"/>
              <a:gd name="connsiteX42" fmla="*/ 0 w 3786746"/>
              <a:gd name="connsiteY42" fmla="*/ 2501208 h 5326706"/>
              <a:gd name="connsiteX43" fmla="*/ 307369 w 3786746"/>
              <a:gd name="connsiteY43" fmla="*/ 2311968 h 5326706"/>
              <a:gd name="connsiteX0" fmla="*/ 271578 w 3750955"/>
              <a:gd name="connsiteY0" fmla="*/ 2311968 h 5326706"/>
              <a:gd name="connsiteX1" fmla="*/ 876534 w 3750955"/>
              <a:gd name="connsiteY1" fmla="*/ 998514 h 5326706"/>
              <a:gd name="connsiteX2" fmla="*/ 1591642 w 3750955"/>
              <a:gd name="connsiteY2" fmla="*/ 764053 h 5326706"/>
              <a:gd name="connsiteX3" fmla="*/ 1497857 w 3750955"/>
              <a:gd name="connsiteY3" fmla="*/ 330299 h 5326706"/>
              <a:gd name="connsiteX4" fmla="*/ 1790934 w 3750955"/>
              <a:gd name="connsiteY4" fmla="*/ 2052 h 5326706"/>
              <a:gd name="connsiteX5" fmla="*/ 2236411 w 3750955"/>
              <a:gd name="connsiteY5" fmla="*/ 295130 h 5326706"/>
              <a:gd name="connsiteX6" fmla="*/ 2130904 w 3750955"/>
              <a:gd name="connsiteY6" fmla="*/ 728885 h 5326706"/>
              <a:gd name="connsiteX7" fmla="*/ 2576381 w 3750955"/>
              <a:gd name="connsiteY7" fmla="*/ 916453 h 5326706"/>
              <a:gd name="connsiteX8" fmla="*/ 3137014 w 3750955"/>
              <a:gd name="connsiteY8" fmla="*/ 2380125 h 5326706"/>
              <a:gd name="connsiteX9" fmla="*/ 3426069 w 3750955"/>
              <a:gd name="connsiteY9" fmla="*/ 2514685 h 5326706"/>
              <a:gd name="connsiteX10" fmla="*/ 3259053 w 3750955"/>
              <a:gd name="connsiteY10" fmla="*/ 2571425 h 5326706"/>
              <a:gd name="connsiteX11" fmla="*/ 3353788 w 3750955"/>
              <a:gd name="connsiteY11" fmla="*/ 2858162 h 5326706"/>
              <a:gd name="connsiteX12" fmla="*/ 3217545 w 3750955"/>
              <a:gd name="connsiteY12" fmla="*/ 2653649 h 5326706"/>
              <a:gd name="connsiteX13" fmla="*/ 3235190 w 3750955"/>
              <a:gd name="connsiteY13" fmla="*/ 2948110 h 5326706"/>
              <a:gd name="connsiteX14" fmla="*/ 3090330 w 3750955"/>
              <a:gd name="connsiteY14" fmla="*/ 2661991 h 5326706"/>
              <a:gd name="connsiteX15" fmla="*/ 3087890 w 3750955"/>
              <a:gd name="connsiteY15" fmla="*/ 2885931 h 5326706"/>
              <a:gd name="connsiteX16" fmla="*/ 3023804 w 3750955"/>
              <a:gd name="connsiteY16" fmla="*/ 2627593 h 5326706"/>
              <a:gd name="connsiteX17" fmla="*/ 2958313 w 3750955"/>
              <a:gd name="connsiteY17" fmla="*/ 2800747 h 5326706"/>
              <a:gd name="connsiteX18" fmla="*/ 2944024 w 3750955"/>
              <a:gd name="connsiteY18" fmla="*/ 2431381 h 5326706"/>
              <a:gd name="connsiteX19" fmla="*/ 2470873 w 3750955"/>
              <a:gd name="connsiteY19" fmla="*/ 1572945 h 5326706"/>
              <a:gd name="connsiteX20" fmla="*/ 2435704 w 3750955"/>
              <a:gd name="connsiteY20" fmla="*/ 3014883 h 5326706"/>
              <a:gd name="connsiteX21" fmla="*/ 3139088 w 3750955"/>
              <a:gd name="connsiteY21" fmla="*/ 4620945 h 5326706"/>
              <a:gd name="connsiteX22" fmla="*/ 3748688 w 3750955"/>
              <a:gd name="connsiteY22" fmla="*/ 4855406 h 5326706"/>
              <a:gd name="connsiteX23" fmla="*/ 2916350 w 3750955"/>
              <a:gd name="connsiteY23" fmla="*/ 5089868 h 5326706"/>
              <a:gd name="connsiteX24" fmla="*/ 2670165 w 3750955"/>
              <a:gd name="connsiteY24" fmla="*/ 4902299 h 5326706"/>
              <a:gd name="connsiteX25" fmla="*/ 1872996 w 3750955"/>
              <a:gd name="connsiteY25" fmla="*/ 3390022 h 5326706"/>
              <a:gd name="connsiteX26" fmla="*/ 923427 w 3750955"/>
              <a:gd name="connsiteY26" fmla="*/ 4996083 h 5326706"/>
              <a:gd name="connsiteX27" fmla="*/ 384165 w 3750955"/>
              <a:gd name="connsiteY27" fmla="*/ 5324330 h 5326706"/>
              <a:gd name="connsiteX28" fmla="*/ 255211 w 3750955"/>
              <a:gd name="connsiteY28" fmla="*/ 5125037 h 5326706"/>
              <a:gd name="connsiteX29" fmla="*/ 524842 w 3750955"/>
              <a:gd name="connsiteY29" fmla="*/ 4773345 h 5326706"/>
              <a:gd name="connsiteX30" fmla="*/ 1064104 w 3750955"/>
              <a:gd name="connsiteY30" fmla="*/ 3331406 h 5326706"/>
              <a:gd name="connsiteX31" fmla="*/ 1146165 w 3750955"/>
              <a:gd name="connsiteY31" fmla="*/ 1537776 h 5326706"/>
              <a:gd name="connsiteX32" fmla="*/ 497145 w 3750955"/>
              <a:gd name="connsiteY32" fmla="*/ 2325364 h 5326706"/>
              <a:gd name="connsiteX33" fmla="*/ 473723 w 3750955"/>
              <a:gd name="connsiteY33" fmla="*/ 2534238 h 5326706"/>
              <a:gd name="connsiteX34" fmla="*/ 421488 w 3750955"/>
              <a:gd name="connsiteY34" fmla="*/ 2738832 h 5326706"/>
              <a:gd name="connsiteX35" fmla="*/ 411217 w 3750955"/>
              <a:gd name="connsiteY35" fmla="*/ 2610651 h 5326706"/>
              <a:gd name="connsiteX36" fmla="*/ 276090 w 3750955"/>
              <a:gd name="connsiteY36" fmla="*/ 2810841 h 5326706"/>
              <a:gd name="connsiteX37" fmla="*/ 335121 w 3750955"/>
              <a:gd name="connsiteY37" fmla="*/ 2561149 h 5326706"/>
              <a:gd name="connsiteX38" fmla="*/ 94899 w 3750955"/>
              <a:gd name="connsiteY38" fmla="*/ 2845540 h 5326706"/>
              <a:gd name="connsiteX39" fmla="*/ 241543 w 3750955"/>
              <a:gd name="connsiteY39" fmla="*/ 2528590 h 5326706"/>
              <a:gd name="connsiteX40" fmla="*/ 35662 w 3750955"/>
              <a:gd name="connsiteY40" fmla="*/ 2748251 h 5326706"/>
              <a:gd name="connsiteX41" fmla="*/ 153725 w 3750955"/>
              <a:gd name="connsiteY41" fmla="*/ 2496030 h 5326706"/>
              <a:gd name="connsiteX42" fmla="*/ 0 w 3750955"/>
              <a:gd name="connsiteY42" fmla="*/ 2489057 h 5326706"/>
              <a:gd name="connsiteX43" fmla="*/ 271578 w 3750955"/>
              <a:gd name="connsiteY43" fmla="*/ 2311968 h 5326706"/>
              <a:gd name="connsiteX0" fmla="*/ 271578 w 3750955"/>
              <a:gd name="connsiteY0" fmla="*/ 2311968 h 5326706"/>
              <a:gd name="connsiteX1" fmla="*/ 876534 w 3750955"/>
              <a:gd name="connsiteY1" fmla="*/ 998514 h 5326706"/>
              <a:gd name="connsiteX2" fmla="*/ 1591642 w 3750955"/>
              <a:gd name="connsiteY2" fmla="*/ 764053 h 5326706"/>
              <a:gd name="connsiteX3" fmla="*/ 1497857 w 3750955"/>
              <a:gd name="connsiteY3" fmla="*/ 330299 h 5326706"/>
              <a:gd name="connsiteX4" fmla="*/ 1790934 w 3750955"/>
              <a:gd name="connsiteY4" fmla="*/ 2052 h 5326706"/>
              <a:gd name="connsiteX5" fmla="*/ 2236411 w 3750955"/>
              <a:gd name="connsiteY5" fmla="*/ 295130 h 5326706"/>
              <a:gd name="connsiteX6" fmla="*/ 2130904 w 3750955"/>
              <a:gd name="connsiteY6" fmla="*/ 728885 h 5326706"/>
              <a:gd name="connsiteX7" fmla="*/ 2576381 w 3750955"/>
              <a:gd name="connsiteY7" fmla="*/ 916453 h 5326706"/>
              <a:gd name="connsiteX8" fmla="*/ 3137014 w 3750955"/>
              <a:gd name="connsiteY8" fmla="*/ 2380125 h 5326706"/>
              <a:gd name="connsiteX9" fmla="*/ 3426069 w 3750955"/>
              <a:gd name="connsiteY9" fmla="*/ 2514685 h 5326706"/>
              <a:gd name="connsiteX10" fmla="*/ 3259053 w 3750955"/>
              <a:gd name="connsiteY10" fmla="*/ 2571425 h 5326706"/>
              <a:gd name="connsiteX11" fmla="*/ 3353788 w 3750955"/>
              <a:gd name="connsiteY11" fmla="*/ 2858162 h 5326706"/>
              <a:gd name="connsiteX12" fmla="*/ 3217545 w 3750955"/>
              <a:gd name="connsiteY12" fmla="*/ 2653649 h 5326706"/>
              <a:gd name="connsiteX13" fmla="*/ 3235190 w 3750955"/>
              <a:gd name="connsiteY13" fmla="*/ 2948110 h 5326706"/>
              <a:gd name="connsiteX14" fmla="*/ 3090330 w 3750955"/>
              <a:gd name="connsiteY14" fmla="*/ 2661991 h 5326706"/>
              <a:gd name="connsiteX15" fmla="*/ 3087890 w 3750955"/>
              <a:gd name="connsiteY15" fmla="*/ 2885931 h 5326706"/>
              <a:gd name="connsiteX16" fmla="*/ 3023804 w 3750955"/>
              <a:gd name="connsiteY16" fmla="*/ 2627593 h 5326706"/>
              <a:gd name="connsiteX17" fmla="*/ 2958313 w 3750955"/>
              <a:gd name="connsiteY17" fmla="*/ 2800747 h 5326706"/>
              <a:gd name="connsiteX18" fmla="*/ 2944024 w 3750955"/>
              <a:gd name="connsiteY18" fmla="*/ 2431381 h 5326706"/>
              <a:gd name="connsiteX19" fmla="*/ 2470873 w 3750955"/>
              <a:gd name="connsiteY19" fmla="*/ 1572945 h 5326706"/>
              <a:gd name="connsiteX20" fmla="*/ 2435704 w 3750955"/>
              <a:gd name="connsiteY20" fmla="*/ 3014883 h 5326706"/>
              <a:gd name="connsiteX21" fmla="*/ 3139088 w 3750955"/>
              <a:gd name="connsiteY21" fmla="*/ 4620945 h 5326706"/>
              <a:gd name="connsiteX22" fmla="*/ 3748688 w 3750955"/>
              <a:gd name="connsiteY22" fmla="*/ 4855406 h 5326706"/>
              <a:gd name="connsiteX23" fmla="*/ 2916350 w 3750955"/>
              <a:gd name="connsiteY23" fmla="*/ 5089868 h 5326706"/>
              <a:gd name="connsiteX24" fmla="*/ 2670165 w 3750955"/>
              <a:gd name="connsiteY24" fmla="*/ 4902299 h 5326706"/>
              <a:gd name="connsiteX25" fmla="*/ 1872996 w 3750955"/>
              <a:gd name="connsiteY25" fmla="*/ 3390022 h 5326706"/>
              <a:gd name="connsiteX26" fmla="*/ 923427 w 3750955"/>
              <a:gd name="connsiteY26" fmla="*/ 4996083 h 5326706"/>
              <a:gd name="connsiteX27" fmla="*/ 384165 w 3750955"/>
              <a:gd name="connsiteY27" fmla="*/ 5324330 h 5326706"/>
              <a:gd name="connsiteX28" fmla="*/ 255211 w 3750955"/>
              <a:gd name="connsiteY28" fmla="*/ 5125037 h 5326706"/>
              <a:gd name="connsiteX29" fmla="*/ 524842 w 3750955"/>
              <a:gd name="connsiteY29" fmla="*/ 4773345 h 5326706"/>
              <a:gd name="connsiteX30" fmla="*/ 1064104 w 3750955"/>
              <a:gd name="connsiteY30" fmla="*/ 3331406 h 5326706"/>
              <a:gd name="connsiteX31" fmla="*/ 1146165 w 3750955"/>
              <a:gd name="connsiteY31" fmla="*/ 1537776 h 5326706"/>
              <a:gd name="connsiteX32" fmla="*/ 497145 w 3750955"/>
              <a:gd name="connsiteY32" fmla="*/ 2325364 h 5326706"/>
              <a:gd name="connsiteX33" fmla="*/ 473723 w 3750955"/>
              <a:gd name="connsiteY33" fmla="*/ 2534238 h 5326706"/>
              <a:gd name="connsiteX34" fmla="*/ 421488 w 3750955"/>
              <a:gd name="connsiteY34" fmla="*/ 2738832 h 5326706"/>
              <a:gd name="connsiteX35" fmla="*/ 411217 w 3750955"/>
              <a:gd name="connsiteY35" fmla="*/ 2610651 h 5326706"/>
              <a:gd name="connsiteX36" fmla="*/ 276090 w 3750955"/>
              <a:gd name="connsiteY36" fmla="*/ 2810841 h 5326706"/>
              <a:gd name="connsiteX37" fmla="*/ 335121 w 3750955"/>
              <a:gd name="connsiteY37" fmla="*/ 2561149 h 5326706"/>
              <a:gd name="connsiteX38" fmla="*/ 94899 w 3750955"/>
              <a:gd name="connsiteY38" fmla="*/ 2845540 h 5326706"/>
              <a:gd name="connsiteX39" fmla="*/ 241543 w 3750955"/>
              <a:gd name="connsiteY39" fmla="*/ 2528590 h 5326706"/>
              <a:gd name="connsiteX40" fmla="*/ 35662 w 3750955"/>
              <a:gd name="connsiteY40" fmla="*/ 2748251 h 5326706"/>
              <a:gd name="connsiteX41" fmla="*/ 171620 w 3750955"/>
              <a:gd name="connsiteY41" fmla="*/ 2514256 h 5326706"/>
              <a:gd name="connsiteX42" fmla="*/ 0 w 3750955"/>
              <a:gd name="connsiteY42" fmla="*/ 2489057 h 5326706"/>
              <a:gd name="connsiteX43" fmla="*/ 271578 w 3750955"/>
              <a:gd name="connsiteY43" fmla="*/ 2311968 h 5326706"/>
              <a:gd name="connsiteX0" fmla="*/ 268596 w 3747973"/>
              <a:gd name="connsiteY0" fmla="*/ 2311968 h 5326706"/>
              <a:gd name="connsiteX1" fmla="*/ 873552 w 3747973"/>
              <a:gd name="connsiteY1" fmla="*/ 998514 h 5326706"/>
              <a:gd name="connsiteX2" fmla="*/ 1588660 w 3747973"/>
              <a:gd name="connsiteY2" fmla="*/ 764053 h 5326706"/>
              <a:gd name="connsiteX3" fmla="*/ 1494875 w 3747973"/>
              <a:gd name="connsiteY3" fmla="*/ 330299 h 5326706"/>
              <a:gd name="connsiteX4" fmla="*/ 1787952 w 3747973"/>
              <a:gd name="connsiteY4" fmla="*/ 2052 h 5326706"/>
              <a:gd name="connsiteX5" fmla="*/ 2233429 w 3747973"/>
              <a:gd name="connsiteY5" fmla="*/ 295130 h 5326706"/>
              <a:gd name="connsiteX6" fmla="*/ 2127922 w 3747973"/>
              <a:gd name="connsiteY6" fmla="*/ 728885 h 5326706"/>
              <a:gd name="connsiteX7" fmla="*/ 2573399 w 3747973"/>
              <a:gd name="connsiteY7" fmla="*/ 916453 h 5326706"/>
              <a:gd name="connsiteX8" fmla="*/ 3134032 w 3747973"/>
              <a:gd name="connsiteY8" fmla="*/ 2380125 h 5326706"/>
              <a:gd name="connsiteX9" fmla="*/ 3423087 w 3747973"/>
              <a:gd name="connsiteY9" fmla="*/ 2514685 h 5326706"/>
              <a:gd name="connsiteX10" fmla="*/ 3256071 w 3747973"/>
              <a:gd name="connsiteY10" fmla="*/ 2571425 h 5326706"/>
              <a:gd name="connsiteX11" fmla="*/ 3350806 w 3747973"/>
              <a:gd name="connsiteY11" fmla="*/ 2858162 h 5326706"/>
              <a:gd name="connsiteX12" fmla="*/ 3214563 w 3747973"/>
              <a:gd name="connsiteY12" fmla="*/ 2653649 h 5326706"/>
              <a:gd name="connsiteX13" fmla="*/ 3232208 w 3747973"/>
              <a:gd name="connsiteY13" fmla="*/ 2948110 h 5326706"/>
              <a:gd name="connsiteX14" fmla="*/ 3087348 w 3747973"/>
              <a:gd name="connsiteY14" fmla="*/ 2661991 h 5326706"/>
              <a:gd name="connsiteX15" fmla="*/ 3084908 w 3747973"/>
              <a:gd name="connsiteY15" fmla="*/ 2885931 h 5326706"/>
              <a:gd name="connsiteX16" fmla="*/ 3020822 w 3747973"/>
              <a:gd name="connsiteY16" fmla="*/ 2627593 h 5326706"/>
              <a:gd name="connsiteX17" fmla="*/ 2955331 w 3747973"/>
              <a:gd name="connsiteY17" fmla="*/ 2800747 h 5326706"/>
              <a:gd name="connsiteX18" fmla="*/ 2941042 w 3747973"/>
              <a:gd name="connsiteY18" fmla="*/ 2431381 h 5326706"/>
              <a:gd name="connsiteX19" fmla="*/ 2467891 w 3747973"/>
              <a:gd name="connsiteY19" fmla="*/ 1572945 h 5326706"/>
              <a:gd name="connsiteX20" fmla="*/ 2432722 w 3747973"/>
              <a:gd name="connsiteY20" fmla="*/ 3014883 h 5326706"/>
              <a:gd name="connsiteX21" fmla="*/ 3136106 w 3747973"/>
              <a:gd name="connsiteY21" fmla="*/ 4620945 h 5326706"/>
              <a:gd name="connsiteX22" fmla="*/ 3745706 w 3747973"/>
              <a:gd name="connsiteY22" fmla="*/ 4855406 h 5326706"/>
              <a:gd name="connsiteX23" fmla="*/ 2913368 w 3747973"/>
              <a:gd name="connsiteY23" fmla="*/ 5089868 h 5326706"/>
              <a:gd name="connsiteX24" fmla="*/ 2667183 w 3747973"/>
              <a:gd name="connsiteY24" fmla="*/ 4902299 h 5326706"/>
              <a:gd name="connsiteX25" fmla="*/ 1870014 w 3747973"/>
              <a:gd name="connsiteY25" fmla="*/ 3390022 h 5326706"/>
              <a:gd name="connsiteX26" fmla="*/ 920445 w 3747973"/>
              <a:gd name="connsiteY26" fmla="*/ 4996083 h 5326706"/>
              <a:gd name="connsiteX27" fmla="*/ 381183 w 3747973"/>
              <a:gd name="connsiteY27" fmla="*/ 5324330 h 5326706"/>
              <a:gd name="connsiteX28" fmla="*/ 252229 w 3747973"/>
              <a:gd name="connsiteY28" fmla="*/ 5125037 h 5326706"/>
              <a:gd name="connsiteX29" fmla="*/ 521860 w 3747973"/>
              <a:gd name="connsiteY29" fmla="*/ 4773345 h 5326706"/>
              <a:gd name="connsiteX30" fmla="*/ 1061122 w 3747973"/>
              <a:gd name="connsiteY30" fmla="*/ 3331406 h 5326706"/>
              <a:gd name="connsiteX31" fmla="*/ 1143183 w 3747973"/>
              <a:gd name="connsiteY31" fmla="*/ 1537776 h 5326706"/>
              <a:gd name="connsiteX32" fmla="*/ 494163 w 3747973"/>
              <a:gd name="connsiteY32" fmla="*/ 2325364 h 5326706"/>
              <a:gd name="connsiteX33" fmla="*/ 470741 w 3747973"/>
              <a:gd name="connsiteY33" fmla="*/ 2534238 h 5326706"/>
              <a:gd name="connsiteX34" fmla="*/ 418506 w 3747973"/>
              <a:gd name="connsiteY34" fmla="*/ 2738832 h 5326706"/>
              <a:gd name="connsiteX35" fmla="*/ 408235 w 3747973"/>
              <a:gd name="connsiteY35" fmla="*/ 2610651 h 5326706"/>
              <a:gd name="connsiteX36" fmla="*/ 273108 w 3747973"/>
              <a:gd name="connsiteY36" fmla="*/ 2810841 h 5326706"/>
              <a:gd name="connsiteX37" fmla="*/ 332139 w 3747973"/>
              <a:gd name="connsiteY37" fmla="*/ 2561149 h 5326706"/>
              <a:gd name="connsiteX38" fmla="*/ 91917 w 3747973"/>
              <a:gd name="connsiteY38" fmla="*/ 2845540 h 5326706"/>
              <a:gd name="connsiteX39" fmla="*/ 238561 w 3747973"/>
              <a:gd name="connsiteY39" fmla="*/ 2528590 h 5326706"/>
              <a:gd name="connsiteX40" fmla="*/ 32680 w 3747973"/>
              <a:gd name="connsiteY40" fmla="*/ 2748251 h 5326706"/>
              <a:gd name="connsiteX41" fmla="*/ 168638 w 3747973"/>
              <a:gd name="connsiteY41" fmla="*/ 2514256 h 5326706"/>
              <a:gd name="connsiteX42" fmla="*/ 0 w 3747973"/>
              <a:gd name="connsiteY42" fmla="*/ 2522473 h 5326706"/>
              <a:gd name="connsiteX43" fmla="*/ 268596 w 3747973"/>
              <a:gd name="connsiteY43" fmla="*/ 2311968 h 5326706"/>
              <a:gd name="connsiteX0" fmla="*/ 268596 w 3747973"/>
              <a:gd name="connsiteY0" fmla="*/ 2311968 h 5326706"/>
              <a:gd name="connsiteX1" fmla="*/ 873552 w 3747973"/>
              <a:gd name="connsiteY1" fmla="*/ 998514 h 5326706"/>
              <a:gd name="connsiteX2" fmla="*/ 1588660 w 3747973"/>
              <a:gd name="connsiteY2" fmla="*/ 764053 h 5326706"/>
              <a:gd name="connsiteX3" fmla="*/ 1494875 w 3747973"/>
              <a:gd name="connsiteY3" fmla="*/ 330299 h 5326706"/>
              <a:gd name="connsiteX4" fmla="*/ 1787952 w 3747973"/>
              <a:gd name="connsiteY4" fmla="*/ 2052 h 5326706"/>
              <a:gd name="connsiteX5" fmla="*/ 2233429 w 3747973"/>
              <a:gd name="connsiteY5" fmla="*/ 295130 h 5326706"/>
              <a:gd name="connsiteX6" fmla="*/ 2127922 w 3747973"/>
              <a:gd name="connsiteY6" fmla="*/ 728885 h 5326706"/>
              <a:gd name="connsiteX7" fmla="*/ 2573399 w 3747973"/>
              <a:gd name="connsiteY7" fmla="*/ 916453 h 5326706"/>
              <a:gd name="connsiteX8" fmla="*/ 3134032 w 3747973"/>
              <a:gd name="connsiteY8" fmla="*/ 2380125 h 5326706"/>
              <a:gd name="connsiteX9" fmla="*/ 3423087 w 3747973"/>
              <a:gd name="connsiteY9" fmla="*/ 2514685 h 5326706"/>
              <a:gd name="connsiteX10" fmla="*/ 3256071 w 3747973"/>
              <a:gd name="connsiteY10" fmla="*/ 2571425 h 5326706"/>
              <a:gd name="connsiteX11" fmla="*/ 3350806 w 3747973"/>
              <a:gd name="connsiteY11" fmla="*/ 2858162 h 5326706"/>
              <a:gd name="connsiteX12" fmla="*/ 3214563 w 3747973"/>
              <a:gd name="connsiteY12" fmla="*/ 2653649 h 5326706"/>
              <a:gd name="connsiteX13" fmla="*/ 3232208 w 3747973"/>
              <a:gd name="connsiteY13" fmla="*/ 2948110 h 5326706"/>
              <a:gd name="connsiteX14" fmla="*/ 3087348 w 3747973"/>
              <a:gd name="connsiteY14" fmla="*/ 2661991 h 5326706"/>
              <a:gd name="connsiteX15" fmla="*/ 3084908 w 3747973"/>
              <a:gd name="connsiteY15" fmla="*/ 2885931 h 5326706"/>
              <a:gd name="connsiteX16" fmla="*/ 3020822 w 3747973"/>
              <a:gd name="connsiteY16" fmla="*/ 2627593 h 5326706"/>
              <a:gd name="connsiteX17" fmla="*/ 2955331 w 3747973"/>
              <a:gd name="connsiteY17" fmla="*/ 2800747 h 5326706"/>
              <a:gd name="connsiteX18" fmla="*/ 2941042 w 3747973"/>
              <a:gd name="connsiteY18" fmla="*/ 2431381 h 5326706"/>
              <a:gd name="connsiteX19" fmla="*/ 2467891 w 3747973"/>
              <a:gd name="connsiteY19" fmla="*/ 1572945 h 5326706"/>
              <a:gd name="connsiteX20" fmla="*/ 2432722 w 3747973"/>
              <a:gd name="connsiteY20" fmla="*/ 3014883 h 5326706"/>
              <a:gd name="connsiteX21" fmla="*/ 3136106 w 3747973"/>
              <a:gd name="connsiteY21" fmla="*/ 4620945 h 5326706"/>
              <a:gd name="connsiteX22" fmla="*/ 3745706 w 3747973"/>
              <a:gd name="connsiteY22" fmla="*/ 4855406 h 5326706"/>
              <a:gd name="connsiteX23" fmla="*/ 2913368 w 3747973"/>
              <a:gd name="connsiteY23" fmla="*/ 5089868 h 5326706"/>
              <a:gd name="connsiteX24" fmla="*/ 2667183 w 3747973"/>
              <a:gd name="connsiteY24" fmla="*/ 4902299 h 5326706"/>
              <a:gd name="connsiteX25" fmla="*/ 1870014 w 3747973"/>
              <a:gd name="connsiteY25" fmla="*/ 3390022 h 5326706"/>
              <a:gd name="connsiteX26" fmla="*/ 920445 w 3747973"/>
              <a:gd name="connsiteY26" fmla="*/ 4996083 h 5326706"/>
              <a:gd name="connsiteX27" fmla="*/ 381183 w 3747973"/>
              <a:gd name="connsiteY27" fmla="*/ 5324330 h 5326706"/>
              <a:gd name="connsiteX28" fmla="*/ 252229 w 3747973"/>
              <a:gd name="connsiteY28" fmla="*/ 5125037 h 5326706"/>
              <a:gd name="connsiteX29" fmla="*/ 521860 w 3747973"/>
              <a:gd name="connsiteY29" fmla="*/ 4773345 h 5326706"/>
              <a:gd name="connsiteX30" fmla="*/ 1061122 w 3747973"/>
              <a:gd name="connsiteY30" fmla="*/ 3331406 h 5326706"/>
              <a:gd name="connsiteX31" fmla="*/ 1143183 w 3747973"/>
              <a:gd name="connsiteY31" fmla="*/ 1537776 h 5326706"/>
              <a:gd name="connsiteX32" fmla="*/ 494163 w 3747973"/>
              <a:gd name="connsiteY32" fmla="*/ 2325364 h 5326706"/>
              <a:gd name="connsiteX33" fmla="*/ 470741 w 3747973"/>
              <a:gd name="connsiteY33" fmla="*/ 2534238 h 5326706"/>
              <a:gd name="connsiteX34" fmla="*/ 418506 w 3747973"/>
              <a:gd name="connsiteY34" fmla="*/ 2738832 h 5326706"/>
              <a:gd name="connsiteX35" fmla="*/ 408235 w 3747973"/>
              <a:gd name="connsiteY35" fmla="*/ 2610651 h 5326706"/>
              <a:gd name="connsiteX36" fmla="*/ 273108 w 3747973"/>
              <a:gd name="connsiteY36" fmla="*/ 2810841 h 5326706"/>
              <a:gd name="connsiteX37" fmla="*/ 332139 w 3747973"/>
              <a:gd name="connsiteY37" fmla="*/ 2561149 h 5326706"/>
              <a:gd name="connsiteX38" fmla="*/ 91917 w 3747973"/>
              <a:gd name="connsiteY38" fmla="*/ 2845540 h 5326706"/>
              <a:gd name="connsiteX39" fmla="*/ 238561 w 3747973"/>
              <a:gd name="connsiteY39" fmla="*/ 2528590 h 5326706"/>
              <a:gd name="connsiteX40" fmla="*/ 32680 w 3747973"/>
              <a:gd name="connsiteY40" fmla="*/ 2748251 h 5326706"/>
              <a:gd name="connsiteX41" fmla="*/ 168638 w 3747973"/>
              <a:gd name="connsiteY41" fmla="*/ 2514256 h 5326706"/>
              <a:gd name="connsiteX42" fmla="*/ 0 w 3747973"/>
              <a:gd name="connsiteY42" fmla="*/ 2522473 h 5326706"/>
              <a:gd name="connsiteX43" fmla="*/ 268596 w 3747973"/>
              <a:gd name="connsiteY43" fmla="*/ 2311968 h 5326706"/>
              <a:gd name="connsiteX0" fmla="*/ 268596 w 3747973"/>
              <a:gd name="connsiteY0" fmla="*/ 2311968 h 5326706"/>
              <a:gd name="connsiteX1" fmla="*/ 873552 w 3747973"/>
              <a:gd name="connsiteY1" fmla="*/ 998514 h 5326706"/>
              <a:gd name="connsiteX2" fmla="*/ 1588660 w 3747973"/>
              <a:gd name="connsiteY2" fmla="*/ 764053 h 5326706"/>
              <a:gd name="connsiteX3" fmla="*/ 1494875 w 3747973"/>
              <a:gd name="connsiteY3" fmla="*/ 330299 h 5326706"/>
              <a:gd name="connsiteX4" fmla="*/ 1787952 w 3747973"/>
              <a:gd name="connsiteY4" fmla="*/ 2052 h 5326706"/>
              <a:gd name="connsiteX5" fmla="*/ 2233429 w 3747973"/>
              <a:gd name="connsiteY5" fmla="*/ 295130 h 5326706"/>
              <a:gd name="connsiteX6" fmla="*/ 2127922 w 3747973"/>
              <a:gd name="connsiteY6" fmla="*/ 728885 h 5326706"/>
              <a:gd name="connsiteX7" fmla="*/ 2573399 w 3747973"/>
              <a:gd name="connsiteY7" fmla="*/ 916453 h 5326706"/>
              <a:gd name="connsiteX8" fmla="*/ 3134032 w 3747973"/>
              <a:gd name="connsiteY8" fmla="*/ 2380125 h 5326706"/>
              <a:gd name="connsiteX9" fmla="*/ 3423087 w 3747973"/>
              <a:gd name="connsiteY9" fmla="*/ 2514685 h 5326706"/>
              <a:gd name="connsiteX10" fmla="*/ 3256071 w 3747973"/>
              <a:gd name="connsiteY10" fmla="*/ 2571425 h 5326706"/>
              <a:gd name="connsiteX11" fmla="*/ 3350806 w 3747973"/>
              <a:gd name="connsiteY11" fmla="*/ 2858162 h 5326706"/>
              <a:gd name="connsiteX12" fmla="*/ 3214563 w 3747973"/>
              <a:gd name="connsiteY12" fmla="*/ 2653649 h 5326706"/>
              <a:gd name="connsiteX13" fmla="*/ 3232208 w 3747973"/>
              <a:gd name="connsiteY13" fmla="*/ 2948110 h 5326706"/>
              <a:gd name="connsiteX14" fmla="*/ 3087348 w 3747973"/>
              <a:gd name="connsiteY14" fmla="*/ 2661991 h 5326706"/>
              <a:gd name="connsiteX15" fmla="*/ 3084908 w 3747973"/>
              <a:gd name="connsiteY15" fmla="*/ 2885931 h 5326706"/>
              <a:gd name="connsiteX16" fmla="*/ 3020822 w 3747973"/>
              <a:gd name="connsiteY16" fmla="*/ 2627593 h 5326706"/>
              <a:gd name="connsiteX17" fmla="*/ 2955331 w 3747973"/>
              <a:gd name="connsiteY17" fmla="*/ 2800747 h 5326706"/>
              <a:gd name="connsiteX18" fmla="*/ 2941042 w 3747973"/>
              <a:gd name="connsiteY18" fmla="*/ 2431381 h 5326706"/>
              <a:gd name="connsiteX19" fmla="*/ 2467891 w 3747973"/>
              <a:gd name="connsiteY19" fmla="*/ 1572945 h 5326706"/>
              <a:gd name="connsiteX20" fmla="*/ 2432722 w 3747973"/>
              <a:gd name="connsiteY20" fmla="*/ 3014883 h 5326706"/>
              <a:gd name="connsiteX21" fmla="*/ 3136106 w 3747973"/>
              <a:gd name="connsiteY21" fmla="*/ 4620945 h 5326706"/>
              <a:gd name="connsiteX22" fmla="*/ 3745706 w 3747973"/>
              <a:gd name="connsiteY22" fmla="*/ 4855406 h 5326706"/>
              <a:gd name="connsiteX23" fmla="*/ 2913368 w 3747973"/>
              <a:gd name="connsiteY23" fmla="*/ 5089868 h 5326706"/>
              <a:gd name="connsiteX24" fmla="*/ 2667183 w 3747973"/>
              <a:gd name="connsiteY24" fmla="*/ 4902299 h 5326706"/>
              <a:gd name="connsiteX25" fmla="*/ 1870014 w 3747973"/>
              <a:gd name="connsiteY25" fmla="*/ 3390022 h 5326706"/>
              <a:gd name="connsiteX26" fmla="*/ 920445 w 3747973"/>
              <a:gd name="connsiteY26" fmla="*/ 4996083 h 5326706"/>
              <a:gd name="connsiteX27" fmla="*/ 381183 w 3747973"/>
              <a:gd name="connsiteY27" fmla="*/ 5324330 h 5326706"/>
              <a:gd name="connsiteX28" fmla="*/ 252229 w 3747973"/>
              <a:gd name="connsiteY28" fmla="*/ 5125037 h 5326706"/>
              <a:gd name="connsiteX29" fmla="*/ 521860 w 3747973"/>
              <a:gd name="connsiteY29" fmla="*/ 4773345 h 5326706"/>
              <a:gd name="connsiteX30" fmla="*/ 1061122 w 3747973"/>
              <a:gd name="connsiteY30" fmla="*/ 3331406 h 5326706"/>
              <a:gd name="connsiteX31" fmla="*/ 1143183 w 3747973"/>
              <a:gd name="connsiteY31" fmla="*/ 1537776 h 5326706"/>
              <a:gd name="connsiteX32" fmla="*/ 494163 w 3747973"/>
              <a:gd name="connsiteY32" fmla="*/ 2325364 h 5326706"/>
              <a:gd name="connsiteX33" fmla="*/ 470741 w 3747973"/>
              <a:gd name="connsiteY33" fmla="*/ 2534238 h 5326706"/>
              <a:gd name="connsiteX34" fmla="*/ 418506 w 3747973"/>
              <a:gd name="connsiteY34" fmla="*/ 2738832 h 5326706"/>
              <a:gd name="connsiteX35" fmla="*/ 408235 w 3747973"/>
              <a:gd name="connsiteY35" fmla="*/ 2610651 h 5326706"/>
              <a:gd name="connsiteX36" fmla="*/ 273108 w 3747973"/>
              <a:gd name="connsiteY36" fmla="*/ 2810841 h 5326706"/>
              <a:gd name="connsiteX37" fmla="*/ 332139 w 3747973"/>
              <a:gd name="connsiteY37" fmla="*/ 2561149 h 5326706"/>
              <a:gd name="connsiteX38" fmla="*/ 91917 w 3747973"/>
              <a:gd name="connsiteY38" fmla="*/ 2845540 h 5326706"/>
              <a:gd name="connsiteX39" fmla="*/ 238561 w 3747973"/>
              <a:gd name="connsiteY39" fmla="*/ 2528590 h 5326706"/>
              <a:gd name="connsiteX40" fmla="*/ 32680 w 3747973"/>
              <a:gd name="connsiteY40" fmla="*/ 2748251 h 5326706"/>
              <a:gd name="connsiteX41" fmla="*/ 168638 w 3747973"/>
              <a:gd name="connsiteY41" fmla="*/ 2514256 h 5326706"/>
              <a:gd name="connsiteX42" fmla="*/ 0 w 3747973"/>
              <a:gd name="connsiteY42" fmla="*/ 2522473 h 5326706"/>
              <a:gd name="connsiteX43" fmla="*/ 225724 w 3747973"/>
              <a:gd name="connsiteY43" fmla="*/ 2377006 h 5326706"/>
              <a:gd name="connsiteX44" fmla="*/ 268596 w 3747973"/>
              <a:gd name="connsiteY44" fmla="*/ 2311968 h 5326706"/>
              <a:gd name="connsiteX0" fmla="*/ 268596 w 3747973"/>
              <a:gd name="connsiteY0" fmla="*/ 2311968 h 5326706"/>
              <a:gd name="connsiteX1" fmla="*/ 873552 w 3747973"/>
              <a:gd name="connsiteY1" fmla="*/ 998514 h 5326706"/>
              <a:gd name="connsiteX2" fmla="*/ 1588660 w 3747973"/>
              <a:gd name="connsiteY2" fmla="*/ 764053 h 5326706"/>
              <a:gd name="connsiteX3" fmla="*/ 1494875 w 3747973"/>
              <a:gd name="connsiteY3" fmla="*/ 330299 h 5326706"/>
              <a:gd name="connsiteX4" fmla="*/ 1787952 w 3747973"/>
              <a:gd name="connsiteY4" fmla="*/ 2052 h 5326706"/>
              <a:gd name="connsiteX5" fmla="*/ 2233429 w 3747973"/>
              <a:gd name="connsiteY5" fmla="*/ 295130 h 5326706"/>
              <a:gd name="connsiteX6" fmla="*/ 2127922 w 3747973"/>
              <a:gd name="connsiteY6" fmla="*/ 728885 h 5326706"/>
              <a:gd name="connsiteX7" fmla="*/ 2573399 w 3747973"/>
              <a:gd name="connsiteY7" fmla="*/ 916453 h 5326706"/>
              <a:gd name="connsiteX8" fmla="*/ 3134032 w 3747973"/>
              <a:gd name="connsiteY8" fmla="*/ 2380125 h 5326706"/>
              <a:gd name="connsiteX9" fmla="*/ 3423087 w 3747973"/>
              <a:gd name="connsiteY9" fmla="*/ 2514685 h 5326706"/>
              <a:gd name="connsiteX10" fmla="*/ 3256071 w 3747973"/>
              <a:gd name="connsiteY10" fmla="*/ 2571425 h 5326706"/>
              <a:gd name="connsiteX11" fmla="*/ 3350806 w 3747973"/>
              <a:gd name="connsiteY11" fmla="*/ 2858162 h 5326706"/>
              <a:gd name="connsiteX12" fmla="*/ 3214563 w 3747973"/>
              <a:gd name="connsiteY12" fmla="*/ 2653649 h 5326706"/>
              <a:gd name="connsiteX13" fmla="*/ 3232208 w 3747973"/>
              <a:gd name="connsiteY13" fmla="*/ 2948110 h 5326706"/>
              <a:gd name="connsiteX14" fmla="*/ 3087348 w 3747973"/>
              <a:gd name="connsiteY14" fmla="*/ 2661991 h 5326706"/>
              <a:gd name="connsiteX15" fmla="*/ 3084908 w 3747973"/>
              <a:gd name="connsiteY15" fmla="*/ 2885931 h 5326706"/>
              <a:gd name="connsiteX16" fmla="*/ 3020822 w 3747973"/>
              <a:gd name="connsiteY16" fmla="*/ 2627593 h 5326706"/>
              <a:gd name="connsiteX17" fmla="*/ 2955331 w 3747973"/>
              <a:gd name="connsiteY17" fmla="*/ 2800747 h 5326706"/>
              <a:gd name="connsiteX18" fmla="*/ 2941042 w 3747973"/>
              <a:gd name="connsiteY18" fmla="*/ 2431381 h 5326706"/>
              <a:gd name="connsiteX19" fmla="*/ 2467891 w 3747973"/>
              <a:gd name="connsiteY19" fmla="*/ 1572945 h 5326706"/>
              <a:gd name="connsiteX20" fmla="*/ 2432722 w 3747973"/>
              <a:gd name="connsiteY20" fmla="*/ 3014883 h 5326706"/>
              <a:gd name="connsiteX21" fmla="*/ 3136106 w 3747973"/>
              <a:gd name="connsiteY21" fmla="*/ 4620945 h 5326706"/>
              <a:gd name="connsiteX22" fmla="*/ 3745706 w 3747973"/>
              <a:gd name="connsiteY22" fmla="*/ 4855406 h 5326706"/>
              <a:gd name="connsiteX23" fmla="*/ 2913368 w 3747973"/>
              <a:gd name="connsiteY23" fmla="*/ 5089868 h 5326706"/>
              <a:gd name="connsiteX24" fmla="*/ 2667183 w 3747973"/>
              <a:gd name="connsiteY24" fmla="*/ 4902299 h 5326706"/>
              <a:gd name="connsiteX25" fmla="*/ 1870014 w 3747973"/>
              <a:gd name="connsiteY25" fmla="*/ 3390022 h 5326706"/>
              <a:gd name="connsiteX26" fmla="*/ 920445 w 3747973"/>
              <a:gd name="connsiteY26" fmla="*/ 4996083 h 5326706"/>
              <a:gd name="connsiteX27" fmla="*/ 381183 w 3747973"/>
              <a:gd name="connsiteY27" fmla="*/ 5324330 h 5326706"/>
              <a:gd name="connsiteX28" fmla="*/ 252229 w 3747973"/>
              <a:gd name="connsiteY28" fmla="*/ 5125037 h 5326706"/>
              <a:gd name="connsiteX29" fmla="*/ 521860 w 3747973"/>
              <a:gd name="connsiteY29" fmla="*/ 4773345 h 5326706"/>
              <a:gd name="connsiteX30" fmla="*/ 1061122 w 3747973"/>
              <a:gd name="connsiteY30" fmla="*/ 3331406 h 5326706"/>
              <a:gd name="connsiteX31" fmla="*/ 1143183 w 3747973"/>
              <a:gd name="connsiteY31" fmla="*/ 1537776 h 5326706"/>
              <a:gd name="connsiteX32" fmla="*/ 494163 w 3747973"/>
              <a:gd name="connsiteY32" fmla="*/ 2325364 h 5326706"/>
              <a:gd name="connsiteX33" fmla="*/ 470741 w 3747973"/>
              <a:gd name="connsiteY33" fmla="*/ 2534238 h 5326706"/>
              <a:gd name="connsiteX34" fmla="*/ 418506 w 3747973"/>
              <a:gd name="connsiteY34" fmla="*/ 2738832 h 5326706"/>
              <a:gd name="connsiteX35" fmla="*/ 408235 w 3747973"/>
              <a:gd name="connsiteY35" fmla="*/ 2610651 h 5326706"/>
              <a:gd name="connsiteX36" fmla="*/ 273108 w 3747973"/>
              <a:gd name="connsiteY36" fmla="*/ 2810841 h 5326706"/>
              <a:gd name="connsiteX37" fmla="*/ 332139 w 3747973"/>
              <a:gd name="connsiteY37" fmla="*/ 2561149 h 5326706"/>
              <a:gd name="connsiteX38" fmla="*/ 91917 w 3747973"/>
              <a:gd name="connsiteY38" fmla="*/ 2845540 h 5326706"/>
              <a:gd name="connsiteX39" fmla="*/ 238561 w 3747973"/>
              <a:gd name="connsiteY39" fmla="*/ 2528590 h 5326706"/>
              <a:gd name="connsiteX40" fmla="*/ 32680 w 3747973"/>
              <a:gd name="connsiteY40" fmla="*/ 2748251 h 5326706"/>
              <a:gd name="connsiteX41" fmla="*/ 168638 w 3747973"/>
              <a:gd name="connsiteY41" fmla="*/ 2514256 h 5326706"/>
              <a:gd name="connsiteX42" fmla="*/ 0 w 3747973"/>
              <a:gd name="connsiteY42" fmla="*/ 2522473 h 5326706"/>
              <a:gd name="connsiteX43" fmla="*/ 222741 w 3747973"/>
              <a:gd name="connsiteY43" fmla="*/ 2416497 h 5326706"/>
              <a:gd name="connsiteX44" fmla="*/ 268596 w 3747973"/>
              <a:gd name="connsiteY44" fmla="*/ 2311968 h 5326706"/>
              <a:gd name="connsiteX0" fmla="*/ 396849 w 3747973"/>
              <a:gd name="connsiteY0" fmla="*/ 2111474 h 5326706"/>
              <a:gd name="connsiteX1" fmla="*/ 873552 w 3747973"/>
              <a:gd name="connsiteY1" fmla="*/ 998514 h 5326706"/>
              <a:gd name="connsiteX2" fmla="*/ 1588660 w 3747973"/>
              <a:gd name="connsiteY2" fmla="*/ 764053 h 5326706"/>
              <a:gd name="connsiteX3" fmla="*/ 1494875 w 3747973"/>
              <a:gd name="connsiteY3" fmla="*/ 330299 h 5326706"/>
              <a:gd name="connsiteX4" fmla="*/ 1787952 w 3747973"/>
              <a:gd name="connsiteY4" fmla="*/ 2052 h 5326706"/>
              <a:gd name="connsiteX5" fmla="*/ 2233429 w 3747973"/>
              <a:gd name="connsiteY5" fmla="*/ 295130 h 5326706"/>
              <a:gd name="connsiteX6" fmla="*/ 2127922 w 3747973"/>
              <a:gd name="connsiteY6" fmla="*/ 728885 h 5326706"/>
              <a:gd name="connsiteX7" fmla="*/ 2573399 w 3747973"/>
              <a:gd name="connsiteY7" fmla="*/ 916453 h 5326706"/>
              <a:gd name="connsiteX8" fmla="*/ 3134032 w 3747973"/>
              <a:gd name="connsiteY8" fmla="*/ 2380125 h 5326706"/>
              <a:gd name="connsiteX9" fmla="*/ 3423087 w 3747973"/>
              <a:gd name="connsiteY9" fmla="*/ 2514685 h 5326706"/>
              <a:gd name="connsiteX10" fmla="*/ 3256071 w 3747973"/>
              <a:gd name="connsiteY10" fmla="*/ 2571425 h 5326706"/>
              <a:gd name="connsiteX11" fmla="*/ 3350806 w 3747973"/>
              <a:gd name="connsiteY11" fmla="*/ 2858162 h 5326706"/>
              <a:gd name="connsiteX12" fmla="*/ 3214563 w 3747973"/>
              <a:gd name="connsiteY12" fmla="*/ 2653649 h 5326706"/>
              <a:gd name="connsiteX13" fmla="*/ 3232208 w 3747973"/>
              <a:gd name="connsiteY13" fmla="*/ 2948110 h 5326706"/>
              <a:gd name="connsiteX14" fmla="*/ 3087348 w 3747973"/>
              <a:gd name="connsiteY14" fmla="*/ 2661991 h 5326706"/>
              <a:gd name="connsiteX15" fmla="*/ 3084908 w 3747973"/>
              <a:gd name="connsiteY15" fmla="*/ 2885931 h 5326706"/>
              <a:gd name="connsiteX16" fmla="*/ 3020822 w 3747973"/>
              <a:gd name="connsiteY16" fmla="*/ 2627593 h 5326706"/>
              <a:gd name="connsiteX17" fmla="*/ 2955331 w 3747973"/>
              <a:gd name="connsiteY17" fmla="*/ 2800747 h 5326706"/>
              <a:gd name="connsiteX18" fmla="*/ 2941042 w 3747973"/>
              <a:gd name="connsiteY18" fmla="*/ 2431381 h 5326706"/>
              <a:gd name="connsiteX19" fmla="*/ 2467891 w 3747973"/>
              <a:gd name="connsiteY19" fmla="*/ 1572945 h 5326706"/>
              <a:gd name="connsiteX20" fmla="*/ 2432722 w 3747973"/>
              <a:gd name="connsiteY20" fmla="*/ 3014883 h 5326706"/>
              <a:gd name="connsiteX21" fmla="*/ 3136106 w 3747973"/>
              <a:gd name="connsiteY21" fmla="*/ 4620945 h 5326706"/>
              <a:gd name="connsiteX22" fmla="*/ 3745706 w 3747973"/>
              <a:gd name="connsiteY22" fmla="*/ 4855406 h 5326706"/>
              <a:gd name="connsiteX23" fmla="*/ 2913368 w 3747973"/>
              <a:gd name="connsiteY23" fmla="*/ 5089868 h 5326706"/>
              <a:gd name="connsiteX24" fmla="*/ 2667183 w 3747973"/>
              <a:gd name="connsiteY24" fmla="*/ 4902299 h 5326706"/>
              <a:gd name="connsiteX25" fmla="*/ 1870014 w 3747973"/>
              <a:gd name="connsiteY25" fmla="*/ 3390022 h 5326706"/>
              <a:gd name="connsiteX26" fmla="*/ 920445 w 3747973"/>
              <a:gd name="connsiteY26" fmla="*/ 4996083 h 5326706"/>
              <a:gd name="connsiteX27" fmla="*/ 381183 w 3747973"/>
              <a:gd name="connsiteY27" fmla="*/ 5324330 h 5326706"/>
              <a:gd name="connsiteX28" fmla="*/ 252229 w 3747973"/>
              <a:gd name="connsiteY28" fmla="*/ 5125037 h 5326706"/>
              <a:gd name="connsiteX29" fmla="*/ 521860 w 3747973"/>
              <a:gd name="connsiteY29" fmla="*/ 4773345 h 5326706"/>
              <a:gd name="connsiteX30" fmla="*/ 1061122 w 3747973"/>
              <a:gd name="connsiteY30" fmla="*/ 3331406 h 5326706"/>
              <a:gd name="connsiteX31" fmla="*/ 1143183 w 3747973"/>
              <a:gd name="connsiteY31" fmla="*/ 1537776 h 5326706"/>
              <a:gd name="connsiteX32" fmla="*/ 494163 w 3747973"/>
              <a:gd name="connsiteY32" fmla="*/ 2325364 h 5326706"/>
              <a:gd name="connsiteX33" fmla="*/ 470741 w 3747973"/>
              <a:gd name="connsiteY33" fmla="*/ 2534238 h 5326706"/>
              <a:gd name="connsiteX34" fmla="*/ 418506 w 3747973"/>
              <a:gd name="connsiteY34" fmla="*/ 2738832 h 5326706"/>
              <a:gd name="connsiteX35" fmla="*/ 408235 w 3747973"/>
              <a:gd name="connsiteY35" fmla="*/ 2610651 h 5326706"/>
              <a:gd name="connsiteX36" fmla="*/ 273108 w 3747973"/>
              <a:gd name="connsiteY36" fmla="*/ 2810841 h 5326706"/>
              <a:gd name="connsiteX37" fmla="*/ 332139 w 3747973"/>
              <a:gd name="connsiteY37" fmla="*/ 2561149 h 5326706"/>
              <a:gd name="connsiteX38" fmla="*/ 91917 w 3747973"/>
              <a:gd name="connsiteY38" fmla="*/ 2845540 h 5326706"/>
              <a:gd name="connsiteX39" fmla="*/ 238561 w 3747973"/>
              <a:gd name="connsiteY39" fmla="*/ 2528590 h 5326706"/>
              <a:gd name="connsiteX40" fmla="*/ 32680 w 3747973"/>
              <a:gd name="connsiteY40" fmla="*/ 2748251 h 5326706"/>
              <a:gd name="connsiteX41" fmla="*/ 168638 w 3747973"/>
              <a:gd name="connsiteY41" fmla="*/ 2514256 h 5326706"/>
              <a:gd name="connsiteX42" fmla="*/ 0 w 3747973"/>
              <a:gd name="connsiteY42" fmla="*/ 2522473 h 5326706"/>
              <a:gd name="connsiteX43" fmla="*/ 222741 w 3747973"/>
              <a:gd name="connsiteY43" fmla="*/ 2416497 h 5326706"/>
              <a:gd name="connsiteX44" fmla="*/ 396849 w 3747973"/>
              <a:gd name="connsiteY44" fmla="*/ 2111474 h 5326706"/>
              <a:gd name="connsiteX0" fmla="*/ 396849 w 3747973"/>
              <a:gd name="connsiteY0" fmla="*/ 2111474 h 5326706"/>
              <a:gd name="connsiteX1" fmla="*/ 873552 w 3747973"/>
              <a:gd name="connsiteY1" fmla="*/ 998514 h 5326706"/>
              <a:gd name="connsiteX2" fmla="*/ 1588660 w 3747973"/>
              <a:gd name="connsiteY2" fmla="*/ 764053 h 5326706"/>
              <a:gd name="connsiteX3" fmla="*/ 1494875 w 3747973"/>
              <a:gd name="connsiteY3" fmla="*/ 330299 h 5326706"/>
              <a:gd name="connsiteX4" fmla="*/ 1787952 w 3747973"/>
              <a:gd name="connsiteY4" fmla="*/ 2052 h 5326706"/>
              <a:gd name="connsiteX5" fmla="*/ 2233429 w 3747973"/>
              <a:gd name="connsiteY5" fmla="*/ 295130 h 5326706"/>
              <a:gd name="connsiteX6" fmla="*/ 2127922 w 3747973"/>
              <a:gd name="connsiteY6" fmla="*/ 728885 h 5326706"/>
              <a:gd name="connsiteX7" fmla="*/ 2573399 w 3747973"/>
              <a:gd name="connsiteY7" fmla="*/ 916453 h 5326706"/>
              <a:gd name="connsiteX8" fmla="*/ 3134032 w 3747973"/>
              <a:gd name="connsiteY8" fmla="*/ 2380125 h 5326706"/>
              <a:gd name="connsiteX9" fmla="*/ 3423087 w 3747973"/>
              <a:gd name="connsiteY9" fmla="*/ 2514685 h 5326706"/>
              <a:gd name="connsiteX10" fmla="*/ 3256071 w 3747973"/>
              <a:gd name="connsiteY10" fmla="*/ 2571425 h 5326706"/>
              <a:gd name="connsiteX11" fmla="*/ 3350806 w 3747973"/>
              <a:gd name="connsiteY11" fmla="*/ 2858162 h 5326706"/>
              <a:gd name="connsiteX12" fmla="*/ 3214563 w 3747973"/>
              <a:gd name="connsiteY12" fmla="*/ 2653649 h 5326706"/>
              <a:gd name="connsiteX13" fmla="*/ 3232208 w 3747973"/>
              <a:gd name="connsiteY13" fmla="*/ 2948110 h 5326706"/>
              <a:gd name="connsiteX14" fmla="*/ 3087348 w 3747973"/>
              <a:gd name="connsiteY14" fmla="*/ 2661991 h 5326706"/>
              <a:gd name="connsiteX15" fmla="*/ 3084908 w 3747973"/>
              <a:gd name="connsiteY15" fmla="*/ 2885931 h 5326706"/>
              <a:gd name="connsiteX16" fmla="*/ 3020822 w 3747973"/>
              <a:gd name="connsiteY16" fmla="*/ 2627593 h 5326706"/>
              <a:gd name="connsiteX17" fmla="*/ 2955331 w 3747973"/>
              <a:gd name="connsiteY17" fmla="*/ 2800747 h 5326706"/>
              <a:gd name="connsiteX18" fmla="*/ 2941042 w 3747973"/>
              <a:gd name="connsiteY18" fmla="*/ 2431381 h 5326706"/>
              <a:gd name="connsiteX19" fmla="*/ 2467891 w 3747973"/>
              <a:gd name="connsiteY19" fmla="*/ 1572945 h 5326706"/>
              <a:gd name="connsiteX20" fmla="*/ 2432722 w 3747973"/>
              <a:gd name="connsiteY20" fmla="*/ 3014883 h 5326706"/>
              <a:gd name="connsiteX21" fmla="*/ 3136106 w 3747973"/>
              <a:gd name="connsiteY21" fmla="*/ 4620945 h 5326706"/>
              <a:gd name="connsiteX22" fmla="*/ 3745706 w 3747973"/>
              <a:gd name="connsiteY22" fmla="*/ 4855406 h 5326706"/>
              <a:gd name="connsiteX23" fmla="*/ 2913368 w 3747973"/>
              <a:gd name="connsiteY23" fmla="*/ 5089868 h 5326706"/>
              <a:gd name="connsiteX24" fmla="*/ 2667183 w 3747973"/>
              <a:gd name="connsiteY24" fmla="*/ 4902299 h 5326706"/>
              <a:gd name="connsiteX25" fmla="*/ 1870014 w 3747973"/>
              <a:gd name="connsiteY25" fmla="*/ 3390022 h 5326706"/>
              <a:gd name="connsiteX26" fmla="*/ 920445 w 3747973"/>
              <a:gd name="connsiteY26" fmla="*/ 4996083 h 5326706"/>
              <a:gd name="connsiteX27" fmla="*/ 381183 w 3747973"/>
              <a:gd name="connsiteY27" fmla="*/ 5324330 h 5326706"/>
              <a:gd name="connsiteX28" fmla="*/ 252229 w 3747973"/>
              <a:gd name="connsiteY28" fmla="*/ 5125037 h 5326706"/>
              <a:gd name="connsiteX29" fmla="*/ 521860 w 3747973"/>
              <a:gd name="connsiteY29" fmla="*/ 4773345 h 5326706"/>
              <a:gd name="connsiteX30" fmla="*/ 1061122 w 3747973"/>
              <a:gd name="connsiteY30" fmla="*/ 3331406 h 5326706"/>
              <a:gd name="connsiteX31" fmla="*/ 1113357 w 3747973"/>
              <a:gd name="connsiteY31" fmla="*/ 1437528 h 5326706"/>
              <a:gd name="connsiteX32" fmla="*/ 494163 w 3747973"/>
              <a:gd name="connsiteY32" fmla="*/ 2325364 h 5326706"/>
              <a:gd name="connsiteX33" fmla="*/ 470741 w 3747973"/>
              <a:gd name="connsiteY33" fmla="*/ 2534238 h 5326706"/>
              <a:gd name="connsiteX34" fmla="*/ 418506 w 3747973"/>
              <a:gd name="connsiteY34" fmla="*/ 2738832 h 5326706"/>
              <a:gd name="connsiteX35" fmla="*/ 408235 w 3747973"/>
              <a:gd name="connsiteY35" fmla="*/ 2610651 h 5326706"/>
              <a:gd name="connsiteX36" fmla="*/ 273108 w 3747973"/>
              <a:gd name="connsiteY36" fmla="*/ 2810841 h 5326706"/>
              <a:gd name="connsiteX37" fmla="*/ 332139 w 3747973"/>
              <a:gd name="connsiteY37" fmla="*/ 2561149 h 5326706"/>
              <a:gd name="connsiteX38" fmla="*/ 91917 w 3747973"/>
              <a:gd name="connsiteY38" fmla="*/ 2845540 h 5326706"/>
              <a:gd name="connsiteX39" fmla="*/ 238561 w 3747973"/>
              <a:gd name="connsiteY39" fmla="*/ 2528590 h 5326706"/>
              <a:gd name="connsiteX40" fmla="*/ 32680 w 3747973"/>
              <a:gd name="connsiteY40" fmla="*/ 2748251 h 5326706"/>
              <a:gd name="connsiteX41" fmla="*/ 168638 w 3747973"/>
              <a:gd name="connsiteY41" fmla="*/ 2514256 h 5326706"/>
              <a:gd name="connsiteX42" fmla="*/ 0 w 3747973"/>
              <a:gd name="connsiteY42" fmla="*/ 2522473 h 5326706"/>
              <a:gd name="connsiteX43" fmla="*/ 222741 w 3747973"/>
              <a:gd name="connsiteY43" fmla="*/ 2416497 h 5326706"/>
              <a:gd name="connsiteX44" fmla="*/ 396849 w 3747973"/>
              <a:gd name="connsiteY44" fmla="*/ 2111474 h 5326706"/>
              <a:gd name="connsiteX0" fmla="*/ 396849 w 3747973"/>
              <a:gd name="connsiteY0" fmla="*/ 2111474 h 5326706"/>
              <a:gd name="connsiteX1" fmla="*/ 873552 w 3747973"/>
              <a:gd name="connsiteY1" fmla="*/ 998514 h 5326706"/>
              <a:gd name="connsiteX2" fmla="*/ 1588660 w 3747973"/>
              <a:gd name="connsiteY2" fmla="*/ 764053 h 5326706"/>
              <a:gd name="connsiteX3" fmla="*/ 1494875 w 3747973"/>
              <a:gd name="connsiteY3" fmla="*/ 330299 h 5326706"/>
              <a:gd name="connsiteX4" fmla="*/ 1787952 w 3747973"/>
              <a:gd name="connsiteY4" fmla="*/ 2052 h 5326706"/>
              <a:gd name="connsiteX5" fmla="*/ 2233429 w 3747973"/>
              <a:gd name="connsiteY5" fmla="*/ 295130 h 5326706"/>
              <a:gd name="connsiteX6" fmla="*/ 2127922 w 3747973"/>
              <a:gd name="connsiteY6" fmla="*/ 728885 h 5326706"/>
              <a:gd name="connsiteX7" fmla="*/ 2573399 w 3747973"/>
              <a:gd name="connsiteY7" fmla="*/ 916453 h 5326706"/>
              <a:gd name="connsiteX8" fmla="*/ 3134032 w 3747973"/>
              <a:gd name="connsiteY8" fmla="*/ 2380125 h 5326706"/>
              <a:gd name="connsiteX9" fmla="*/ 3423087 w 3747973"/>
              <a:gd name="connsiteY9" fmla="*/ 2514685 h 5326706"/>
              <a:gd name="connsiteX10" fmla="*/ 3256071 w 3747973"/>
              <a:gd name="connsiteY10" fmla="*/ 2571425 h 5326706"/>
              <a:gd name="connsiteX11" fmla="*/ 3350806 w 3747973"/>
              <a:gd name="connsiteY11" fmla="*/ 2858162 h 5326706"/>
              <a:gd name="connsiteX12" fmla="*/ 3214563 w 3747973"/>
              <a:gd name="connsiteY12" fmla="*/ 2653649 h 5326706"/>
              <a:gd name="connsiteX13" fmla="*/ 3232208 w 3747973"/>
              <a:gd name="connsiteY13" fmla="*/ 2948110 h 5326706"/>
              <a:gd name="connsiteX14" fmla="*/ 3087348 w 3747973"/>
              <a:gd name="connsiteY14" fmla="*/ 2661991 h 5326706"/>
              <a:gd name="connsiteX15" fmla="*/ 3084908 w 3747973"/>
              <a:gd name="connsiteY15" fmla="*/ 2885931 h 5326706"/>
              <a:gd name="connsiteX16" fmla="*/ 3020822 w 3747973"/>
              <a:gd name="connsiteY16" fmla="*/ 2627593 h 5326706"/>
              <a:gd name="connsiteX17" fmla="*/ 2955331 w 3747973"/>
              <a:gd name="connsiteY17" fmla="*/ 2800747 h 5326706"/>
              <a:gd name="connsiteX18" fmla="*/ 2941042 w 3747973"/>
              <a:gd name="connsiteY18" fmla="*/ 2431381 h 5326706"/>
              <a:gd name="connsiteX19" fmla="*/ 2467891 w 3747973"/>
              <a:gd name="connsiteY19" fmla="*/ 1572945 h 5326706"/>
              <a:gd name="connsiteX20" fmla="*/ 2432722 w 3747973"/>
              <a:gd name="connsiteY20" fmla="*/ 3014883 h 5326706"/>
              <a:gd name="connsiteX21" fmla="*/ 3136106 w 3747973"/>
              <a:gd name="connsiteY21" fmla="*/ 4620945 h 5326706"/>
              <a:gd name="connsiteX22" fmla="*/ 3745706 w 3747973"/>
              <a:gd name="connsiteY22" fmla="*/ 4855406 h 5326706"/>
              <a:gd name="connsiteX23" fmla="*/ 2913368 w 3747973"/>
              <a:gd name="connsiteY23" fmla="*/ 5089868 h 5326706"/>
              <a:gd name="connsiteX24" fmla="*/ 2667183 w 3747973"/>
              <a:gd name="connsiteY24" fmla="*/ 4902299 h 5326706"/>
              <a:gd name="connsiteX25" fmla="*/ 1870014 w 3747973"/>
              <a:gd name="connsiteY25" fmla="*/ 3390022 h 5326706"/>
              <a:gd name="connsiteX26" fmla="*/ 920445 w 3747973"/>
              <a:gd name="connsiteY26" fmla="*/ 4996083 h 5326706"/>
              <a:gd name="connsiteX27" fmla="*/ 381183 w 3747973"/>
              <a:gd name="connsiteY27" fmla="*/ 5324330 h 5326706"/>
              <a:gd name="connsiteX28" fmla="*/ 252229 w 3747973"/>
              <a:gd name="connsiteY28" fmla="*/ 5125037 h 5326706"/>
              <a:gd name="connsiteX29" fmla="*/ 521860 w 3747973"/>
              <a:gd name="connsiteY29" fmla="*/ 4773345 h 5326706"/>
              <a:gd name="connsiteX30" fmla="*/ 1061122 w 3747973"/>
              <a:gd name="connsiteY30" fmla="*/ 3331406 h 5326706"/>
              <a:gd name="connsiteX31" fmla="*/ 1113357 w 3747973"/>
              <a:gd name="connsiteY31" fmla="*/ 1437528 h 5326706"/>
              <a:gd name="connsiteX32" fmla="*/ 494163 w 3747973"/>
              <a:gd name="connsiteY32" fmla="*/ 2325364 h 5326706"/>
              <a:gd name="connsiteX33" fmla="*/ 470741 w 3747973"/>
              <a:gd name="connsiteY33" fmla="*/ 2534238 h 5326706"/>
              <a:gd name="connsiteX34" fmla="*/ 418506 w 3747973"/>
              <a:gd name="connsiteY34" fmla="*/ 2738832 h 5326706"/>
              <a:gd name="connsiteX35" fmla="*/ 408235 w 3747973"/>
              <a:gd name="connsiteY35" fmla="*/ 2610651 h 5326706"/>
              <a:gd name="connsiteX36" fmla="*/ 273108 w 3747973"/>
              <a:gd name="connsiteY36" fmla="*/ 2810841 h 5326706"/>
              <a:gd name="connsiteX37" fmla="*/ 332139 w 3747973"/>
              <a:gd name="connsiteY37" fmla="*/ 2561149 h 5326706"/>
              <a:gd name="connsiteX38" fmla="*/ 91917 w 3747973"/>
              <a:gd name="connsiteY38" fmla="*/ 2845540 h 5326706"/>
              <a:gd name="connsiteX39" fmla="*/ 238561 w 3747973"/>
              <a:gd name="connsiteY39" fmla="*/ 2528590 h 5326706"/>
              <a:gd name="connsiteX40" fmla="*/ 32680 w 3747973"/>
              <a:gd name="connsiteY40" fmla="*/ 2748251 h 5326706"/>
              <a:gd name="connsiteX41" fmla="*/ 168638 w 3747973"/>
              <a:gd name="connsiteY41" fmla="*/ 2514256 h 5326706"/>
              <a:gd name="connsiteX42" fmla="*/ 0 w 3747973"/>
              <a:gd name="connsiteY42" fmla="*/ 2522473 h 5326706"/>
              <a:gd name="connsiteX43" fmla="*/ 222741 w 3747973"/>
              <a:gd name="connsiteY43" fmla="*/ 2416497 h 5326706"/>
              <a:gd name="connsiteX44" fmla="*/ 396849 w 3747973"/>
              <a:gd name="connsiteY44" fmla="*/ 2111474 h 5326706"/>
              <a:gd name="connsiteX0" fmla="*/ 396849 w 3747973"/>
              <a:gd name="connsiteY0" fmla="*/ 2111474 h 5326706"/>
              <a:gd name="connsiteX1" fmla="*/ 873552 w 3747973"/>
              <a:gd name="connsiteY1" fmla="*/ 998514 h 5326706"/>
              <a:gd name="connsiteX2" fmla="*/ 1588660 w 3747973"/>
              <a:gd name="connsiteY2" fmla="*/ 764053 h 5326706"/>
              <a:gd name="connsiteX3" fmla="*/ 1494875 w 3747973"/>
              <a:gd name="connsiteY3" fmla="*/ 330299 h 5326706"/>
              <a:gd name="connsiteX4" fmla="*/ 1787952 w 3747973"/>
              <a:gd name="connsiteY4" fmla="*/ 2052 h 5326706"/>
              <a:gd name="connsiteX5" fmla="*/ 2233429 w 3747973"/>
              <a:gd name="connsiteY5" fmla="*/ 295130 h 5326706"/>
              <a:gd name="connsiteX6" fmla="*/ 2127922 w 3747973"/>
              <a:gd name="connsiteY6" fmla="*/ 728885 h 5326706"/>
              <a:gd name="connsiteX7" fmla="*/ 2573399 w 3747973"/>
              <a:gd name="connsiteY7" fmla="*/ 916453 h 5326706"/>
              <a:gd name="connsiteX8" fmla="*/ 3134032 w 3747973"/>
              <a:gd name="connsiteY8" fmla="*/ 2380125 h 5326706"/>
              <a:gd name="connsiteX9" fmla="*/ 3423087 w 3747973"/>
              <a:gd name="connsiteY9" fmla="*/ 2514685 h 5326706"/>
              <a:gd name="connsiteX10" fmla="*/ 3256071 w 3747973"/>
              <a:gd name="connsiteY10" fmla="*/ 2571425 h 5326706"/>
              <a:gd name="connsiteX11" fmla="*/ 3350806 w 3747973"/>
              <a:gd name="connsiteY11" fmla="*/ 2858162 h 5326706"/>
              <a:gd name="connsiteX12" fmla="*/ 3214563 w 3747973"/>
              <a:gd name="connsiteY12" fmla="*/ 2653649 h 5326706"/>
              <a:gd name="connsiteX13" fmla="*/ 3232208 w 3747973"/>
              <a:gd name="connsiteY13" fmla="*/ 2948110 h 5326706"/>
              <a:gd name="connsiteX14" fmla="*/ 3087348 w 3747973"/>
              <a:gd name="connsiteY14" fmla="*/ 2661991 h 5326706"/>
              <a:gd name="connsiteX15" fmla="*/ 3084908 w 3747973"/>
              <a:gd name="connsiteY15" fmla="*/ 2885931 h 5326706"/>
              <a:gd name="connsiteX16" fmla="*/ 3020822 w 3747973"/>
              <a:gd name="connsiteY16" fmla="*/ 2627593 h 5326706"/>
              <a:gd name="connsiteX17" fmla="*/ 2955331 w 3747973"/>
              <a:gd name="connsiteY17" fmla="*/ 2800747 h 5326706"/>
              <a:gd name="connsiteX18" fmla="*/ 2941042 w 3747973"/>
              <a:gd name="connsiteY18" fmla="*/ 2431381 h 5326706"/>
              <a:gd name="connsiteX19" fmla="*/ 2467891 w 3747973"/>
              <a:gd name="connsiteY19" fmla="*/ 1572945 h 5326706"/>
              <a:gd name="connsiteX20" fmla="*/ 2432722 w 3747973"/>
              <a:gd name="connsiteY20" fmla="*/ 3014883 h 5326706"/>
              <a:gd name="connsiteX21" fmla="*/ 3136106 w 3747973"/>
              <a:gd name="connsiteY21" fmla="*/ 4620945 h 5326706"/>
              <a:gd name="connsiteX22" fmla="*/ 3745706 w 3747973"/>
              <a:gd name="connsiteY22" fmla="*/ 4855406 h 5326706"/>
              <a:gd name="connsiteX23" fmla="*/ 2913368 w 3747973"/>
              <a:gd name="connsiteY23" fmla="*/ 5089868 h 5326706"/>
              <a:gd name="connsiteX24" fmla="*/ 2667183 w 3747973"/>
              <a:gd name="connsiteY24" fmla="*/ 4902299 h 5326706"/>
              <a:gd name="connsiteX25" fmla="*/ 1870014 w 3747973"/>
              <a:gd name="connsiteY25" fmla="*/ 3390022 h 5326706"/>
              <a:gd name="connsiteX26" fmla="*/ 920445 w 3747973"/>
              <a:gd name="connsiteY26" fmla="*/ 4996083 h 5326706"/>
              <a:gd name="connsiteX27" fmla="*/ 381183 w 3747973"/>
              <a:gd name="connsiteY27" fmla="*/ 5324330 h 5326706"/>
              <a:gd name="connsiteX28" fmla="*/ 252229 w 3747973"/>
              <a:gd name="connsiteY28" fmla="*/ 5125037 h 5326706"/>
              <a:gd name="connsiteX29" fmla="*/ 521860 w 3747973"/>
              <a:gd name="connsiteY29" fmla="*/ 4773345 h 5326706"/>
              <a:gd name="connsiteX30" fmla="*/ 1061122 w 3747973"/>
              <a:gd name="connsiteY30" fmla="*/ 3331406 h 5326706"/>
              <a:gd name="connsiteX31" fmla="*/ 1119323 w 3747973"/>
              <a:gd name="connsiteY31" fmla="*/ 1376772 h 5326706"/>
              <a:gd name="connsiteX32" fmla="*/ 494163 w 3747973"/>
              <a:gd name="connsiteY32" fmla="*/ 2325364 h 5326706"/>
              <a:gd name="connsiteX33" fmla="*/ 470741 w 3747973"/>
              <a:gd name="connsiteY33" fmla="*/ 2534238 h 5326706"/>
              <a:gd name="connsiteX34" fmla="*/ 418506 w 3747973"/>
              <a:gd name="connsiteY34" fmla="*/ 2738832 h 5326706"/>
              <a:gd name="connsiteX35" fmla="*/ 408235 w 3747973"/>
              <a:gd name="connsiteY35" fmla="*/ 2610651 h 5326706"/>
              <a:gd name="connsiteX36" fmla="*/ 273108 w 3747973"/>
              <a:gd name="connsiteY36" fmla="*/ 2810841 h 5326706"/>
              <a:gd name="connsiteX37" fmla="*/ 332139 w 3747973"/>
              <a:gd name="connsiteY37" fmla="*/ 2561149 h 5326706"/>
              <a:gd name="connsiteX38" fmla="*/ 91917 w 3747973"/>
              <a:gd name="connsiteY38" fmla="*/ 2845540 h 5326706"/>
              <a:gd name="connsiteX39" fmla="*/ 238561 w 3747973"/>
              <a:gd name="connsiteY39" fmla="*/ 2528590 h 5326706"/>
              <a:gd name="connsiteX40" fmla="*/ 32680 w 3747973"/>
              <a:gd name="connsiteY40" fmla="*/ 2748251 h 5326706"/>
              <a:gd name="connsiteX41" fmla="*/ 168638 w 3747973"/>
              <a:gd name="connsiteY41" fmla="*/ 2514256 h 5326706"/>
              <a:gd name="connsiteX42" fmla="*/ 0 w 3747973"/>
              <a:gd name="connsiteY42" fmla="*/ 2522473 h 5326706"/>
              <a:gd name="connsiteX43" fmla="*/ 222741 w 3747973"/>
              <a:gd name="connsiteY43" fmla="*/ 2416497 h 5326706"/>
              <a:gd name="connsiteX44" fmla="*/ 396849 w 3747973"/>
              <a:gd name="connsiteY44" fmla="*/ 2111474 h 5326706"/>
              <a:gd name="connsiteX0" fmla="*/ 396849 w 3747973"/>
              <a:gd name="connsiteY0" fmla="*/ 2111474 h 5326706"/>
              <a:gd name="connsiteX1" fmla="*/ 873552 w 3747973"/>
              <a:gd name="connsiteY1" fmla="*/ 998514 h 5326706"/>
              <a:gd name="connsiteX2" fmla="*/ 1588660 w 3747973"/>
              <a:gd name="connsiteY2" fmla="*/ 764053 h 5326706"/>
              <a:gd name="connsiteX3" fmla="*/ 1494875 w 3747973"/>
              <a:gd name="connsiteY3" fmla="*/ 330299 h 5326706"/>
              <a:gd name="connsiteX4" fmla="*/ 1787952 w 3747973"/>
              <a:gd name="connsiteY4" fmla="*/ 2052 h 5326706"/>
              <a:gd name="connsiteX5" fmla="*/ 2233429 w 3747973"/>
              <a:gd name="connsiteY5" fmla="*/ 295130 h 5326706"/>
              <a:gd name="connsiteX6" fmla="*/ 2127922 w 3747973"/>
              <a:gd name="connsiteY6" fmla="*/ 728885 h 5326706"/>
              <a:gd name="connsiteX7" fmla="*/ 2573399 w 3747973"/>
              <a:gd name="connsiteY7" fmla="*/ 916453 h 5326706"/>
              <a:gd name="connsiteX8" fmla="*/ 3134032 w 3747973"/>
              <a:gd name="connsiteY8" fmla="*/ 2380125 h 5326706"/>
              <a:gd name="connsiteX9" fmla="*/ 3423087 w 3747973"/>
              <a:gd name="connsiteY9" fmla="*/ 2514685 h 5326706"/>
              <a:gd name="connsiteX10" fmla="*/ 3256071 w 3747973"/>
              <a:gd name="connsiteY10" fmla="*/ 2571425 h 5326706"/>
              <a:gd name="connsiteX11" fmla="*/ 3350806 w 3747973"/>
              <a:gd name="connsiteY11" fmla="*/ 2858162 h 5326706"/>
              <a:gd name="connsiteX12" fmla="*/ 3214563 w 3747973"/>
              <a:gd name="connsiteY12" fmla="*/ 2653649 h 5326706"/>
              <a:gd name="connsiteX13" fmla="*/ 3232208 w 3747973"/>
              <a:gd name="connsiteY13" fmla="*/ 2948110 h 5326706"/>
              <a:gd name="connsiteX14" fmla="*/ 3087348 w 3747973"/>
              <a:gd name="connsiteY14" fmla="*/ 2661991 h 5326706"/>
              <a:gd name="connsiteX15" fmla="*/ 3084908 w 3747973"/>
              <a:gd name="connsiteY15" fmla="*/ 2885931 h 5326706"/>
              <a:gd name="connsiteX16" fmla="*/ 3020822 w 3747973"/>
              <a:gd name="connsiteY16" fmla="*/ 2627593 h 5326706"/>
              <a:gd name="connsiteX17" fmla="*/ 2955331 w 3747973"/>
              <a:gd name="connsiteY17" fmla="*/ 2800747 h 5326706"/>
              <a:gd name="connsiteX18" fmla="*/ 2941042 w 3747973"/>
              <a:gd name="connsiteY18" fmla="*/ 2431381 h 5326706"/>
              <a:gd name="connsiteX19" fmla="*/ 2452978 w 3747973"/>
              <a:gd name="connsiteY19" fmla="*/ 1418017 h 5326706"/>
              <a:gd name="connsiteX20" fmla="*/ 2432722 w 3747973"/>
              <a:gd name="connsiteY20" fmla="*/ 3014883 h 5326706"/>
              <a:gd name="connsiteX21" fmla="*/ 3136106 w 3747973"/>
              <a:gd name="connsiteY21" fmla="*/ 4620945 h 5326706"/>
              <a:gd name="connsiteX22" fmla="*/ 3745706 w 3747973"/>
              <a:gd name="connsiteY22" fmla="*/ 4855406 h 5326706"/>
              <a:gd name="connsiteX23" fmla="*/ 2913368 w 3747973"/>
              <a:gd name="connsiteY23" fmla="*/ 5089868 h 5326706"/>
              <a:gd name="connsiteX24" fmla="*/ 2667183 w 3747973"/>
              <a:gd name="connsiteY24" fmla="*/ 4902299 h 5326706"/>
              <a:gd name="connsiteX25" fmla="*/ 1870014 w 3747973"/>
              <a:gd name="connsiteY25" fmla="*/ 3390022 h 5326706"/>
              <a:gd name="connsiteX26" fmla="*/ 920445 w 3747973"/>
              <a:gd name="connsiteY26" fmla="*/ 4996083 h 5326706"/>
              <a:gd name="connsiteX27" fmla="*/ 381183 w 3747973"/>
              <a:gd name="connsiteY27" fmla="*/ 5324330 h 5326706"/>
              <a:gd name="connsiteX28" fmla="*/ 252229 w 3747973"/>
              <a:gd name="connsiteY28" fmla="*/ 5125037 h 5326706"/>
              <a:gd name="connsiteX29" fmla="*/ 521860 w 3747973"/>
              <a:gd name="connsiteY29" fmla="*/ 4773345 h 5326706"/>
              <a:gd name="connsiteX30" fmla="*/ 1061122 w 3747973"/>
              <a:gd name="connsiteY30" fmla="*/ 3331406 h 5326706"/>
              <a:gd name="connsiteX31" fmla="*/ 1119323 w 3747973"/>
              <a:gd name="connsiteY31" fmla="*/ 1376772 h 5326706"/>
              <a:gd name="connsiteX32" fmla="*/ 494163 w 3747973"/>
              <a:gd name="connsiteY32" fmla="*/ 2325364 h 5326706"/>
              <a:gd name="connsiteX33" fmla="*/ 470741 w 3747973"/>
              <a:gd name="connsiteY33" fmla="*/ 2534238 h 5326706"/>
              <a:gd name="connsiteX34" fmla="*/ 418506 w 3747973"/>
              <a:gd name="connsiteY34" fmla="*/ 2738832 h 5326706"/>
              <a:gd name="connsiteX35" fmla="*/ 408235 w 3747973"/>
              <a:gd name="connsiteY35" fmla="*/ 2610651 h 5326706"/>
              <a:gd name="connsiteX36" fmla="*/ 273108 w 3747973"/>
              <a:gd name="connsiteY36" fmla="*/ 2810841 h 5326706"/>
              <a:gd name="connsiteX37" fmla="*/ 332139 w 3747973"/>
              <a:gd name="connsiteY37" fmla="*/ 2561149 h 5326706"/>
              <a:gd name="connsiteX38" fmla="*/ 91917 w 3747973"/>
              <a:gd name="connsiteY38" fmla="*/ 2845540 h 5326706"/>
              <a:gd name="connsiteX39" fmla="*/ 238561 w 3747973"/>
              <a:gd name="connsiteY39" fmla="*/ 2528590 h 5326706"/>
              <a:gd name="connsiteX40" fmla="*/ 32680 w 3747973"/>
              <a:gd name="connsiteY40" fmla="*/ 2748251 h 5326706"/>
              <a:gd name="connsiteX41" fmla="*/ 168638 w 3747973"/>
              <a:gd name="connsiteY41" fmla="*/ 2514256 h 5326706"/>
              <a:gd name="connsiteX42" fmla="*/ 0 w 3747973"/>
              <a:gd name="connsiteY42" fmla="*/ 2522473 h 5326706"/>
              <a:gd name="connsiteX43" fmla="*/ 222741 w 3747973"/>
              <a:gd name="connsiteY43" fmla="*/ 2416497 h 5326706"/>
              <a:gd name="connsiteX44" fmla="*/ 396849 w 3747973"/>
              <a:gd name="connsiteY44" fmla="*/ 2111474 h 5326706"/>
              <a:gd name="connsiteX0" fmla="*/ 396849 w 3747973"/>
              <a:gd name="connsiteY0" fmla="*/ 2111474 h 5326706"/>
              <a:gd name="connsiteX1" fmla="*/ 873552 w 3747973"/>
              <a:gd name="connsiteY1" fmla="*/ 998514 h 5326706"/>
              <a:gd name="connsiteX2" fmla="*/ 1588660 w 3747973"/>
              <a:gd name="connsiteY2" fmla="*/ 764053 h 5326706"/>
              <a:gd name="connsiteX3" fmla="*/ 1494875 w 3747973"/>
              <a:gd name="connsiteY3" fmla="*/ 330299 h 5326706"/>
              <a:gd name="connsiteX4" fmla="*/ 1787952 w 3747973"/>
              <a:gd name="connsiteY4" fmla="*/ 2052 h 5326706"/>
              <a:gd name="connsiteX5" fmla="*/ 2233429 w 3747973"/>
              <a:gd name="connsiteY5" fmla="*/ 295130 h 5326706"/>
              <a:gd name="connsiteX6" fmla="*/ 2127922 w 3747973"/>
              <a:gd name="connsiteY6" fmla="*/ 728885 h 5326706"/>
              <a:gd name="connsiteX7" fmla="*/ 2573399 w 3747973"/>
              <a:gd name="connsiteY7" fmla="*/ 916453 h 5326706"/>
              <a:gd name="connsiteX8" fmla="*/ 3134032 w 3747973"/>
              <a:gd name="connsiteY8" fmla="*/ 2380125 h 5326706"/>
              <a:gd name="connsiteX9" fmla="*/ 3423087 w 3747973"/>
              <a:gd name="connsiteY9" fmla="*/ 2514685 h 5326706"/>
              <a:gd name="connsiteX10" fmla="*/ 3256071 w 3747973"/>
              <a:gd name="connsiteY10" fmla="*/ 2571425 h 5326706"/>
              <a:gd name="connsiteX11" fmla="*/ 3350806 w 3747973"/>
              <a:gd name="connsiteY11" fmla="*/ 2858162 h 5326706"/>
              <a:gd name="connsiteX12" fmla="*/ 3214563 w 3747973"/>
              <a:gd name="connsiteY12" fmla="*/ 2653649 h 5326706"/>
              <a:gd name="connsiteX13" fmla="*/ 3232208 w 3747973"/>
              <a:gd name="connsiteY13" fmla="*/ 2948110 h 5326706"/>
              <a:gd name="connsiteX14" fmla="*/ 3087348 w 3747973"/>
              <a:gd name="connsiteY14" fmla="*/ 2661991 h 5326706"/>
              <a:gd name="connsiteX15" fmla="*/ 3084908 w 3747973"/>
              <a:gd name="connsiteY15" fmla="*/ 2885931 h 5326706"/>
              <a:gd name="connsiteX16" fmla="*/ 3020822 w 3747973"/>
              <a:gd name="connsiteY16" fmla="*/ 2627593 h 5326706"/>
              <a:gd name="connsiteX17" fmla="*/ 2955331 w 3747973"/>
              <a:gd name="connsiteY17" fmla="*/ 2800747 h 5326706"/>
              <a:gd name="connsiteX18" fmla="*/ 2941042 w 3747973"/>
              <a:gd name="connsiteY18" fmla="*/ 2431381 h 5326706"/>
              <a:gd name="connsiteX19" fmla="*/ 2452978 w 3747973"/>
              <a:gd name="connsiteY19" fmla="*/ 1418017 h 5326706"/>
              <a:gd name="connsiteX20" fmla="*/ 2432722 w 3747973"/>
              <a:gd name="connsiteY20" fmla="*/ 3014883 h 5326706"/>
              <a:gd name="connsiteX21" fmla="*/ 3136106 w 3747973"/>
              <a:gd name="connsiteY21" fmla="*/ 4620945 h 5326706"/>
              <a:gd name="connsiteX22" fmla="*/ 3745706 w 3747973"/>
              <a:gd name="connsiteY22" fmla="*/ 4855406 h 5326706"/>
              <a:gd name="connsiteX23" fmla="*/ 2913368 w 3747973"/>
              <a:gd name="connsiteY23" fmla="*/ 5089868 h 5326706"/>
              <a:gd name="connsiteX24" fmla="*/ 2667183 w 3747973"/>
              <a:gd name="connsiteY24" fmla="*/ 4902299 h 5326706"/>
              <a:gd name="connsiteX25" fmla="*/ 1870014 w 3747973"/>
              <a:gd name="connsiteY25" fmla="*/ 3390022 h 5326706"/>
              <a:gd name="connsiteX26" fmla="*/ 920445 w 3747973"/>
              <a:gd name="connsiteY26" fmla="*/ 4996083 h 5326706"/>
              <a:gd name="connsiteX27" fmla="*/ 381183 w 3747973"/>
              <a:gd name="connsiteY27" fmla="*/ 5324330 h 5326706"/>
              <a:gd name="connsiteX28" fmla="*/ 252229 w 3747973"/>
              <a:gd name="connsiteY28" fmla="*/ 5125037 h 5326706"/>
              <a:gd name="connsiteX29" fmla="*/ 521860 w 3747973"/>
              <a:gd name="connsiteY29" fmla="*/ 4773345 h 5326706"/>
              <a:gd name="connsiteX30" fmla="*/ 1061122 w 3747973"/>
              <a:gd name="connsiteY30" fmla="*/ 3331406 h 5326706"/>
              <a:gd name="connsiteX31" fmla="*/ 1119323 w 3747973"/>
              <a:gd name="connsiteY31" fmla="*/ 1376772 h 5326706"/>
              <a:gd name="connsiteX32" fmla="*/ 494163 w 3747973"/>
              <a:gd name="connsiteY32" fmla="*/ 2325364 h 5326706"/>
              <a:gd name="connsiteX33" fmla="*/ 470741 w 3747973"/>
              <a:gd name="connsiteY33" fmla="*/ 2534238 h 5326706"/>
              <a:gd name="connsiteX34" fmla="*/ 418506 w 3747973"/>
              <a:gd name="connsiteY34" fmla="*/ 2738832 h 5326706"/>
              <a:gd name="connsiteX35" fmla="*/ 408235 w 3747973"/>
              <a:gd name="connsiteY35" fmla="*/ 2610651 h 5326706"/>
              <a:gd name="connsiteX36" fmla="*/ 273108 w 3747973"/>
              <a:gd name="connsiteY36" fmla="*/ 2810841 h 5326706"/>
              <a:gd name="connsiteX37" fmla="*/ 332139 w 3747973"/>
              <a:gd name="connsiteY37" fmla="*/ 2561149 h 5326706"/>
              <a:gd name="connsiteX38" fmla="*/ 91917 w 3747973"/>
              <a:gd name="connsiteY38" fmla="*/ 2845540 h 5326706"/>
              <a:gd name="connsiteX39" fmla="*/ 238561 w 3747973"/>
              <a:gd name="connsiteY39" fmla="*/ 2528590 h 5326706"/>
              <a:gd name="connsiteX40" fmla="*/ 32680 w 3747973"/>
              <a:gd name="connsiteY40" fmla="*/ 2748251 h 5326706"/>
              <a:gd name="connsiteX41" fmla="*/ 168638 w 3747973"/>
              <a:gd name="connsiteY41" fmla="*/ 2514256 h 5326706"/>
              <a:gd name="connsiteX42" fmla="*/ 0 w 3747973"/>
              <a:gd name="connsiteY42" fmla="*/ 2522473 h 5326706"/>
              <a:gd name="connsiteX43" fmla="*/ 222741 w 3747973"/>
              <a:gd name="connsiteY43" fmla="*/ 2416497 h 5326706"/>
              <a:gd name="connsiteX44" fmla="*/ 396849 w 3747973"/>
              <a:gd name="connsiteY44" fmla="*/ 2111474 h 5326706"/>
              <a:gd name="connsiteX0" fmla="*/ 396849 w 3747973"/>
              <a:gd name="connsiteY0" fmla="*/ 2111474 h 5326706"/>
              <a:gd name="connsiteX1" fmla="*/ 873552 w 3747973"/>
              <a:gd name="connsiteY1" fmla="*/ 998514 h 5326706"/>
              <a:gd name="connsiteX2" fmla="*/ 1588660 w 3747973"/>
              <a:gd name="connsiteY2" fmla="*/ 764053 h 5326706"/>
              <a:gd name="connsiteX3" fmla="*/ 1494875 w 3747973"/>
              <a:gd name="connsiteY3" fmla="*/ 330299 h 5326706"/>
              <a:gd name="connsiteX4" fmla="*/ 1787952 w 3747973"/>
              <a:gd name="connsiteY4" fmla="*/ 2052 h 5326706"/>
              <a:gd name="connsiteX5" fmla="*/ 2233429 w 3747973"/>
              <a:gd name="connsiteY5" fmla="*/ 295130 h 5326706"/>
              <a:gd name="connsiteX6" fmla="*/ 2127922 w 3747973"/>
              <a:gd name="connsiteY6" fmla="*/ 728885 h 5326706"/>
              <a:gd name="connsiteX7" fmla="*/ 2573399 w 3747973"/>
              <a:gd name="connsiteY7" fmla="*/ 916453 h 5326706"/>
              <a:gd name="connsiteX8" fmla="*/ 3134032 w 3747973"/>
              <a:gd name="connsiteY8" fmla="*/ 2380125 h 5326706"/>
              <a:gd name="connsiteX9" fmla="*/ 3423087 w 3747973"/>
              <a:gd name="connsiteY9" fmla="*/ 2514685 h 5326706"/>
              <a:gd name="connsiteX10" fmla="*/ 3256071 w 3747973"/>
              <a:gd name="connsiteY10" fmla="*/ 2571425 h 5326706"/>
              <a:gd name="connsiteX11" fmla="*/ 3350806 w 3747973"/>
              <a:gd name="connsiteY11" fmla="*/ 2858162 h 5326706"/>
              <a:gd name="connsiteX12" fmla="*/ 3214563 w 3747973"/>
              <a:gd name="connsiteY12" fmla="*/ 2653649 h 5326706"/>
              <a:gd name="connsiteX13" fmla="*/ 3232208 w 3747973"/>
              <a:gd name="connsiteY13" fmla="*/ 2948110 h 5326706"/>
              <a:gd name="connsiteX14" fmla="*/ 3087348 w 3747973"/>
              <a:gd name="connsiteY14" fmla="*/ 2661991 h 5326706"/>
              <a:gd name="connsiteX15" fmla="*/ 3084908 w 3747973"/>
              <a:gd name="connsiteY15" fmla="*/ 2885931 h 5326706"/>
              <a:gd name="connsiteX16" fmla="*/ 3020822 w 3747973"/>
              <a:gd name="connsiteY16" fmla="*/ 2627593 h 5326706"/>
              <a:gd name="connsiteX17" fmla="*/ 2955331 w 3747973"/>
              <a:gd name="connsiteY17" fmla="*/ 2800747 h 5326706"/>
              <a:gd name="connsiteX18" fmla="*/ 2941042 w 3747973"/>
              <a:gd name="connsiteY18" fmla="*/ 2431381 h 5326706"/>
              <a:gd name="connsiteX19" fmla="*/ 2464908 w 3747973"/>
              <a:gd name="connsiteY19" fmla="*/ 1375488 h 5326706"/>
              <a:gd name="connsiteX20" fmla="*/ 2432722 w 3747973"/>
              <a:gd name="connsiteY20" fmla="*/ 3014883 h 5326706"/>
              <a:gd name="connsiteX21" fmla="*/ 3136106 w 3747973"/>
              <a:gd name="connsiteY21" fmla="*/ 4620945 h 5326706"/>
              <a:gd name="connsiteX22" fmla="*/ 3745706 w 3747973"/>
              <a:gd name="connsiteY22" fmla="*/ 4855406 h 5326706"/>
              <a:gd name="connsiteX23" fmla="*/ 2913368 w 3747973"/>
              <a:gd name="connsiteY23" fmla="*/ 5089868 h 5326706"/>
              <a:gd name="connsiteX24" fmla="*/ 2667183 w 3747973"/>
              <a:gd name="connsiteY24" fmla="*/ 4902299 h 5326706"/>
              <a:gd name="connsiteX25" fmla="*/ 1870014 w 3747973"/>
              <a:gd name="connsiteY25" fmla="*/ 3390022 h 5326706"/>
              <a:gd name="connsiteX26" fmla="*/ 920445 w 3747973"/>
              <a:gd name="connsiteY26" fmla="*/ 4996083 h 5326706"/>
              <a:gd name="connsiteX27" fmla="*/ 381183 w 3747973"/>
              <a:gd name="connsiteY27" fmla="*/ 5324330 h 5326706"/>
              <a:gd name="connsiteX28" fmla="*/ 252229 w 3747973"/>
              <a:gd name="connsiteY28" fmla="*/ 5125037 h 5326706"/>
              <a:gd name="connsiteX29" fmla="*/ 521860 w 3747973"/>
              <a:gd name="connsiteY29" fmla="*/ 4773345 h 5326706"/>
              <a:gd name="connsiteX30" fmla="*/ 1061122 w 3747973"/>
              <a:gd name="connsiteY30" fmla="*/ 3331406 h 5326706"/>
              <a:gd name="connsiteX31" fmla="*/ 1119323 w 3747973"/>
              <a:gd name="connsiteY31" fmla="*/ 1376772 h 5326706"/>
              <a:gd name="connsiteX32" fmla="*/ 494163 w 3747973"/>
              <a:gd name="connsiteY32" fmla="*/ 2325364 h 5326706"/>
              <a:gd name="connsiteX33" fmla="*/ 470741 w 3747973"/>
              <a:gd name="connsiteY33" fmla="*/ 2534238 h 5326706"/>
              <a:gd name="connsiteX34" fmla="*/ 418506 w 3747973"/>
              <a:gd name="connsiteY34" fmla="*/ 2738832 h 5326706"/>
              <a:gd name="connsiteX35" fmla="*/ 408235 w 3747973"/>
              <a:gd name="connsiteY35" fmla="*/ 2610651 h 5326706"/>
              <a:gd name="connsiteX36" fmla="*/ 273108 w 3747973"/>
              <a:gd name="connsiteY36" fmla="*/ 2810841 h 5326706"/>
              <a:gd name="connsiteX37" fmla="*/ 332139 w 3747973"/>
              <a:gd name="connsiteY37" fmla="*/ 2561149 h 5326706"/>
              <a:gd name="connsiteX38" fmla="*/ 91917 w 3747973"/>
              <a:gd name="connsiteY38" fmla="*/ 2845540 h 5326706"/>
              <a:gd name="connsiteX39" fmla="*/ 238561 w 3747973"/>
              <a:gd name="connsiteY39" fmla="*/ 2528590 h 5326706"/>
              <a:gd name="connsiteX40" fmla="*/ 32680 w 3747973"/>
              <a:gd name="connsiteY40" fmla="*/ 2748251 h 5326706"/>
              <a:gd name="connsiteX41" fmla="*/ 168638 w 3747973"/>
              <a:gd name="connsiteY41" fmla="*/ 2514256 h 5326706"/>
              <a:gd name="connsiteX42" fmla="*/ 0 w 3747973"/>
              <a:gd name="connsiteY42" fmla="*/ 2522473 h 5326706"/>
              <a:gd name="connsiteX43" fmla="*/ 222741 w 3747973"/>
              <a:gd name="connsiteY43" fmla="*/ 2416497 h 5326706"/>
              <a:gd name="connsiteX44" fmla="*/ 396849 w 3747973"/>
              <a:gd name="connsiteY44" fmla="*/ 2111474 h 5326706"/>
              <a:gd name="connsiteX0" fmla="*/ 396849 w 3747973"/>
              <a:gd name="connsiteY0" fmla="*/ 2113672 h 5328904"/>
              <a:gd name="connsiteX1" fmla="*/ 873552 w 3747973"/>
              <a:gd name="connsiteY1" fmla="*/ 1000712 h 5328904"/>
              <a:gd name="connsiteX2" fmla="*/ 1588660 w 3747973"/>
              <a:gd name="connsiteY2" fmla="*/ 766251 h 5328904"/>
              <a:gd name="connsiteX3" fmla="*/ 1494875 w 3747973"/>
              <a:gd name="connsiteY3" fmla="*/ 332497 h 5328904"/>
              <a:gd name="connsiteX4" fmla="*/ 1787952 w 3747973"/>
              <a:gd name="connsiteY4" fmla="*/ 4250 h 5328904"/>
              <a:gd name="connsiteX5" fmla="*/ 2066002 w 3747973"/>
              <a:gd name="connsiteY5" fmla="*/ 155538 h 5328904"/>
              <a:gd name="connsiteX6" fmla="*/ 2233429 w 3747973"/>
              <a:gd name="connsiteY6" fmla="*/ 297328 h 5328904"/>
              <a:gd name="connsiteX7" fmla="*/ 2127922 w 3747973"/>
              <a:gd name="connsiteY7" fmla="*/ 731083 h 5328904"/>
              <a:gd name="connsiteX8" fmla="*/ 2573399 w 3747973"/>
              <a:gd name="connsiteY8" fmla="*/ 918651 h 5328904"/>
              <a:gd name="connsiteX9" fmla="*/ 3134032 w 3747973"/>
              <a:gd name="connsiteY9" fmla="*/ 2382323 h 5328904"/>
              <a:gd name="connsiteX10" fmla="*/ 3423087 w 3747973"/>
              <a:gd name="connsiteY10" fmla="*/ 2516883 h 5328904"/>
              <a:gd name="connsiteX11" fmla="*/ 3256071 w 3747973"/>
              <a:gd name="connsiteY11" fmla="*/ 2573623 h 5328904"/>
              <a:gd name="connsiteX12" fmla="*/ 3350806 w 3747973"/>
              <a:gd name="connsiteY12" fmla="*/ 2860360 h 5328904"/>
              <a:gd name="connsiteX13" fmla="*/ 3214563 w 3747973"/>
              <a:gd name="connsiteY13" fmla="*/ 2655847 h 5328904"/>
              <a:gd name="connsiteX14" fmla="*/ 3232208 w 3747973"/>
              <a:gd name="connsiteY14" fmla="*/ 2950308 h 5328904"/>
              <a:gd name="connsiteX15" fmla="*/ 3087348 w 3747973"/>
              <a:gd name="connsiteY15" fmla="*/ 2664189 h 5328904"/>
              <a:gd name="connsiteX16" fmla="*/ 3084908 w 3747973"/>
              <a:gd name="connsiteY16" fmla="*/ 2888129 h 5328904"/>
              <a:gd name="connsiteX17" fmla="*/ 3020822 w 3747973"/>
              <a:gd name="connsiteY17" fmla="*/ 2629791 h 5328904"/>
              <a:gd name="connsiteX18" fmla="*/ 2955331 w 3747973"/>
              <a:gd name="connsiteY18" fmla="*/ 2802945 h 5328904"/>
              <a:gd name="connsiteX19" fmla="*/ 2941042 w 3747973"/>
              <a:gd name="connsiteY19" fmla="*/ 2433579 h 5328904"/>
              <a:gd name="connsiteX20" fmla="*/ 2464908 w 3747973"/>
              <a:gd name="connsiteY20" fmla="*/ 1377686 h 5328904"/>
              <a:gd name="connsiteX21" fmla="*/ 2432722 w 3747973"/>
              <a:gd name="connsiteY21" fmla="*/ 3017081 h 5328904"/>
              <a:gd name="connsiteX22" fmla="*/ 3136106 w 3747973"/>
              <a:gd name="connsiteY22" fmla="*/ 4623143 h 5328904"/>
              <a:gd name="connsiteX23" fmla="*/ 3745706 w 3747973"/>
              <a:gd name="connsiteY23" fmla="*/ 4857604 h 5328904"/>
              <a:gd name="connsiteX24" fmla="*/ 2913368 w 3747973"/>
              <a:gd name="connsiteY24" fmla="*/ 5092066 h 5328904"/>
              <a:gd name="connsiteX25" fmla="*/ 2667183 w 3747973"/>
              <a:gd name="connsiteY25" fmla="*/ 4904497 h 5328904"/>
              <a:gd name="connsiteX26" fmla="*/ 1870014 w 3747973"/>
              <a:gd name="connsiteY26" fmla="*/ 3392220 h 5328904"/>
              <a:gd name="connsiteX27" fmla="*/ 920445 w 3747973"/>
              <a:gd name="connsiteY27" fmla="*/ 4998281 h 5328904"/>
              <a:gd name="connsiteX28" fmla="*/ 381183 w 3747973"/>
              <a:gd name="connsiteY28" fmla="*/ 5326528 h 5328904"/>
              <a:gd name="connsiteX29" fmla="*/ 252229 w 3747973"/>
              <a:gd name="connsiteY29" fmla="*/ 5127235 h 5328904"/>
              <a:gd name="connsiteX30" fmla="*/ 521860 w 3747973"/>
              <a:gd name="connsiteY30" fmla="*/ 4775543 h 5328904"/>
              <a:gd name="connsiteX31" fmla="*/ 1061122 w 3747973"/>
              <a:gd name="connsiteY31" fmla="*/ 3333604 h 5328904"/>
              <a:gd name="connsiteX32" fmla="*/ 1119323 w 3747973"/>
              <a:gd name="connsiteY32" fmla="*/ 1378970 h 5328904"/>
              <a:gd name="connsiteX33" fmla="*/ 494163 w 3747973"/>
              <a:gd name="connsiteY33" fmla="*/ 2327562 h 5328904"/>
              <a:gd name="connsiteX34" fmla="*/ 470741 w 3747973"/>
              <a:gd name="connsiteY34" fmla="*/ 2536436 h 5328904"/>
              <a:gd name="connsiteX35" fmla="*/ 418506 w 3747973"/>
              <a:gd name="connsiteY35" fmla="*/ 2741030 h 5328904"/>
              <a:gd name="connsiteX36" fmla="*/ 408235 w 3747973"/>
              <a:gd name="connsiteY36" fmla="*/ 2612849 h 5328904"/>
              <a:gd name="connsiteX37" fmla="*/ 273108 w 3747973"/>
              <a:gd name="connsiteY37" fmla="*/ 2813039 h 5328904"/>
              <a:gd name="connsiteX38" fmla="*/ 332139 w 3747973"/>
              <a:gd name="connsiteY38" fmla="*/ 2563347 h 5328904"/>
              <a:gd name="connsiteX39" fmla="*/ 91917 w 3747973"/>
              <a:gd name="connsiteY39" fmla="*/ 2847738 h 5328904"/>
              <a:gd name="connsiteX40" fmla="*/ 238561 w 3747973"/>
              <a:gd name="connsiteY40" fmla="*/ 2530788 h 5328904"/>
              <a:gd name="connsiteX41" fmla="*/ 32680 w 3747973"/>
              <a:gd name="connsiteY41" fmla="*/ 2750449 h 5328904"/>
              <a:gd name="connsiteX42" fmla="*/ 168638 w 3747973"/>
              <a:gd name="connsiteY42" fmla="*/ 2516454 h 5328904"/>
              <a:gd name="connsiteX43" fmla="*/ 0 w 3747973"/>
              <a:gd name="connsiteY43" fmla="*/ 2524671 h 5328904"/>
              <a:gd name="connsiteX44" fmla="*/ 222741 w 3747973"/>
              <a:gd name="connsiteY44" fmla="*/ 2418695 h 5328904"/>
              <a:gd name="connsiteX45" fmla="*/ 396849 w 3747973"/>
              <a:gd name="connsiteY45" fmla="*/ 2113672 h 5328904"/>
              <a:gd name="connsiteX0" fmla="*/ 396849 w 3747973"/>
              <a:gd name="connsiteY0" fmla="*/ 2124931 h 5340163"/>
              <a:gd name="connsiteX1" fmla="*/ 873552 w 3747973"/>
              <a:gd name="connsiteY1" fmla="*/ 1011971 h 5340163"/>
              <a:gd name="connsiteX2" fmla="*/ 1588660 w 3747973"/>
              <a:gd name="connsiteY2" fmla="*/ 777510 h 5340163"/>
              <a:gd name="connsiteX3" fmla="*/ 1494875 w 3747973"/>
              <a:gd name="connsiteY3" fmla="*/ 343756 h 5340163"/>
              <a:gd name="connsiteX4" fmla="*/ 1787952 w 3747973"/>
              <a:gd name="connsiteY4" fmla="*/ 15509 h 5340163"/>
              <a:gd name="connsiteX5" fmla="*/ 2104775 w 3747973"/>
              <a:gd name="connsiteY5" fmla="*/ 48322 h 5340163"/>
              <a:gd name="connsiteX6" fmla="*/ 2233429 w 3747973"/>
              <a:gd name="connsiteY6" fmla="*/ 308587 h 5340163"/>
              <a:gd name="connsiteX7" fmla="*/ 2127922 w 3747973"/>
              <a:gd name="connsiteY7" fmla="*/ 742342 h 5340163"/>
              <a:gd name="connsiteX8" fmla="*/ 2573399 w 3747973"/>
              <a:gd name="connsiteY8" fmla="*/ 929910 h 5340163"/>
              <a:gd name="connsiteX9" fmla="*/ 3134032 w 3747973"/>
              <a:gd name="connsiteY9" fmla="*/ 2393582 h 5340163"/>
              <a:gd name="connsiteX10" fmla="*/ 3423087 w 3747973"/>
              <a:gd name="connsiteY10" fmla="*/ 2528142 h 5340163"/>
              <a:gd name="connsiteX11" fmla="*/ 3256071 w 3747973"/>
              <a:gd name="connsiteY11" fmla="*/ 2584882 h 5340163"/>
              <a:gd name="connsiteX12" fmla="*/ 3350806 w 3747973"/>
              <a:gd name="connsiteY12" fmla="*/ 2871619 h 5340163"/>
              <a:gd name="connsiteX13" fmla="*/ 3214563 w 3747973"/>
              <a:gd name="connsiteY13" fmla="*/ 2667106 h 5340163"/>
              <a:gd name="connsiteX14" fmla="*/ 3232208 w 3747973"/>
              <a:gd name="connsiteY14" fmla="*/ 2961567 h 5340163"/>
              <a:gd name="connsiteX15" fmla="*/ 3087348 w 3747973"/>
              <a:gd name="connsiteY15" fmla="*/ 2675448 h 5340163"/>
              <a:gd name="connsiteX16" fmla="*/ 3084908 w 3747973"/>
              <a:gd name="connsiteY16" fmla="*/ 2899388 h 5340163"/>
              <a:gd name="connsiteX17" fmla="*/ 3020822 w 3747973"/>
              <a:gd name="connsiteY17" fmla="*/ 2641050 h 5340163"/>
              <a:gd name="connsiteX18" fmla="*/ 2955331 w 3747973"/>
              <a:gd name="connsiteY18" fmla="*/ 2814204 h 5340163"/>
              <a:gd name="connsiteX19" fmla="*/ 2941042 w 3747973"/>
              <a:gd name="connsiteY19" fmla="*/ 2444838 h 5340163"/>
              <a:gd name="connsiteX20" fmla="*/ 2464908 w 3747973"/>
              <a:gd name="connsiteY20" fmla="*/ 1388945 h 5340163"/>
              <a:gd name="connsiteX21" fmla="*/ 2432722 w 3747973"/>
              <a:gd name="connsiteY21" fmla="*/ 3028340 h 5340163"/>
              <a:gd name="connsiteX22" fmla="*/ 3136106 w 3747973"/>
              <a:gd name="connsiteY22" fmla="*/ 4634402 h 5340163"/>
              <a:gd name="connsiteX23" fmla="*/ 3745706 w 3747973"/>
              <a:gd name="connsiteY23" fmla="*/ 4868863 h 5340163"/>
              <a:gd name="connsiteX24" fmla="*/ 2913368 w 3747973"/>
              <a:gd name="connsiteY24" fmla="*/ 5103325 h 5340163"/>
              <a:gd name="connsiteX25" fmla="*/ 2667183 w 3747973"/>
              <a:gd name="connsiteY25" fmla="*/ 4915756 h 5340163"/>
              <a:gd name="connsiteX26" fmla="*/ 1870014 w 3747973"/>
              <a:gd name="connsiteY26" fmla="*/ 3403479 h 5340163"/>
              <a:gd name="connsiteX27" fmla="*/ 920445 w 3747973"/>
              <a:gd name="connsiteY27" fmla="*/ 5009540 h 5340163"/>
              <a:gd name="connsiteX28" fmla="*/ 381183 w 3747973"/>
              <a:gd name="connsiteY28" fmla="*/ 5337787 h 5340163"/>
              <a:gd name="connsiteX29" fmla="*/ 252229 w 3747973"/>
              <a:gd name="connsiteY29" fmla="*/ 5138494 h 5340163"/>
              <a:gd name="connsiteX30" fmla="*/ 521860 w 3747973"/>
              <a:gd name="connsiteY30" fmla="*/ 4786802 h 5340163"/>
              <a:gd name="connsiteX31" fmla="*/ 1061122 w 3747973"/>
              <a:gd name="connsiteY31" fmla="*/ 3344863 h 5340163"/>
              <a:gd name="connsiteX32" fmla="*/ 1119323 w 3747973"/>
              <a:gd name="connsiteY32" fmla="*/ 1390229 h 5340163"/>
              <a:gd name="connsiteX33" fmla="*/ 494163 w 3747973"/>
              <a:gd name="connsiteY33" fmla="*/ 2338821 h 5340163"/>
              <a:gd name="connsiteX34" fmla="*/ 470741 w 3747973"/>
              <a:gd name="connsiteY34" fmla="*/ 2547695 h 5340163"/>
              <a:gd name="connsiteX35" fmla="*/ 418506 w 3747973"/>
              <a:gd name="connsiteY35" fmla="*/ 2752289 h 5340163"/>
              <a:gd name="connsiteX36" fmla="*/ 408235 w 3747973"/>
              <a:gd name="connsiteY36" fmla="*/ 2624108 h 5340163"/>
              <a:gd name="connsiteX37" fmla="*/ 273108 w 3747973"/>
              <a:gd name="connsiteY37" fmla="*/ 2824298 h 5340163"/>
              <a:gd name="connsiteX38" fmla="*/ 332139 w 3747973"/>
              <a:gd name="connsiteY38" fmla="*/ 2574606 h 5340163"/>
              <a:gd name="connsiteX39" fmla="*/ 91917 w 3747973"/>
              <a:gd name="connsiteY39" fmla="*/ 2858997 h 5340163"/>
              <a:gd name="connsiteX40" fmla="*/ 238561 w 3747973"/>
              <a:gd name="connsiteY40" fmla="*/ 2542047 h 5340163"/>
              <a:gd name="connsiteX41" fmla="*/ 32680 w 3747973"/>
              <a:gd name="connsiteY41" fmla="*/ 2761708 h 5340163"/>
              <a:gd name="connsiteX42" fmla="*/ 168638 w 3747973"/>
              <a:gd name="connsiteY42" fmla="*/ 2527713 h 5340163"/>
              <a:gd name="connsiteX43" fmla="*/ 0 w 3747973"/>
              <a:gd name="connsiteY43" fmla="*/ 2535930 h 5340163"/>
              <a:gd name="connsiteX44" fmla="*/ 222741 w 3747973"/>
              <a:gd name="connsiteY44" fmla="*/ 2429954 h 5340163"/>
              <a:gd name="connsiteX45" fmla="*/ 396849 w 3747973"/>
              <a:gd name="connsiteY45" fmla="*/ 2124931 h 5340163"/>
              <a:gd name="connsiteX0" fmla="*/ 396849 w 3747973"/>
              <a:gd name="connsiteY0" fmla="*/ 2123327 h 5338559"/>
              <a:gd name="connsiteX1" fmla="*/ 873552 w 3747973"/>
              <a:gd name="connsiteY1" fmla="*/ 1010367 h 5338559"/>
              <a:gd name="connsiteX2" fmla="*/ 1588660 w 3747973"/>
              <a:gd name="connsiteY2" fmla="*/ 775906 h 5338559"/>
              <a:gd name="connsiteX3" fmla="*/ 1494875 w 3747973"/>
              <a:gd name="connsiteY3" fmla="*/ 342152 h 5338559"/>
              <a:gd name="connsiteX4" fmla="*/ 1684226 w 3747973"/>
              <a:gd name="connsiteY4" fmla="*/ 31531 h 5338559"/>
              <a:gd name="connsiteX5" fmla="*/ 1787952 w 3747973"/>
              <a:gd name="connsiteY5" fmla="*/ 13905 h 5338559"/>
              <a:gd name="connsiteX6" fmla="*/ 2104775 w 3747973"/>
              <a:gd name="connsiteY6" fmla="*/ 46718 h 5338559"/>
              <a:gd name="connsiteX7" fmla="*/ 2233429 w 3747973"/>
              <a:gd name="connsiteY7" fmla="*/ 306983 h 5338559"/>
              <a:gd name="connsiteX8" fmla="*/ 2127922 w 3747973"/>
              <a:gd name="connsiteY8" fmla="*/ 740738 h 5338559"/>
              <a:gd name="connsiteX9" fmla="*/ 2573399 w 3747973"/>
              <a:gd name="connsiteY9" fmla="*/ 928306 h 5338559"/>
              <a:gd name="connsiteX10" fmla="*/ 3134032 w 3747973"/>
              <a:gd name="connsiteY10" fmla="*/ 2391978 h 5338559"/>
              <a:gd name="connsiteX11" fmla="*/ 3423087 w 3747973"/>
              <a:gd name="connsiteY11" fmla="*/ 2526538 h 5338559"/>
              <a:gd name="connsiteX12" fmla="*/ 3256071 w 3747973"/>
              <a:gd name="connsiteY12" fmla="*/ 2583278 h 5338559"/>
              <a:gd name="connsiteX13" fmla="*/ 3350806 w 3747973"/>
              <a:gd name="connsiteY13" fmla="*/ 2870015 h 5338559"/>
              <a:gd name="connsiteX14" fmla="*/ 3214563 w 3747973"/>
              <a:gd name="connsiteY14" fmla="*/ 2665502 h 5338559"/>
              <a:gd name="connsiteX15" fmla="*/ 3232208 w 3747973"/>
              <a:gd name="connsiteY15" fmla="*/ 2959963 h 5338559"/>
              <a:gd name="connsiteX16" fmla="*/ 3087348 w 3747973"/>
              <a:gd name="connsiteY16" fmla="*/ 2673844 h 5338559"/>
              <a:gd name="connsiteX17" fmla="*/ 3084908 w 3747973"/>
              <a:gd name="connsiteY17" fmla="*/ 2897784 h 5338559"/>
              <a:gd name="connsiteX18" fmla="*/ 3020822 w 3747973"/>
              <a:gd name="connsiteY18" fmla="*/ 2639446 h 5338559"/>
              <a:gd name="connsiteX19" fmla="*/ 2955331 w 3747973"/>
              <a:gd name="connsiteY19" fmla="*/ 2812600 h 5338559"/>
              <a:gd name="connsiteX20" fmla="*/ 2941042 w 3747973"/>
              <a:gd name="connsiteY20" fmla="*/ 2443234 h 5338559"/>
              <a:gd name="connsiteX21" fmla="*/ 2464908 w 3747973"/>
              <a:gd name="connsiteY21" fmla="*/ 1387341 h 5338559"/>
              <a:gd name="connsiteX22" fmla="*/ 2432722 w 3747973"/>
              <a:gd name="connsiteY22" fmla="*/ 3026736 h 5338559"/>
              <a:gd name="connsiteX23" fmla="*/ 3136106 w 3747973"/>
              <a:gd name="connsiteY23" fmla="*/ 4632798 h 5338559"/>
              <a:gd name="connsiteX24" fmla="*/ 3745706 w 3747973"/>
              <a:gd name="connsiteY24" fmla="*/ 4867259 h 5338559"/>
              <a:gd name="connsiteX25" fmla="*/ 2913368 w 3747973"/>
              <a:gd name="connsiteY25" fmla="*/ 5101721 h 5338559"/>
              <a:gd name="connsiteX26" fmla="*/ 2667183 w 3747973"/>
              <a:gd name="connsiteY26" fmla="*/ 4914152 h 5338559"/>
              <a:gd name="connsiteX27" fmla="*/ 1870014 w 3747973"/>
              <a:gd name="connsiteY27" fmla="*/ 3401875 h 5338559"/>
              <a:gd name="connsiteX28" fmla="*/ 920445 w 3747973"/>
              <a:gd name="connsiteY28" fmla="*/ 5007936 h 5338559"/>
              <a:gd name="connsiteX29" fmla="*/ 381183 w 3747973"/>
              <a:gd name="connsiteY29" fmla="*/ 5336183 h 5338559"/>
              <a:gd name="connsiteX30" fmla="*/ 252229 w 3747973"/>
              <a:gd name="connsiteY30" fmla="*/ 5136890 h 5338559"/>
              <a:gd name="connsiteX31" fmla="*/ 521860 w 3747973"/>
              <a:gd name="connsiteY31" fmla="*/ 4785198 h 5338559"/>
              <a:gd name="connsiteX32" fmla="*/ 1061122 w 3747973"/>
              <a:gd name="connsiteY32" fmla="*/ 3343259 h 5338559"/>
              <a:gd name="connsiteX33" fmla="*/ 1119323 w 3747973"/>
              <a:gd name="connsiteY33" fmla="*/ 1388625 h 5338559"/>
              <a:gd name="connsiteX34" fmla="*/ 494163 w 3747973"/>
              <a:gd name="connsiteY34" fmla="*/ 2337217 h 5338559"/>
              <a:gd name="connsiteX35" fmla="*/ 470741 w 3747973"/>
              <a:gd name="connsiteY35" fmla="*/ 2546091 h 5338559"/>
              <a:gd name="connsiteX36" fmla="*/ 418506 w 3747973"/>
              <a:gd name="connsiteY36" fmla="*/ 2750685 h 5338559"/>
              <a:gd name="connsiteX37" fmla="*/ 408235 w 3747973"/>
              <a:gd name="connsiteY37" fmla="*/ 2622504 h 5338559"/>
              <a:gd name="connsiteX38" fmla="*/ 273108 w 3747973"/>
              <a:gd name="connsiteY38" fmla="*/ 2822694 h 5338559"/>
              <a:gd name="connsiteX39" fmla="*/ 332139 w 3747973"/>
              <a:gd name="connsiteY39" fmla="*/ 2573002 h 5338559"/>
              <a:gd name="connsiteX40" fmla="*/ 91917 w 3747973"/>
              <a:gd name="connsiteY40" fmla="*/ 2857393 h 5338559"/>
              <a:gd name="connsiteX41" fmla="*/ 238561 w 3747973"/>
              <a:gd name="connsiteY41" fmla="*/ 2540443 h 5338559"/>
              <a:gd name="connsiteX42" fmla="*/ 32680 w 3747973"/>
              <a:gd name="connsiteY42" fmla="*/ 2760104 h 5338559"/>
              <a:gd name="connsiteX43" fmla="*/ 168638 w 3747973"/>
              <a:gd name="connsiteY43" fmla="*/ 2526109 h 5338559"/>
              <a:gd name="connsiteX44" fmla="*/ 0 w 3747973"/>
              <a:gd name="connsiteY44" fmla="*/ 2534326 h 5338559"/>
              <a:gd name="connsiteX45" fmla="*/ 222741 w 3747973"/>
              <a:gd name="connsiteY45" fmla="*/ 2428350 h 5338559"/>
              <a:gd name="connsiteX46" fmla="*/ 396849 w 3747973"/>
              <a:gd name="connsiteY46" fmla="*/ 2123327 h 5338559"/>
              <a:gd name="connsiteX0" fmla="*/ 396849 w 3747973"/>
              <a:gd name="connsiteY0" fmla="*/ 2123327 h 5338559"/>
              <a:gd name="connsiteX1" fmla="*/ 873552 w 3747973"/>
              <a:gd name="connsiteY1" fmla="*/ 1010367 h 5338559"/>
              <a:gd name="connsiteX2" fmla="*/ 1588660 w 3747973"/>
              <a:gd name="connsiteY2" fmla="*/ 775906 h 5338559"/>
              <a:gd name="connsiteX3" fmla="*/ 1533649 w 3747973"/>
              <a:gd name="connsiteY3" fmla="*/ 345189 h 5338559"/>
              <a:gd name="connsiteX4" fmla="*/ 1684226 w 3747973"/>
              <a:gd name="connsiteY4" fmla="*/ 31531 h 5338559"/>
              <a:gd name="connsiteX5" fmla="*/ 1787952 w 3747973"/>
              <a:gd name="connsiteY5" fmla="*/ 13905 h 5338559"/>
              <a:gd name="connsiteX6" fmla="*/ 2104775 w 3747973"/>
              <a:gd name="connsiteY6" fmla="*/ 46718 h 5338559"/>
              <a:gd name="connsiteX7" fmla="*/ 2233429 w 3747973"/>
              <a:gd name="connsiteY7" fmla="*/ 306983 h 5338559"/>
              <a:gd name="connsiteX8" fmla="*/ 2127922 w 3747973"/>
              <a:gd name="connsiteY8" fmla="*/ 740738 h 5338559"/>
              <a:gd name="connsiteX9" fmla="*/ 2573399 w 3747973"/>
              <a:gd name="connsiteY9" fmla="*/ 928306 h 5338559"/>
              <a:gd name="connsiteX10" fmla="*/ 3134032 w 3747973"/>
              <a:gd name="connsiteY10" fmla="*/ 2391978 h 5338559"/>
              <a:gd name="connsiteX11" fmla="*/ 3423087 w 3747973"/>
              <a:gd name="connsiteY11" fmla="*/ 2526538 h 5338559"/>
              <a:gd name="connsiteX12" fmla="*/ 3256071 w 3747973"/>
              <a:gd name="connsiteY12" fmla="*/ 2583278 h 5338559"/>
              <a:gd name="connsiteX13" fmla="*/ 3350806 w 3747973"/>
              <a:gd name="connsiteY13" fmla="*/ 2870015 h 5338559"/>
              <a:gd name="connsiteX14" fmla="*/ 3214563 w 3747973"/>
              <a:gd name="connsiteY14" fmla="*/ 2665502 h 5338559"/>
              <a:gd name="connsiteX15" fmla="*/ 3232208 w 3747973"/>
              <a:gd name="connsiteY15" fmla="*/ 2959963 h 5338559"/>
              <a:gd name="connsiteX16" fmla="*/ 3087348 w 3747973"/>
              <a:gd name="connsiteY16" fmla="*/ 2673844 h 5338559"/>
              <a:gd name="connsiteX17" fmla="*/ 3084908 w 3747973"/>
              <a:gd name="connsiteY17" fmla="*/ 2897784 h 5338559"/>
              <a:gd name="connsiteX18" fmla="*/ 3020822 w 3747973"/>
              <a:gd name="connsiteY18" fmla="*/ 2639446 h 5338559"/>
              <a:gd name="connsiteX19" fmla="*/ 2955331 w 3747973"/>
              <a:gd name="connsiteY19" fmla="*/ 2812600 h 5338559"/>
              <a:gd name="connsiteX20" fmla="*/ 2941042 w 3747973"/>
              <a:gd name="connsiteY20" fmla="*/ 2443234 h 5338559"/>
              <a:gd name="connsiteX21" fmla="*/ 2464908 w 3747973"/>
              <a:gd name="connsiteY21" fmla="*/ 1387341 h 5338559"/>
              <a:gd name="connsiteX22" fmla="*/ 2432722 w 3747973"/>
              <a:gd name="connsiteY22" fmla="*/ 3026736 h 5338559"/>
              <a:gd name="connsiteX23" fmla="*/ 3136106 w 3747973"/>
              <a:gd name="connsiteY23" fmla="*/ 4632798 h 5338559"/>
              <a:gd name="connsiteX24" fmla="*/ 3745706 w 3747973"/>
              <a:gd name="connsiteY24" fmla="*/ 4867259 h 5338559"/>
              <a:gd name="connsiteX25" fmla="*/ 2913368 w 3747973"/>
              <a:gd name="connsiteY25" fmla="*/ 5101721 h 5338559"/>
              <a:gd name="connsiteX26" fmla="*/ 2667183 w 3747973"/>
              <a:gd name="connsiteY26" fmla="*/ 4914152 h 5338559"/>
              <a:gd name="connsiteX27" fmla="*/ 1870014 w 3747973"/>
              <a:gd name="connsiteY27" fmla="*/ 3401875 h 5338559"/>
              <a:gd name="connsiteX28" fmla="*/ 920445 w 3747973"/>
              <a:gd name="connsiteY28" fmla="*/ 5007936 h 5338559"/>
              <a:gd name="connsiteX29" fmla="*/ 381183 w 3747973"/>
              <a:gd name="connsiteY29" fmla="*/ 5336183 h 5338559"/>
              <a:gd name="connsiteX30" fmla="*/ 252229 w 3747973"/>
              <a:gd name="connsiteY30" fmla="*/ 5136890 h 5338559"/>
              <a:gd name="connsiteX31" fmla="*/ 521860 w 3747973"/>
              <a:gd name="connsiteY31" fmla="*/ 4785198 h 5338559"/>
              <a:gd name="connsiteX32" fmla="*/ 1061122 w 3747973"/>
              <a:gd name="connsiteY32" fmla="*/ 3343259 h 5338559"/>
              <a:gd name="connsiteX33" fmla="*/ 1119323 w 3747973"/>
              <a:gd name="connsiteY33" fmla="*/ 1388625 h 5338559"/>
              <a:gd name="connsiteX34" fmla="*/ 494163 w 3747973"/>
              <a:gd name="connsiteY34" fmla="*/ 2337217 h 5338559"/>
              <a:gd name="connsiteX35" fmla="*/ 470741 w 3747973"/>
              <a:gd name="connsiteY35" fmla="*/ 2546091 h 5338559"/>
              <a:gd name="connsiteX36" fmla="*/ 418506 w 3747973"/>
              <a:gd name="connsiteY36" fmla="*/ 2750685 h 5338559"/>
              <a:gd name="connsiteX37" fmla="*/ 408235 w 3747973"/>
              <a:gd name="connsiteY37" fmla="*/ 2622504 h 5338559"/>
              <a:gd name="connsiteX38" fmla="*/ 273108 w 3747973"/>
              <a:gd name="connsiteY38" fmla="*/ 2822694 h 5338559"/>
              <a:gd name="connsiteX39" fmla="*/ 332139 w 3747973"/>
              <a:gd name="connsiteY39" fmla="*/ 2573002 h 5338559"/>
              <a:gd name="connsiteX40" fmla="*/ 91917 w 3747973"/>
              <a:gd name="connsiteY40" fmla="*/ 2857393 h 5338559"/>
              <a:gd name="connsiteX41" fmla="*/ 238561 w 3747973"/>
              <a:gd name="connsiteY41" fmla="*/ 2540443 h 5338559"/>
              <a:gd name="connsiteX42" fmla="*/ 32680 w 3747973"/>
              <a:gd name="connsiteY42" fmla="*/ 2760104 h 5338559"/>
              <a:gd name="connsiteX43" fmla="*/ 168638 w 3747973"/>
              <a:gd name="connsiteY43" fmla="*/ 2526109 h 5338559"/>
              <a:gd name="connsiteX44" fmla="*/ 0 w 3747973"/>
              <a:gd name="connsiteY44" fmla="*/ 2534326 h 5338559"/>
              <a:gd name="connsiteX45" fmla="*/ 222741 w 3747973"/>
              <a:gd name="connsiteY45" fmla="*/ 2428350 h 5338559"/>
              <a:gd name="connsiteX46" fmla="*/ 396849 w 3747973"/>
              <a:gd name="connsiteY46" fmla="*/ 2123327 h 5338559"/>
              <a:gd name="connsiteX0" fmla="*/ 396849 w 3747973"/>
              <a:gd name="connsiteY0" fmla="*/ 2127602 h 5342834"/>
              <a:gd name="connsiteX1" fmla="*/ 873552 w 3747973"/>
              <a:gd name="connsiteY1" fmla="*/ 1014642 h 5342834"/>
              <a:gd name="connsiteX2" fmla="*/ 1588660 w 3747973"/>
              <a:gd name="connsiteY2" fmla="*/ 780181 h 5342834"/>
              <a:gd name="connsiteX3" fmla="*/ 1533649 w 3747973"/>
              <a:gd name="connsiteY3" fmla="*/ 349464 h 5342834"/>
              <a:gd name="connsiteX4" fmla="*/ 1684226 w 3747973"/>
              <a:gd name="connsiteY4" fmla="*/ 35806 h 5342834"/>
              <a:gd name="connsiteX5" fmla="*/ 1847604 w 3747973"/>
              <a:gd name="connsiteY5" fmla="*/ 9068 h 5342834"/>
              <a:gd name="connsiteX6" fmla="*/ 2104775 w 3747973"/>
              <a:gd name="connsiteY6" fmla="*/ 50993 h 5342834"/>
              <a:gd name="connsiteX7" fmla="*/ 2233429 w 3747973"/>
              <a:gd name="connsiteY7" fmla="*/ 311258 h 5342834"/>
              <a:gd name="connsiteX8" fmla="*/ 2127922 w 3747973"/>
              <a:gd name="connsiteY8" fmla="*/ 745013 h 5342834"/>
              <a:gd name="connsiteX9" fmla="*/ 2573399 w 3747973"/>
              <a:gd name="connsiteY9" fmla="*/ 932581 h 5342834"/>
              <a:gd name="connsiteX10" fmla="*/ 3134032 w 3747973"/>
              <a:gd name="connsiteY10" fmla="*/ 2396253 h 5342834"/>
              <a:gd name="connsiteX11" fmla="*/ 3423087 w 3747973"/>
              <a:gd name="connsiteY11" fmla="*/ 2530813 h 5342834"/>
              <a:gd name="connsiteX12" fmla="*/ 3256071 w 3747973"/>
              <a:gd name="connsiteY12" fmla="*/ 2587553 h 5342834"/>
              <a:gd name="connsiteX13" fmla="*/ 3350806 w 3747973"/>
              <a:gd name="connsiteY13" fmla="*/ 2874290 h 5342834"/>
              <a:gd name="connsiteX14" fmla="*/ 3214563 w 3747973"/>
              <a:gd name="connsiteY14" fmla="*/ 2669777 h 5342834"/>
              <a:gd name="connsiteX15" fmla="*/ 3232208 w 3747973"/>
              <a:gd name="connsiteY15" fmla="*/ 2964238 h 5342834"/>
              <a:gd name="connsiteX16" fmla="*/ 3087348 w 3747973"/>
              <a:gd name="connsiteY16" fmla="*/ 2678119 h 5342834"/>
              <a:gd name="connsiteX17" fmla="*/ 3084908 w 3747973"/>
              <a:gd name="connsiteY17" fmla="*/ 2902059 h 5342834"/>
              <a:gd name="connsiteX18" fmla="*/ 3020822 w 3747973"/>
              <a:gd name="connsiteY18" fmla="*/ 2643721 h 5342834"/>
              <a:gd name="connsiteX19" fmla="*/ 2955331 w 3747973"/>
              <a:gd name="connsiteY19" fmla="*/ 2816875 h 5342834"/>
              <a:gd name="connsiteX20" fmla="*/ 2941042 w 3747973"/>
              <a:gd name="connsiteY20" fmla="*/ 2447509 h 5342834"/>
              <a:gd name="connsiteX21" fmla="*/ 2464908 w 3747973"/>
              <a:gd name="connsiteY21" fmla="*/ 1391616 h 5342834"/>
              <a:gd name="connsiteX22" fmla="*/ 2432722 w 3747973"/>
              <a:gd name="connsiteY22" fmla="*/ 3031011 h 5342834"/>
              <a:gd name="connsiteX23" fmla="*/ 3136106 w 3747973"/>
              <a:gd name="connsiteY23" fmla="*/ 4637073 h 5342834"/>
              <a:gd name="connsiteX24" fmla="*/ 3745706 w 3747973"/>
              <a:gd name="connsiteY24" fmla="*/ 4871534 h 5342834"/>
              <a:gd name="connsiteX25" fmla="*/ 2913368 w 3747973"/>
              <a:gd name="connsiteY25" fmla="*/ 5105996 h 5342834"/>
              <a:gd name="connsiteX26" fmla="*/ 2667183 w 3747973"/>
              <a:gd name="connsiteY26" fmla="*/ 4918427 h 5342834"/>
              <a:gd name="connsiteX27" fmla="*/ 1870014 w 3747973"/>
              <a:gd name="connsiteY27" fmla="*/ 3406150 h 5342834"/>
              <a:gd name="connsiteX28" fmla="*/ 920445 w 3747973"/>
              <a:gd name="connsiteY28" fmla="*/ 5012211 h 5342834"/>
              <a:gd name="connsiteX29" fmla="*/ 381183 w 3747973"/>
              <a:gd name="connsiteY29" fmla="*/ 5340458 h 5342834"/>
              <a:gd name="connsiteX30" fmla="*/ 252229 w 3747973"/>
              <a:gd name="connsiteY30" fmla="*/ 5141165 h 5342834"/>
              <a:gd name="connsiteX31" fmla="*/ 521860 w 3747973"/>
              <a:gd name="connsiteY31" fmla="*/ 4789473 h 5342834"/>
              <a:gd name="connsiteX32" fmla="*/ 1061122 w 3747973"/>
              <a:gd name="connsiteY32" fmla="*/ 3347534 h 5342834"/>
              <a:gd name="connsiteX33" fmla="*/ 1119323 w 3747973"/>
              <a:gd name="connsiteY33" fmla="*/ 1392900 h 5342834"/>
              <a:gd name="connsiteX34" fmla="*/ 494163 w 3747973"/>
              <a:gd name="connsiteY34" fmla="*/ 2341492 h 5342834"/>
              <a:gd name="connsiteX35" fmla="*/ 470741 w 3747973"/>
              <a:gd name="connsiteY35" fmla="*/ 2550366 h 5342834"/>
              <a:gd name="connsiteX36" fmla="*/ 418506 w 3747973"/>
              <a:gd name="connsiteY36" fmla="*/ 2754960 h 5342834"/>
              <a:gd name="connsiteX37" fmla="*/ 408235 w 3747973"/>
              <a:gd name="connsiteY37" fmla="*/ 2626779 h 5342834"/>
              <a:gd name="connsiteX38" fmla="*/ 273108 w 3747973"/>
              <a:gd name="connsiteY38" fmla="*/ 2826969 h 5342834"/>
              <a:gd name="connsiteX39" fmla="*/ 332139 w 3747973"/>
              <a:gd name="connsiteY39" fmla="*/ 2577277 h 5342834"/>
              <a:gd name="connsiteX40" fmla="*/ 91917 w 3747973"/>
              <a:gd name="connsiteY40" fmla="*/ 2861668 h 5342834"/>
              <a:gd name="connsiteX41" fmla="*/ 238561 w 3747973"/>
              <a:gd name="connsiteY41" fmla="*/ 2544718 h 5342834"/>
              <a:gd name="connsiteX42" fmla="*/ 32680 w 3747973"/>
              <a:gd name="connsiteY42" fmla="*/ 2764379 h 5342834"/>
              <a:gd name="connsiteX43" fmla="*/ 168638 w 3747973"/>
              <a:gd name="connsiteY43" fmla="*/ 2530384 h 5342834"/>
              <a:gd name="connsiteX44" fmla="*/ 0 w 3747973"/>
              <a:gd name="connsiteY44" fmla="*/ 2538601 h 5342834"/>
              <a:gd name="connsiteX45" fmla="*/ 222741 w 3747973"/>
              <a:gd name="connsiteY45" fmla="*/ 2432625 h 5342834"/>
              <a:gd name="connsiteX46" fmla="*/ 396849 w 3747973"/>
              <a:gd name="connsiteY46" fmla="*/ 2127602 h 5342834"/>
              <a:gd name="connsiteX0" fmla="*/ 396849 w 3747973"/>
              <a:gd name="connsiteY0" fmla="*/ 2118812 h 5334044"/>
              <a:gd name="connsiteX1" fmla="*/ 873552 w 3747973"/>
              <a:gd name="connsiteY1" fmla="*/ 1005852 h 5334044"/>
              <a:gd name="connsiteX2" fmla="*/ 1588660 w 3747973"/>
              <a:gd name="connsiteY2" fmla="*/ 771391 h 5334044"/>
              <a:gd name="connsiteX3" fmla="*/ 1533649 w 3747973"/>
              <a:gd name="connsiteY3" fmla="*/ 340674 h 5334044"/>
              <a:gd name="connsiteX4" fmla="*/ 1630539 w 3747973"/>
              <a:gd name="connsiteY4" fmla="*/ 115112 h 5334044"/>
              <a:gd name="connsiteX5" fmla="*/ 1847604 w 3747973"/>
              <a:gd name="connsiteY5" fmla="*/ 278 h 5334044"/>
              <a:gd name="connsiteX6" fmla="*/ 2104775 w 3747973"/>
              <a:gd name="connsiteY6" fmla="*/ 42203 h 5334044"/>
              <a:gd name="connsiteX7" fmla="*/ 2233429 w 3747973"/>
              <a:gd name="connsiteY7" fmla="*/ 302468 h 5334044"/>
              <a:gd name="connsiteX8" fmla="*/ 2127922 w 3747973"/>
              <a:gd name="connsiteY8" fmla="*/ 736223 h 5334044"/>
              <a:gd name="connsiteX9" fmla="*/ 2573399 w 3747973"/>
              <a:gd name="connsiteY9" fmla="*/ 923791 h 5334044"/>
              <a:gd name="connsiteX10" fmla="*/ 3134032 w 3747973"/>
              <a:gd name="connsiteY10" fmla="*/ 2387463 h 5334044"/>
              <a:gd name="connsiteX11" fmla="*/ 3423087 w 3747973"/>
              <a:gd name="connsiteY11" fmla="*/ 2522023 h 5334044"/>
              <a:gd name="connsiteX12" fmla="*/ 3256071 w 3747973"/>
              <a:gd name="connsiteY12" fmla="*/ 2578763 h 5334044"/>
              <a:gd name="connsiteX13" fmla="*/ 3350806 w 3747973"/>
              <a:gd name="connsiteY13" fmla="*/ 2865500 h 5334044"/>
              <a:gd name="connsiteX14" fmla="*/ 3214563 w 3747973"/>
              <a:gd name="connsiteY14" fmla="*/ 2660987 h 5334044"/>
              <a:gd name="connsiteX15" fmla="*/ 3232208 w 3747973"/>
              <a:gd name="connsiteY15" fmla="*/ 2955448 h 5334044"/>
              <a:gd name="connsiteX16" fmla="*/ 3087348 w 3747973"/>
              <a:gd name="connsiteY16" fmla="*/ 2669329 h 5334044"/>
              <a:gd name="connsiteX17" fmla="*/ 3084908 w 3747973"/>
              <a:gd name="connsiteY17" fmla="*/ 2893269 h 5334044"/>
              <a:gd name="connsiteX18" fmla="*/ 3020822 w 3747973"/>
              <a:gd name="connsiteY18" fmla="*/ 2634931 h 5334044"/>
              <a:gd name="connsiteX19" fmla="*/ 2955331 w 3747973"/>
              <a:gd name="connsiteY19" fmla="*/ 2808085 h 5334044"/>
              <a:gd name="connsiteX20" fmla="*/ 2941042 w 3747973"/>
              <a:gd name="connsiteY20" fmla="*/ 2438719 h 5334044"/>
              <a:gd name="connsiteX21" fmla="*/ 2464908 w 3747973"/>
              <a:gd name="connsiteY21" fmla="*/ 1382826 h 5334044"/>
              <a:gd name="connsiteX22" fmla="*/ 2432722 w 3747973"/>
              <a:gd name="connsiteY22" fmla="*/ 3022221 h 5334044"/>
              <a:gd name="connsiteX23" fmla="*/ 3136106 w 3747973"/>
              <a:gd name="connsiteY23" fmla="*/ 4628283 h 5334044"/>
              <a:gd name="connsiteX24" fmla="*/ 3745706 w 3747973"/>
              <a:gd name="connsiteY24" fmla="*/ 4862744 h 5334044"/>
              <a:gd name="connsiteX25" fmla="*/ 2913368 w 3747973"/>
              <a:gd name="connsiteY25" fmla="*/ 5097206 h 5334044"/>
              <a:gd name="connsiteX26" fmla="*/ 2667183 w 3747973"/>
              <a:gd name="connsiteY26" fmla="*/ 4909637 h 5334044"/>
              <a:gd name="connsiteX27" fmla="*/ 1870014 w 3747973"/>
              <a:gd name="connsiteY27" fmla="*/ 3397360 h 5334044"/>
              <a:gd name="connsiteX28" fmla="*/ 920445 w 3747973"/>
              <a:gd name="connsiteY28" fmla="*/ 5003421 h 5334044"/>
              <a:gd name="connsiteX29" fmla="*/ 381183 w 3747973"/>
              <a:gd name="connsiteY29" fmla="*/ 5331668 h 5334044"/>
              <a:gd name="connsiteX30" fmla="*/ 252229 w 3747973"/>
              <a:gd name="connsiteY30" fmla="*/ 5132375 h 5334044"/>
              <a:gd name="connsiteX31" fmla="*/ 521860 w 3747973"/>
              <a:gd name="connsiteY31" fmla="*/ 4780683 h 5334044"/>
              <a:gd name="connsiteX32" fmla="*/ 1061122 w 3747973"/>
              <a:gd name="connsiteY32" fmla="*/ 3338744 h 5334044"/>
              <a:gd name="connsiteX33" fmla="*/ 1119323 w 3747973"/>
              <a:gd name="connsiteY33" fmla="*/ 1384110 h 5334044"/>
              <a:gd name="connsiteX34" fmla="*/ 494163 w 3747973"/>
              <a:gd name="connsiteY34" fmla="*/ 2332702 h 5334044"/>
              <a:gd name="connsiteX35" fmla="*/ 470741 w 3747973"/>
              <a:gd name="connsiteY35" fmla="*/ 2541576 h 5334044"/>
              <a:gd name="connsiteX36" fmla="*/ 418506 w 3747973"/>
              <a:gd name="connsiteY36" fmla="*/ 2746170 h 5334044"/>
              <a:gd name="connsiteX37" fmla="*/ 408235 w 3747973"/>
              <a:gd name="connsiteY37" fmla="*/ 2617989 h 5334044"/>
              <a:gd name="connsiteX38" fmla="*/ 273108 w 3747973"/>
              <a:gd name="connsiteY38" fmla="*/ 2818179 h 5334044"/>
              <a:gd name="connsiteX39" fmla="*/ 332139 w 3747973"/>
              <a:gd name="connsiteY39" fmla="*/ 2568487 h 5334044"/>
              <a:gd name="connsiteX40" fmla="*/ 91917 w 3747973"/>
              <a:gd name="connsiteY40" fmla="*/ 2852878 h 5334044"/>
              <a:gd name="connsiteX41" fmla="*/ 238561 w 3747973"/>
              <a:gd name="connsiteY41" fmla="*/ 2535928 h 5334044"/>
              <a:gd name="connsiteX42" fmla="*/ 32680 w 3747973"/>
              <a:gd name="connsiteY42" fmla="*/ 2755589 h 5334044"/>
              <a:gd name="connsiteX43" fmla="*/ 168638 w 3747973"/>
              <a:gd name="connsiteY43" fmla="*/ 2521594 h 5334044"/>
              <a:gd name="connsiteX44" fmla="*/ 0 w 3747973"/>
              <a:gd name="connsiteY44" fmla="*/ 2529811 h 5334044"/>
              <a:gd name="connsiteX45" fmla="*/ 222741 w 3747973"/>
              <a:gd name="connsiteY45" fmla="*/ 2423835 h 5334044"/>
              <a:gd name="connsiteX46" fmla="*/ 396849 w 3747973"/>
              <a:gd name="connsiteY46" fmla="*/ 2118812 h 5334044"/>
              <a:gd name="connsiteX0" fmla="*/ 396849 w 3747973"/>
              <a:gd name="connsiteY0" fmla="*/ 2118812 h 5334044"/>
              <a:gd name="connsiteX1" fmla="*/ 873552 w 3747973"/>
              <a:gd name="connsiteY1" fmla="*/ 1005852 h 5334044"/>
              <a:gd name="connsiteX2" fmla="*/ 1588660 w 3747973"/>
              <a:gd name="connsiteY2" fmla="*/ 771391 h 5334044"/>
              <a:gd name="connsiteX3" fmla="*/ 1594748 w 3747973"/>
              <a:gd name="connsiteY3" fmla="*/ 558632 h 5334044"/>
              <a:gd name="connsiteX4" fmla="*/ 1533649 w 3747973"/>
              <a:gd name="connsiteY4" fmla="*/ 340674 h 5334044"/>
              <a:gd name="connsiteX5" fmla="*/ 1630539 w 3747973"/>
              <a:gd name="connsiteY5" fmla="*/ 115112 h 5334044"/>
              <a:gd name="connsiteX6" fmla="*/ 1847604 w 3747973"/>
              <a:gd name="connsiteY6" fmla="*/ 278 h 5334044"/>
              <a:gd name="connsiteX7" fmla="*/ 2104775 w 3747973"/>
              <a:gd name="connsiteY7" fmla="*/ 42203 h 5334044"/>
              <a:gd name="connsiteX8" fmla="*/ 2233429 w 3747973"/>
              <a:gd name="connsiteY8" fmla="*/ 302468 h 5334044"/>
              <a:gd name="connsiteX9" fmla="*/ 2127922 w 3747973"/>
              <a:gd name="connsiteY9" fmla="*/ 736223 h 5334044"/>
              <a:gd name="connsiteX10" fmla="*/ 2573399 w 3747973"/>
              <a:gd name="connsiteY10" fmla="*/ 923791 h 5334044"/>
              <a:gd name="connsiteX11" fmla="*/ 3134032 w 3747973"/>
              <a:gd name="connsiteY11" fmla="*/ 2387463 h 5334044"/>
              <a:gd name="connsiteX12" fmla="*/ 3423087 w 3747973"/>
              <a:gd name="connsiteY12" fmla="*/ 2522023 h 5334044"/>
              <a:gd name="connsiteX13" fmla="*/ 3256071 w 3747973"/>
              <a:gd name="connsiteY13" fmla="*/ 2578763 h 5334044"/>
              <a:gd name="connsiteX14" fmla="*/ 3350806 w 3747973"/>
              <a:gd name="connsiteY14" fmla="*/ 2865500 h 5334044"/>
              <a:gd name="connsiteX15" fmla="*/ 3214563 w 3747973"/>
              <a:gd name="connsiteY15" fmla="*/ 2660987 h 5334044"/>
              <a:gd name="connsiteX16" fmla="*/ 3232208 w 3747973"/>
              <a:gd name="connsiteY16" fmla="*/ 2955448 h 5334044"/>
              <a:gd name="connsiteX17" fmla="*/ 3087348 w 3747973"/>
              <a:gd name="connsiteY17" fmla="*/ 2669329 h 5334044"/>
              <a:gd name="connsiteX18" fmla="*/ 3084908 w 3747973"/>
              <a:gd name="connsiteY18" fmla="*/ 2893269 h 5334044"/>
              <a:gd name="connsiteX19" fmla="*/ 3020822 w 3747973"/>
              <a:gd name="connsiteY19" fmla="*/ 2634931 h 5334044"/>
              <a:gd name="connsiteX20" fmla="*/ 2955331 w 3747973"/>
              <a:gd name="connsiteY20" fmla="*/ 2808085 h 5334044"/>
              <a:gd name="connsiteX21" fmla="*/ 2941042 w 3747973"/>
              <a:gd name="connsiteY21" fmla="*/ 2438719 h 5334044"/>
              <a:gd name="connsiteX22" fmla="*/ 2464908 w 3747973"/>
              <a:gd name="connsiteY22" fmla="*/ 1382826 h 5334044"/>
              <a:gd name="connsiteX23" fmla="*/ 2432722 w 3747973"/>
              <a:gd name="connsiteY23" fmla="*/ 3022221 h 5334044"/>
              <a:gd name="connsiteX24" fmla="*/ 3136106 w 3747973"/>
              <a:gd name="connsiteY24" fmla="*/ 4628283 h 5334044"/>
              <a:gd name="connsiteX25" fmla="*/ 3745706 w 3747973"/>
              <a:gd name="connsiteY25" fmla="*/ 4862744 h 5334044"/>
              <a:gd name="connsiteX26" fmla="*/ 2913368 w 3747973"/>
              <a:gd name="connsiteY26" fmla="*/ 5097206 h 5334044"/>
              <a:gd name="connsiteX27" fmla="*/ 2667183 w 3747973"/>
              <a:gd name="connsiteY27" fmla="*/ 4909637 h 5334044"/>
              <a:gd name="connsiteX28" fmla="*/ 1870014 w 3747973"/>
              <a:gd name="connsiteY28" fmla="*/ 3397360 h 5334044"/>
              <a:gd name="connsiteX29" fmla="*/ 920445 w 3747973"/>
              <a:gd name="connsiteY29" fmla="*/ 5003421 h 5334044"/>
              <a:gd name="connsiteX30" fmla="*/ 381183 w 3747973"/>
              <a:gd name="connsiteY30" fmla="*/ 5331668 h 5334044"/>
              <a:gd name="connsiteX31" fmla="*/ 252229 w 3747973"/>
              <a:gd name="connsiteY31" fmla="*/ 5132375 h 5334044"/>
              <a:gd name="connsiteX32" fmla="*/ 521860 w 3747973"/>
              <a:gd name="connsiteY32" fmla="*/ 4780683 h 5334044"/>
              <a:gd name="connsiteX33" fmla="*/ 1061122 w 3747973"/>
              <a:gd name="connsiteY33" fmla="*/ 3338744 h 5334044"/>
              <a:gd name="connsiteX34" fmla="*/ 1119323 w 3747973"/>
              <a:gd name="connsiteY34" fmla="*/ 1384110 h 5334044"/>
              <a:gd name="connsiteX35" fmla="*/ 494163 w 3747973"/>
              <a:gd name="connsiteY35" fmla="*/ 2332702 h 5334044"/>
              <a:gd name="connsiteX36" fmla="*/ 470741 w 3747973"/>
              <a:gd name="connsiteY36" fmla="*/ 2541576 h 5334044"/>
              <a:gd name="connsiteX37" fmla="*/ 418506 w 3747973"/>
              <a:gd name="connsiteY37" fmla="*/ 2746170 h 5334044"/>
              <a:gd name="connsiteX38" fmla="*/ 408235 w 3747973"/>
              <a:gd name="connsiteY38" fmla="*/ 2617989 h 5334044"/>
              <a:gd name="connsiteX39" fmla="*/ 273108 w 3747973"/>
              <a:gd name="connsiteY39" fmla="*/ 2818179 h 5334044"/>
              <a:gd name="connsiteX40" fmla="*/ 332139 w 3747973"/>
              <a:gd name="connsiteY40" fmla="*/ 2568487 h 5334044"/>
              <a:gd name="connsiteX41" fmla="*/ 91917 w 3747973"/>
              <a:gd name="connsiteY41" fmla="*/ 2852878 h 5334044"/>
              <a:gd name="connsiteX42" fmla="*/ 238561 w 3747973"/>
              <a:gd name="connsiteY42" fmla="*/ 2535928 h 5334044"/>
              <a:gd name="connsiteX43" fmla="*/ 32680 w 3747973"/>
              <a:gd name="connsiteY43" fmla="*/ 2755589 h 5334044"/>
              <a:gd name="connsiteX44" fmla="*/ 168638 w 3747973"/>
              <a:gd name="connsiteY44" fmla="*/ 2521594 h 5334044"/>
              <a:gd name="connsiteX45" fmla="*/ 0 w 3747973"/>
              <a:gd name="connsiteY45" fmla="*/ 2529811 h 5334044"/>
              <a:gd name="connsiteX46" fmla="*/ 222741 w 3747973"/>
              <a:gd name="connsiteY46" fmla="*/ 2423835 h 5334044"/>
              <a:gd name="connsiteX47" fmla="*/ 396849 w 3747973"/>
              <a:gd name="connsiteY47" fmla="*/ 2118812 h 5334044"/>
              <a:gd name="connsiteX0" fmla="*/ 396849 w 3747973"/>
              <a:gd name="connsiteY0" fmla="*/ 2118812 h 5334044"/>
              <a:gd name="connsiteX1" fmla="*/ 873552 w 3747973"/>
              <a:gd name="connsiteY1" fmla="*/ 1005852 h 5334044"/>
              <a:gd name="connsiteX2" fmla="*/ 1588660 w 3747973"/>
              <a:gd name="connsiteY2" fmla="*/ 771391 h 5334044"/>
              <a:gd name="connsiteX3" fmla="*/ 1696156 w 3747973"/>
              <a:gd name="connsiteY3" fmla="*/ 543443 h 5334044"/>
              <a:gd name="connsiteX4" fmla="*/ 1533649 w 3747973"/>
              <a:gd name="connsiteY4" fmla="*/ 340674 h 5334044"/>
              <a:gd name="connsiteX5" fmla="*/ 1630539 w 3747973"/>
              <a:gd name="connsiteY5" fmla="*/ 115112 h 5334044"/>
              <a:gd name="connsiteX6" fmla="*/ 1847604 w 3747973"/>
              <a:gd name="connsiteY6" fmla="*/ 278 h 5334044"/>
              <a:gd name="connsiteX7" fmla="*/ 2104775 w 3747973"/>
              <a:gd name="connsiteY7" fmla="*/ 42203 h 5334044"/>
              <a:gd name="connsiteX8" fmla="*/ 2233429 w 3747973"/>
              <a:gd name="connsiteY8" fmla="*/ 302468 h 5334044"/>
              <a:gd name="connsiteX9" fmla="*/ 2127922 w 3747973"/>
              <a:gd name="connsiteY9" fmla="*/ 736223 h 5334044"/>
              <a:gd name="connsiteX10" fmla="*/ 2573399 w 3747973"/>
              <a:gd name="connsiteY10" fmla="*/ 923791 h 5334044"/>
              <a:gd name="connsiteX11" fmla="*/ 3134032 w 3747973"/>
              <a:gd name="connsiteY11" fmla="*/ 2387463 h 5334044"/>
              <a:gd name="connsiteX12" fmla="*/ 3423087 w 3747973"/>
              <a:gd name="connsiteY12" fmla="*/ 2522023 h 5334044"/>
              <a:gd name="connsiteX13" fmla="*/ 3256071 w 3747973"/>
              <a:gd name="connsiteY13" fmla="*/ 2578763 h 5334044"/>
              <a:gd name="connsiteX14" fmla="*/ 3350806 w 3747973"/>
              <a:gd name="connsiteY14" fmla="*/ 2865500 h 5334044"/>
              <a:gd name="connsiteX15" fmla="*/ 3214563 w 3747973"/>
              <a:gd name="connsiteY15" fmla="*/ 2660987 h 5334044"/>
              <a:gd name="connsiteX16" fmla="*/ 3232208 w 3747973"/>
              <a:gd name="connsiteY16" fmla="*/ 2955448 h 5334044"/>
              <a:gd name="connsiteX17" fmla="*/ 3087348 w 3747973"/>
              <a:gd name="connsiteY17" fmla="*/ 2669329 h 5334044"/>
              <a:gd name="connsiteX18" fmla="*/ 3084908 w 3747973"/>
              <a:gd name="connsiteY18" fmla="*/ 2893269 h 5334044"/>
              <a:gd name="connsiteX19" fmla="*/ 3020822 w 3747973"/>
              <a:gd name="connsiteY19" fmla="*/ 2634931 h 5334044"/>
              <a:gd name="connsiteX20" fmla="*/ 2955331 w 3747973"/>
              <a:gd name="connsiteY20" fmla="*/ 2808085 h 5334044"/>
              <a:gd name="connsiteX21" fmla="*/ 2941042 w 3747973"/>
              <a:gd name="connsiteY21" fmla="*/ 2438719 h 5334044"/>
              <a:gd name="connsiteX22" fmla="*/ 2464908 w 3747973"/>
              <a:gd name="connsiteY22" fmla="*/ 1382826 h 5334044"/>
              <a:gd name="connsiteX23" fmla="*/ 2432722 w 3747973"/>
              <a:gd name="connsiteY23" fmla="*/ 3022221 h 5334044"/>
              <a:gd name="connsiteX24" fmla="*/ 3136106 w 3747973"/>
              <a:gd name="connsiteY24" fmla="*/ 4628283 h 5334044"/>
              <a:gd name="connsiteX25" fmla="*/ 3745706 w 3747973"/>
              <a:gd name="connsiteY25" fmla="*/ 4862744 h 5334044"/>
              <a:gd name="connsiteX26" fmla="*/ 2913368 w 3747973"/>
              <a:gd name="connsiteY26" fmla="*/ 5097206 h 5334044"/>
              <a:gd name="connsiteX27" fmla="*/ 2667183 w 3747973"/>
              <a:gd name="connsiteY27" fmla="*/ 4909637 h 5334044"/>
              <a:gd name="connsiteX28" fmla="*/ 1870014 w 3747973"/>
              <a:gd name="connsiteY28" fmla="*/ 3397360 h 5334044"/>
              <a:gd name="connsiteX29" fmla="*/ 920445 w 3747973"/>
              <a:gd name="connsiteY29" fmla="*/ 5003421 h 5334044"/>
              <a:gd name="connsiteX30" fmla="*/ 381183 w 3747973"/>
              <a:gd name="connsiteY30" fmla="*/ 5331668 h 5334044"/>
              <a:gd name="connsiteX31" fmla="*/ 252229 w 3747973"/>
              <a:gd name="connsiteY31" fmla="*/ 5132375 h 5334044"/>
              <a:gd name="connsiteX32" fmla="*/ 521860 w 3747973"/>
              <a:gd name="connsiteY32" fmla="*/ 4780683 h 5334044"/>
              <a:gd name="connsiteX33" fmla="*/ 1061122 w 3747973"/>
              <a:gd name="connsiteY33" fmla="*/ 3338744 h 5334044"/>
              <a:gd name="connsiteX34" fmla="*/ 1119323 w 3747973"/>
              <a:gd name="connsiteY34" fmla="*/ 1384110 h 5334044"/>
              <a:gd name="connsiteX35" fmla="*/ 494163 w 3747973"/>
              <a:gd name="connsiteY35" fmla="*/ 2332702 h 5334044"/>
              <a:gd name="connsiteX36" fmla="*/ 470741 w 3747973"/>
              <a:gd name="connsiteY36" fmla="*/ 2541576 h 5334044"/>
              <a:gd name="connsiteX37" fmla="*/ 418506 w 3747973"/>
              <a:gd name="connsiteY37" fmla="*/ 2746170 h 5334044"/>
              <a:gd name="connsiteX38" fmla="*/ 408235 w 3747973"/>
              <a:gd name="connsiteY38" fmla="*/ 2617989 h 5334044"/>
              <a:gd name="connsiteX39" fmla="*/ 273108 w 3747973"/>
              <a:gd name="connsiteY39" fmla="*/ 2818179 h 5334044"/>
              <a:gd name="connsiteX40" fmla="*/ 332139 w 3747973"/>
              <a:gd name="connsiteY40" fmla="*/ 2568487 h 5334044"/>
              <a:gd name="connsiteX41" fmla="*/ 91917 w 3747973"/>
              <a:gd name="connsiteY41" fmla="*/ 2852878 h 5334044"/>
              <a:gd name="connsiteX42" fmla="*/ 238561 w 3747973"/>
              <a:gd name="connsiteY42" fmla="*/ 2535928 h 5334044"/>
              <a:gd name="connsiteX43" fmla="*/ 32680 w 3747973"/>
              <a:gd name="connsiteY43" fmla="*/ 2755589 h 5334044"/>
              <a:gd name="connsiteX44" fmla="*/ 168638 w 3747973"/>
              <a:gd name="connsiteY44" fmla="*/ 2521594 h 5334044"/>
              <a:gd name="connsiteX45" fmla="*/ 0 w 3747973"/>
              <a:gd name="connsiteY45" fmla="*/ 2529811 h 5334044"/>
              <a:gd name="connsiteX46" fmla="*/ 222741 w 3747973"/>
              <a:gd name="connsiteY46" fmla="*/ 2423835 h 5334044"/>
              <a:gd name="connsiteX47" fmla="*/ 396849 w 3747973"/>
              <a:gd name="connsiteY47" fmla="*/ 2118812 h 5334044"/>
              <a:gd name="connsiteX0" fmla="*/ 396849 w 3747973"/>
              <a:gd name="connsiteY0" fmla="*/ 2118812 h 5334044"/>
              <a:gd name="connsiteX1" fmla="*/ 873552 w 3747973"/>
              <a:gd name="connsiteY1" fmla="*/ 1005852 h 5334044"/>
              <a:gd name="connsiteX2" fmla="*/ 1588660 w 3747973"/>
              <a:gd name="connsiteY2" fmla="*/ 771391 h 5334044"/>
              <a:gd name="connsiteX3" fmla="*/ 1660365 w 3747973"/>
              <a:gd name="connsiteY3" fmla="*/ 589009 h 5334044"/>
              <a:gd name="connsiteX4" fmla="*/ 1533649 w 3747973"/>
              <a:gd name="connsiteY4" fmla="*/ 340674 h 5334044"/>
              <a:gd name="connsiteX5" fmla="*/ 1630539 w 3747973"/>
              <a:gd name="connsiteY5" fmla="*/ 115112 h 5334044"/>
              <a:gd name="connsiteX6" fmla="*/ 1847604 w 3747973"/>
              <a:gd name="connsiteY6" fmla="*/ 278 h 5334044"/>
              <a:gd name="connsiteX7" fmla="*/ 2104775 w 3747973"/>
              <a:gd name="connsiteY7" fmla="*/ 42203 h 5334044"/>
              <a:gd name="connsiteX8" fmla="*/ 2233429 w 3747973"/>
              <a:gd name="connsiteY8" fmla="*/ 302468 h 5334044"/>
              <a:gd name="connsiteX9" fmla="*/ 2127922 w 3747973"/>
              <a:gd name="connsiteY9" fmla="*/ 736223 h 5334044"/>
              <a:gd name="connsiteX10" fmla="*/ 2573399 w 3747973"/>
              <a:gd name="connsiteY10" fmla="*/ 923791 h 5334044"/>
              <a:gd name="connsiteX11" fmla="*/ 3134032 w 3747973"/>
              <a:gd name="connsiteY11" fmla="*/ 2387463 h 5334044"/>
              <a:gd name="connsiteX12" fmla="*/ 3423087 w 3747973"/>
              <a:gd name="connsiteY12" fmla="*/ 2522023 h 5334044"/>
              <a:gd name="connsiteX13" fmla="*/ 3256071 w 3747973"/>
              <a:gd name="connsiteY13" fmla="*/ 2578763 h 5334044"/>
              <a:gd name="connsiteX14" fmla="*/ 3350806 w 3747973"/>
              <a:gd name="connsiteY14" fmla="*/ 2865500 h 5334044"/>
              <a:gd name="connsiteX15" fmla="*/ 3214563 w 3747973"/>
              <a:gd name="connsiteY15" fmla="*/ 2660987 h 5334044"/>
              <a:gd name="connsiteX16" fmla="*/ 3232208 w 3747973"/>
              <a:gd name="connsiteY16" fmla="*/ 2955448 h 5334044"/>
              <a:gd name="connsiteX17" fmla="*/ 3087348 w 3747973"/>
              <a:gd name="connsiteY17" fmla="*/ 2669329 h 5334044"/>
              <a:gd name="connsiteX18" fmla="*/ 3084908 w 3747973"/>
              <a:gd name="connsiteY18" fmla="*/ 2893269 h 5334044"/>
              <a:gd name="connsiteX19" fmla="*/ 3020822 w 3747973"/>
              <a:gd name="connsiteY19" fmla="*/ 2634931 h 5334044"/>
              <a:gd name="connsiteX20" fmla="*/ 2955331 w 3747973"/>
              <a:gd name="connsiteY20" fmla="*/ 2808085 h 5334044"/>
              <a:gd name="connsiteX21" fmla="*/ 2941042 w 3747973"/>
              <a:gd name="connsiteY21" fmla="*/ 2438719 h 5334044"/>
              <a:gd name="connsiteX22" fmla="*/ 2464908 w 3747973"/>
              <a:gd name="connsiteY22" fmla="*/ 1382826 h 5334044"/>
              <a:gd name="connsiteX23" fmla="*/ 2432722 w 3747973"/>
              <a:gd name="connsiteY23" fmla="*/ 3022221 h 5334044"/>
              <a:gd name="connsiteX24" fmla="*/ 3136106 w 3747973"/>
              <a:gd name="connsiteY24" fmla="*/ 4628283 h 5334044"/>
              <a:gd name="connsiteX25" fmla="*/ 3745706 w 3747973"/>
              <a:gd name="connsiteY25" fmla="*/ 4862744 h 5334044"/>
              <a:gd name="connsiteX26" fmla="*/ 2913368 w 3747973"/>
              <a:gd name="connsiteY26" fmla="*/ 5097206 h 5334044"/>
              <a:gd name="connsiteX27" fmla="*/ 2667183 w 3747973"/>
              <a:gd name="connsiteY27" fmla="*/ 4909637 h 5334044"/>
              <a:gd name="connsiteX28" fmla="*/ 1870014 w 3747973"/>
              <a:gd name="connsiteY28" fmla="*/ 3397360 h 5334044"/>
              <a:gd name="connsiteX29" fmla="*/ 920445 w 3747973"/>
              <a:gd name="connsiteY29" fmla="*/ 5003421 h 5334044"/>
              <a:gd name="connsiteX30" fmla="*/ 381183 w 3747973"/>
              <a:gd name="connsiteY30" fmla="*/ 5331668 h 5334044"/>
              <a:gd name="connsiteX31" fmla="*/ 252229 w 3747973"/>
              <a:gd name="connsiteY31" fmla="*/ 5132375 h 5334044"/>
              <a:gd name="connsiteX32" fmla="*/ 521860 w 3747973"/>
              <a:gd name="connsiteY32" fmla="*/ 4780683 h 5334044"/>
              <a:gd name="connsiteX33" fmla="*/ 1061122 w 3747973"/>
              <a:gd name="connsiteY33" fmla="*/ 3338744 h 5334044"/>
              <a:gd name="connsiteX34" fmla="*/ 1119323 w 3747973"/>
              <a:gd name="connsiteY34" fmla="*/ 1384110 h 5334044"/>
              <a:gd name="connsiteX35" fmla="*/ 494163 w 3747973"/>
              <a:gd name="connsiteY35" fmla="*/ 2332702 h 5334044"/>
              <a:gd name="connsiteX36" fmla="*/ 470741 w 3747973"/>
              <a:gd name="connsiteY36" fmla="*/ 2541576 h 5334044"/>
              <a:gd name="connsiteX37" fmla="*/ 418506 w 3747973"/>
              <a:gd name="connsiteY37" fmla="*/ 2746170 h 5334044"/>
              <a:gd name="connsiteX38" fmla="*/ 408235 w 3747973"/>
              <a:gd name="connsiteY38" fmla="*/ 2617989 h 5334044"/>
              <a:gd name="connsiteX39" fmla="*/ 273108 w 3747973"/>
              <a:gd name="connsiteY39" fmla="*/ 2818179 h 5334044"/>
              <a:gd name="connsiteX40" fmla="*/ 332139 w 3747973"/>
              <a:gd name="connsiteY40" fmla="*/ 2568487 h 5334044"/>
              <a:gd name="connsiteX41" fmla="*/ 91917 w 3747973"/>
              <a:gd name="connsiteY41" fmla="*/ 2852878 h 5334044"/>
              <a:gd name="connsiteX42" fmla="*/ 238561 w 3747973"/>
              <a:gd name="connsiteY42" fmla="*/ 2535928 h 5334044"/>
              <a:gd name="connsiteX43" fmla="*/ 32680 w 3747973"/>
              <a:gd name="connsiteY43" fmla="*/ 2755589 h 5334044"/>
              <a:gd name="connsiteX44" fmla="*/ 168638 w 3747973"/>
              <a:gd name="connsiteY44" fmla="*/ 2521594 h 5334044"/>
              <a:gd name="connsiteX45" fmla="*/ 0 w 3747973"/>
              <a:gd name="connsiteY45" fmla="*/ 2529811 h 5334044"/>
              <a:gd name="connsiteX46" fmla="*/ 222741 w 3747973"/>
              <a:gd name="connsiteY46" fmla="*/ 2423835 h 5334044"/>
              <a:gd name="connsiteX47" fmla="*/ 396849 w 3747973"/>
              <a:gd name="connsiteY47" fmla="*/ 2118812 h 5334044"/>
              <a:gd name="connsiteX0" fmla="*/ 396849 w 3747973"/>
              <a:gd name="connsiteY0" fmla="*/ 2118812 h 5334044"/>
              <a:gd name="connsiteX1" fmla="*/ 873552 w 3747973"/>
              <a:gd name="connsiteY1" fmla="*/ 1005852 h 5334044"/>
              <a:gd name="connsiteX2" fmla="*/ 1588660 w 3747973"/>
              <a:gd name="connsiteY2" fmla="*/ 771391 h 5334044"/>
              <a:gd name="connsiteX3" fmla="*/ 1648434 w 3747973"/>
              <a:gd name="connsiteY3" fmla="*/ 607235 h 5334044"/>
              <a:gd name="connsiteX4" fmla="*/ 1533649 w 3747973"/>
              <a:gd name="connsiteY4" fmla="*/ 340674 h 5334044"/>
              <a:gd name="connsiteX5" fmla="*/ 1630539 w 3747973"/>
              <a:gd name="connsiteY5" fmla="*/ 115112 h 5334044"/>
              <a:gd name="connsiteX6" fmla="*/ 1847604 w 3747973"/>
              <a:gd name="connsiteY6" fmla="*/ 278 h 5334044"/>
              <a:gd name="connsiteX7" fmla="*/ 2104775 w 3747973"/>
              <a:gd name="connsiteY7" fmla="*/ 42203 h 5334044"/>
              <a:gd name="connsiteX8" fmla="*/ 2233429 w 3747973"/>
              <a:gd name="connsiteY8" fmla="*/ 302468 h 5334044"/>
              <a:gd name="connsiteX9" fmla="*/ 2127922 w 3747973"/>
              <a:gd name="connsiteY9" fmla="*/ 736223 h 5334044"/>
              <a:gd name="connsiteX10" fmla="*/ 2573399 w 3747973"/>
              <a:gd name="connsiteY10" fmla="*/ 923791 h 5334044"/>
              <a:gd name="connsiteX11" fmla="*/ 3134032 w 3747973"/>
              <a:gd name="connsiteY11" fmla="*/ 2387463 h 5334044"/>
              <a:gd name="connsiteX12" fmla="*/ 3423087 w 3747973"/>
              <a:gd name="connsiteY12" fmla="*/ 2522023 h 5334044"/>
              <a:gd name="connsiteX13" fmla="*/ 3256071 w 3747973"/>
              <a:gd name="connsiteY13" fmla="*/ 2578763 h 5334044"/>
              <a:gd name="connsiteX14" fmla="*/ 3350806 w 3747973"/>
              <a:gd name="connsiteY14" fmla="*/ 2865500 h 5334044"/>
              <a:gd name="connsiteX15" fmla="*/ 3214563 w 3747973"/>
              <a:gd name="connsiteY15" fmla="*/ 2660987 h 5334044"/>
              <a:gd name="connsiteX16" fmla="*/ 3232208 w 3747973"/>
              <a:gd name="connsiteY16" fmla="*/ 2955448 h 5334044"/>
              <a:gd name="connsiteX17" fmla="*/ 3087348 w 3747973"/>
              <a:gd name="connsiteY17" fmla="*/ 2669329 h 5334044"/>
              <a:gd name="connsiteX18" fmla="*/ 3084908 w 3747973"/>
              <a:gd name="connsiteY18" fmla="*/ 2893269 h 5334044"/>
              <a:gd name="connsiteX19" fmla="*/ 3020822 w 3747973"/>
              <a:gd name="connsiteY19" fmla="*/ 2634931 h 5334044"/>
              <a:gd name="connsiteX20" fmla="*/ 2955331 w 3747973"/>
              <a:gd name="connsiteY20" fmla="*/ 2808085 h 5334044"/>
              <a:gd name="connsiteX21" fmla="*/ 2941042 w 3747973"/>
              <a:gd name="connsiteY21" fmla="*/ 2438719 h 5334044"/>
              <a:gd name="connsiteX22" fmla="*/ 2464908 w 3747973"/>
              <a:gd name="connsiteY22" fmla="*/ 1382826 h 5334044"/>
              <a:gd name="connsiteX23" fmla="*/ 2432722 w 3747973"/>
              <a:gd name="connsiteY23" fmla="*/ 3022221 h 5334044"/>
              <a:gd name="connsiteX24" fmla="*/ 3136106 w 3747973"/>
              <a:gd name="connsiteY24" fmla="*/ 4628283 h 5334044"/>
              <a:gd name="connsiteX25" fmla="*/ 3745706 w 3747973"/>
              <a:gd name="connsiteY25" fmla="*/ 4862744 h 5334044"/>
              <a:gd name="connsiteX26" fmla="*/ 2913368 w 3747973"/>
              <a:gd name="connsiteY26" fmla="*/ 5097206 h 5334044"/>
              <a:gd name="connsiteX27" fmla="*/ 2667183 w 3747973"/>
              <a:gd name="connsiteY27" fmla="*/ 4909637 h 5334044"/>
              <a:gd name="connsiteX28" fmla="*/ 1870014 w 3747973"/>
              <a:gd name="connsiteY28" fmla="*/ 3397360 h 5334044"/>
              <a:gd name="connsiteX29" fmla="*/ 920445 w 3747973"/>
              <a:gd name="connsiteY29" fmla="*/ 5003421 h 5334044"/>
              <a:gd name="connsiteX30" fmla="*/ 381183 w 3747973"/>
              <a:gd name="connsiteY30" fmla="*/ 5331668 h 5334044"/>
              <a:gd name="connsiteX31" fmla="*/ 252229 w 3747973"/>
              <a:gd name="connsiteY31" fmla="*/ 5132375 h 5334044"/>
              <a:gd name="connsiteX32" fmla="*/ 521860 w 3747973"/>
              <a:gd name="connsiteY32" fmla="*/ 4780683 h 5334044"/>
              <a:gd name="connsiteX33" fmla="*/ 1061122 w 3747973"/>
              <a:gd name="connsiteY33" fmla="*/ 3338744 h 5334044"/>
              <a:gd name="connsiteX34" fmla="*/ 1119323 w 3747973"/>
              <a:gd name="connsiteY34" fmla="*/ 1384110 h 5334044"/>
              <a:gd name="connsiteX35" fmla="*/ 494163 w 3747973"/>
              <a:gd name="connsiteY35" fmla="*/ 2332702 h 5334044"/>
              <a:gd name="connsiteX36" fmla="*/ 470741 w 3747973"/>
              <a:gd name="connsiteY36" fmla="*/ 2541576 h 5334044"/>
              <a:gd name="connsiteX37" fmla="*/ 418506 w 3747973"/>
              <a:gd name="connsiteY37" fmla="*/ 2746170 h 5334044"/>
              <a:gd name="connsiteX38" fmla="*/ 408235 w 3747973"/>
              <a:gd name="connsiteY38" fmla="*/ 2617989 h 5334044"/>
              <a:gd name="connsiteX39" fmla="*/ 273108 w 3747973"/>
              <a:gd name="connsiteY39" fmla="*/ 2818179 h 5334044"/>
              <a:gd name="connsiteX40" fmla="*/ 332139 w 3747973"/>
              <a:gd name="connsiteY40" fmla="*/ 2568487 h 5334044"/>
              <a:gd name="connsiteX41" fmla="*/ 91917 w 3747973"/>
              <a:gd name="connsiteY41" fmla="*/ 2852878 h 5334044"/>
              <a:gd name="connsiteX42" fmla="*/ 238561 w 3747973"/>
              <a:gd name="connsiteY42" fmla="*/ 2535928 h 5334044"/>
              <a:gd name="connsiteX43" fmla="*/ 32680 w 3747973"/>
              <a:gd name="connsiteY43" fmla="*/ 2755589 h 5334044"/>
              <a:gd name="connsiteX44" fmla="*/ 168638 w 3747973"/>
              <a:gd name="connsiteY44" fmla="*/ 2521594 h 5334044"/>
              <a:gd name="connsiteX45" fmla="*/ 0 w 3747973"/>
              <a:gd name="connsiteY45" fmla="*/ 2529811 h 5334044"/>
              <a:gd name="connsiteX46" fmla="*/ 222741 w 3747973"/>
              <a:gd name="connsiteY46" fmla="*/ 2423835 h 5334044"/>
              <a:gd name="connsiteX47" fmla="*/ 396849 w 3747973"/>
              <a:gd name="connsiteY47" fmla="*/ 2118812 h 5334044"/>
              <a:gd name="connsiteX0" fmla="*/ 396849 w 3747973"/>
              <a:gd name="connsiteY0" fmla="*/ 2118812 h 5334044"/>
              <a:gd name="connsiteX1" fmla="*/ 873552 w 3747973"/>
              <a:gd name="connsiteY1" fmla="*/ 1005852 h 5334044"/>
              <a:gd name="connsiteX2" fmla="*/ 1588660 w 3747973"/>
              <a:gd name="connsiteY2" fmla="*/ 771391 h 5334044"/>
              <a:gd name="connsiteX3" fmla="*/ 1648434 w 3747973"/>
              <a:gd name="connsiteY3" fmla="*/ 607235 h 5334044"/>
              <a:gd name="connsiteX4" fmla="*/ 1533649 w 3747973"/>
              <a:gd name="connsiteY4" fmla="*/ 340674 h 5334044"/>
              <a:gd name="connsiteX5" fmla="*/ 1630539 w 3747973"/>
              <a:gd name="connsiteY5" fmla="*/ 115112 h 5334044"/>
              <a:gd name="connsiteX6" fmla="*/ 1847604 w 3747973"/>
              <a:gd name="connsiteY6" fmla="*/ 278 h 5334044"/>
              <a:gd name="connsiteX7" fmla="*/ 2104775 w 3747973"/>
              <a:gd name="connsiteY7" fmla="*/ 42203 h 5334044"/>
              <a:gd name="connsiteX8" fmla="*/ 2233429 w 3747973"/>
              <a:gd name="connsiteY8" fmla="*/ 302468 h 5334044"/>
              <a:gd name="connsiteX9" fmla="*/ 2143319 w 3747973"/>
              <a:gd name="connsiteY9" fmla="*/ 531290 h 5334044"/>
              <a:gd name="connsiteX10" fmla="*/ 2127922 w 3747973"/>
              <a:gd name="connsiteY10" fmla="*/ 736223 h 5334044"/>
              <a:gd name="connsiteX11" fmla="*/ 2573399 w 3747973"/>
              <a:gd name="connsiteY11" fmla="*/ 923791 h 5334044"/>
              <a:gd name="connsiteX12" fmla="*/ 3134032 w 3747973"/>
              <a:gd name="connsiteY12" fmla="*/ 2387463 h 5334044"/>
              <a:gd name="connsiteX13" fmla="*/ 3423087 w 3747973"/>
              <a:gd name="connsiteY13" fmla="*/ 2522023 h 5334044"/>
              <a:gd name="connsiteX14" fmla="*/ 3256071 w 3747973"/>
              <a:gd name="connsiteY14" fmla="*/ 2578763 h 5334044"/>
              <a:gd name="connsiteX15" fmla="*/ 3350806 w 3747973"/>
              <a:gd name="connsiteY15" fmla="*/ 2865500 h 5334044"/>
              <a:gd name="connsiteX16" fmla="*/ 3214563 w 3747973"/>
              <a:gd name="connsiteY16" fmla="*/ 2660987 h 5334044"/>
              <a:gd name="connsiteX17" fmla="*/ 3232208 w 3747973"/>
              <a:gd name="connsiteY17" fmla="*/ 2955448 h 5334044"/>
              <a:gd name="connsiteX18" fmla="*/ 3087348 w 3747973"/>
              <a:gd name="connsiteY18" fmla="*/ 2669329 h 5334044"/>
              <a:gd name="connsiteX19" fmla="*/ 3084908 w 3747973"/>
              <a:gd name="connsiteY19" fmla="*/ 2893269 h 5334044"/>
              <a:gd name="connsiteX20" fmla="*/ 3020822 w 3747973"/>
              <a:gd name="connsiteY20" fmla="*/ 2634931 h 5334044"/>
              <a:gd name="connsiteX21" fmla="*/ 2955331 w 3747973"/>
              <a:gd name="connsiteY21" fmla="*/ 2808085 h 5334044"/>
              <a:gd name="connsiteX22" fmla="*/ 2941042 w 3747973"/>
              <a:gd name="connsiteY22" fmla="*/ 2438719 h 5334044"/>
              <a:gd name="connsiteX23" fmla="*/ 2464908 w 3747973"/>
              <a:gd name="connsiteY23" fmla="*/ 1382826 h 5334044"/>
              <a:gd name="connsiteX24" fmla="*/ 2432722 w 3747973"/>
              <a:gd name="connsiteY24" fmla="*/ 3022221 h 5334044"/>
              <a:gd name="connsiteX25" fmla="*/ 3136106 w 3747973"/>
              <a:gd name="connsiteY25" fmla="*/ 4628283 h 5334044"/>
              <a:gd name="connsiteX26" fmla="*/ 3745706 w 3747973"/>
              <a:gd name="connsiteY26" fmla="*/ 4862744 h 5334044"/>
              <a:gd name="connsiteX27" fmla="*/ 2913368 w 3747973"/>
              <a:gd name="connsiteY27" fmla="*/ 5097206 h 5334044"/>
              <a:gd name="connsiteX28" fmla="*/ 2667183 w 3747973"/>
              <a:gd name="connsiteY28" fmla="*/ 4909637 h 5334044"/>
              <a:gd name="connsiteX29" fmla="*/ 1870014 w 3747973"/>
              <a:gd name="connsiteY29" fmla="*/ 3397360 h 5334044"/>
              <a:gd name="connsiteX30" fmla="*/ 920445 w 3747973"/>
              <a:gd name="connsiteY30" fmla="*/ 5003421 h 5334044"/>
              <a:gd name="connsiteX31" fmla="*/ 381183 w 3747973"/>
              <a:gd name="connsiteY31" fmla="*/ 5331668 h 5334044"/>
              <a:gd name="connsiteX32" fmla="*/ 252229 w 3747973"/>
              <a:gd name="connsiteY32" fmla="*/ 5132375 h 5334044"/>
              <a:gd name="connsiteX33" fmla="*/ 521860 w 3747973"/>
              <a:gd name="connsiteY33" fmla="*/ 4780683 h 5334044"/>
              <a:gd name="connsiteX34" fmla="*/ 1061122 w 3747973"/>
              <a:gd name="connsiteY34" fmla="*/ 3338744 h 5334044"/>
              <a:gd name="connsiteX35" fmla="*/ 1119323 w 3747973"/>
              <a:gd name="connsiteY35" fmla="*/ 1384110 h 5334044"/>
              <a:gd name="connsiteX36" fmla="*/ 494163 w 3747973"/>
              <a:gd name="connsiteY36" fmla="*/ 2332702 h 5334044"/>
              <a:gd name="connsiteX37" fmla="*/ 470741 w 3747973"/>
              <a:gd name="connsiteY37" fmla="*/ 2541576 h 5334044"/>
              <a:gd name="connsiteX38" fmla="*/ 418506 w 3747973"/>
              <a:gd name="connsiteY38" fmla="*/ 2746170 h 5334044"/>
              <a:gd name="connsiteX39" fmla="*/ 408235 w 3747973"/>
              <a:gd name="connsiteY39" fmla="*/ 2617989 h 5334044"/>
              <a:gd name="connsiteX40" fmla="*/ 273108 w 3747973"/>
              <a:gd name="connsiteY40" fmla="*/ 2818179 h 5334044"/>
              <a:gd name="connsiteX41" fmla="*/ 332139 w 3747973"/>
              <a:gd name="connsiteY41" fmla="*/ 2568487 h 5334044"/>
              <a:gd name="connsiteX42" fmla="*/ 91917 w 3747973"/>
              <a:gd name="connsiteY42" fmla="*/ 2852878 h 5334044"/>
              <a:gd name="connsiteX43" fmla="*/ 238561 w 3747973"/>
              <a:gd name="connsiteY43" fmla="*/ 2535928 h 5334044"/>
              <a:gd name="connsiteX44" fmla="*/ 32680 w 3747973"/>
              <a:gd name="connsiteY44" fmla="*/ 2755589 h 5334044"/>
              <a:gd name="connsiteX45" fmla="*/ 168638 w 3747973"/>
              <a:gd name="connsiteY45" fmla="*/ 2521594 h 5334044"/>
              <a:gd name="connsiteX46" fmla="*/ 0 w 3747973"/>
              <a:gd name="connsiteY46" fmla="*/ 2529811 h 5334044"/>
              <a:gd name="connsiteX47" fmla="*/ 222741 w 3747973"/>
              <a:gd name="connsiteY47" fmla="*/ 2423835 h 5334044"/>
              <a:gd name="connsiteX48" fmla="*/ 396849 w 3747973"/>
              <a:gd name="connsiteY48" fmla="*/ 2118812 h 5334044"/>
              <a:gd name="connsiteX0" fmla="*/ 396849 w 3747973"/>
              <a:gd name="connsiteY0" fmla="*/ 2118812 h 5334044"/>
              <a:gd name="connsiteX1" fmla="*/ 873552 w 3747973"/>
              <a:gd name="connsiteY1" fmla="*/ 1005852 h 5334044"/>
              <a:gd name="connsiteX2" fmla="*/ 1588660 w 3747973"/>
              <a:gd name="connsiteY2" fmla="*/ 771391 h 5334044"/>
              <a:gd name="connsiteX3" fmla="*/ 1648434 w 3747973"/>
              <a:gd name="connsiteY3" fmla="*/ 607235 h 5334044"/>
              <a:gd name="connsiteX4" fmla="*/ 1533649 w 3747973"/>
              <a:gd name="connsiteY4" fmla="*/ 340674 h 5334044"/>
              <a:gd name="connsiteX5" fmla="*/ 1630539 w 3747973"/>
              <a:gd name="connsiteY5" fmla="*/ 115112 h 5334044"/>
              <a:gd name="connsiteX6" fmla="*/ 1847604 w 3747973"/>
              <a:gd name="connsiteY6" fmla="*/ 278 h 5334044"/>
              <a:gd name="connsiteX7" fmla="*/ 2104775 w 3747973"/>
              <a:gd name="connsiteY7" fmla="*/ 42203 h 5334044"/>
              <a:gd name="connsiteX8" fmla="*/ 2233429 w 3747973"/>
              <a:gd name="connsiteY8" fmla="*/ 302468 h 5334044"/>
              <a:gd name="connsiteX9" fmla="*/ 2047875 w 3747973"/>
              <a:gd name="connsiteY9" fmla="*/ 519139 h 5334044"/>
              <a:gd name="connsiteX10" fmla="*/ 2127922 w 3747973"/>
              <a:gd name="connsiteY10" fmla="*/ 736223 h 5334044"/>
              <a:gd name="connsiteX11" fmla="*/ 2573399 w 3747973"/>
              <a:gd name="connsiteY11" fmla="*/ 923791 h 5334044"/>
              <a:gd name="connsiteX12" fmla="*/ 3134032 w 3747973"/>
              <a:gd name="connsiteY12" fmla="*/ 2387463 h 5334044"/>
              <a:gd name="connsiteX13" fmla="*/ 3423087 w 3747973"/>
              <a:gd name="connsiteY13" fmla="*/ 2522023 h 5334044"/>
              <a:gd name="connsiteX14" fmla="*/ 3256071 w 3747973"/>
              <a:gd name="connsiteY14" fmla="*/ 2578763 h 5334044"/>
              <a:gd name="connsiteX15" fmla="*/ 3350806 w 3747973"/>
              <a:gd name="connsiteY15" fmla="*/ 2865500 h 5334044"/>
              <a:gd name="connsiteX16" fmla="*/ 3214563 w 3747973"/>
              <a:gd name="connsiteY16" fmla="*/ 2660987 h 5334044"/>
              <a:gd name="connsiteX17" fmla="*/ 3232208 w 3747973"/>
              <a:gd name="connsiteY17" fmla="*/ 2955448 h 5334044"/>
              <a:gd name="connsiteX18" fmla="*/ 3087348 w 3747973"/>
              <a:gd name="connsiteY18" fmla="*/ 2669329 h 5334044"/>
              <a:gd name="connsiteX19" fmla="*/ 3084908 w 3747973"/>
              <a:gd name="connsiteY19" fmla="*/ 2893269 h 5334044"/>
              <a:gd name="connsiteX20" fmla="*/ 3020822 w 3747973"/>
              <a:gd name="connsiteY20" fmla="*/ 2634931 h 5334044"/>
              <a:gd name="connsiteX21" fmla="*/ 2955331 w 3747973"/>
              <a:gd name="connsiteY21" fmla="*/ 2808085 h 5334044"/>
              <a:gd name="connsiteX22" fmla="*/ 2941042 w 3747973"/>
              <a:gd name="connsiteY22" fmla="*/ 2438719 h 5334044"/>
              <a:gd name="connsiteX23" fmla="*/ 2464908 w 3747973"/>
              <a:gd name="connsiteY23" fmla="*/ 1382826 h 5334044"/>
              <a:gd name="connsiteX24" fmla="*/ 2432722 w 3747973"/>
              <a:gd name="connsiteY24" fmla="*/ 3022221 h 5334044"/>
              <a:gd name="connsiteX25" fmla="*/ 3136106 w 3747973"/>
              <a:gd name="connsiteY25" fmla="*/ 4628283 h 5334044"/>
              <a:gd name="connsiteX26" fmla="*/ 3745706 w 3747973"/>
              <a:gd name="connsiteY26" fmla="*/ 4862744 h 5334044"/>
              <a:gd name="connsiteX27" fmla="*/ 2913368 w 3747973"/>
              <a:gd name="connsiteY27" fmla="*/ 5097206 h 5334044"/>
              <a:gd name="connsiteX28" fmla="*/ 2667183 w 3747973"/>
              <a:gd name="connsiteY28" fmla="*/ 4909637 h 5334044"/>
              <a:gd name="connsiteX29" fmla="*/ 1870014 w 3747973"/>
              <a:gd name="connsiteY29" fmla="*/ 3397360 h 5334044"/>
              <a:gd name="connsiteX30" fmla="*/ 920445 w 3747973"/>
              <a:gd name="connsiteY30" fmla="*/ 5003421 h 5334044"/>
              <a:gd name="connsiteX31" fmla="*/ 381183 w 3747973"/>
              <a:gd name="connsiteY31" fmla="*/ 5331668 h 5334044"/>
              <a:gd name="connsiteX32" fmla="*/ 252229 w 3747973"/>
              <a:gd name="connsiteY32" fmla="*/ 5132375 h 5334044"/>
              <a:gd name="connsiteX33" fmla="*/ 521860 w 3747973"/>
              <a:gd name="connsiteY33" fmla="*/ 4780683 h 5334044"/>
              <a:gd name="connsiteX34" fmla="*/ 1061122 w 3747973"/>
              <a:gd name="connsiteY34" fmla="*/ 3338744 h 5334044"/>
              <a:gd name="connsiteX35" fmla="*/ 1119323 w 3747973"/>
              <a:gd name="connsiteY35" fmla="*/ 1384110 h 5334044"/>
              <a:gd name="connsiteX36" fmla="*/ 494163 w 3747973"/>
              <a:gd name="connsiteY36" fmla="*/ 2332702 h 5334044"/>
              <a:gd name="connsiteX37" fmla="*/ 470741 w 3747973"/>
              <a:gd name="connsiteY37" fmla="*/ 2541576 h 5334044"/>
              <a:gd name="connsiteX38" fmla="*/ 418506 w 3747973"/>
              <a:gd name="connsiteY38" fmla="*/ 2746170 h 5334044"/>
              <a:gd name="connsiteX39" fmla="*/ 408235 w 3747973"/>
              <a:gd name="connsiteY39" fmla="*/ 2617989 h 5334044"/>
              <a:gd name="connsiteX40" fmla="*/ 273108 w 3747973"/>
              <a:gd name="connsiteY40" fmla="*/ 2818179 h 5334044"/>
              <a:gd name="connsiteX41" fmla="*/ 332139 w 3747973"/>
              <a:gd name="connsiteY41" fmla="*/ 2568487 h 5334044"/>
              <a:gd name="connsiteX42" fmla="*/ 91917 w 3747973"/>
              <a:gd name="connsiteY42" fmla="*/ 2852878 h 5334044"/>
              <a:gd name="connsiteX43" fmla="*/ 238561 w 3747973"/>
              <a:gd name="connsiteY43" fmla="*/ 2535928 h 5334044"/>
              <a:gd name="connsiteX44" fmla="*/ 32680 w 3747973"/>
              <a:gd name="connsiteY44" fmla="*/ 2755589 h 5334044"/>
              <a:gd name="connsiteX45" fmla="*/ 168638 w 3747973"/>
              <a:gd name="connsiteY45" fmla="*/ 2521594 h 5334044"/>
              <a:gd name="connsiteX46" fmla="*/ 0 w 3747973"/>
              <a:gd name="connsiteY46" fmla="*/ 2529811 h 5334044"/>
              <a:gd name="connsiteX47" fmla="*/ 222741 w 3747973"/>
              <a:gd name="connsiteY47" fmla="*/ 2423835 h 5334044"/>
              <a:gd name="connsiteX48" fmla="*/ 396849 w 3747973"/>
              <a:gd name="connsiteY48" fmla="*/ 2118812 h 5334044"/>
              <a:gd name="connsiteX0" fmla="*/ 396849 w 3747973"/>
              <a:gd name="connsiteY0" fmla="*/ 2118812 h 5334044"/>
              <a:gd name="connsiteX1" fmla="*/ 873552 w 3747973"/>
              <a:gd name="connsiteY1" fmla="*/ 1005852 h 5334044"/>
              <a:gd name="connsiteX2" fmla="*/ 1588660 w 3747973"/>
              <a:gd name="connsiteY2" fmla="*/ 771391 h 5334044"/>
              <a:gd name="connsiteX3" fmla="*/ 1648434 w 3747973"/>
              <a:gd name="connsiteY3" fmla="*/ 607235 h 5334044"/>
              <a:gd name="connsiteX4" fmla="*/ 1533649 w 3747973"/>
              <a:gd name="connsiteY4" fmla="*/ 340674 h 5334044"/>
              <a:gd name="connsiteX5" fmla="*/ 1630539 w 3747973"/>
              <a:gd name="connsiteY5" fmla="*/ 115112 h 5334044"/>
              <a:gd name="connsiteX6" fmla="*/ 1847604 w 3747973"/>
              <a:gd name="connsiteY6" fmla="*/ 278 h 5334044"/>
              <a:gd name="connsiteX7" fmla="*/ 2104775 w 3747973"/>
              <a:gd name="connsiteY7" fmla="*/ 42203 h 5334044"/>
              <a:gd name="connsiteX8" fmla="*/ 2233429 w 3747973"/>
              <a:gd name="connsiteY8" fmla="*/ 302468 h 5334044"/>
              <a:gd name="connsiteX9" fmla="*/ 2083666 w 3747973"/>
              <a:gd name="connsiteY9" fmla="*/ 579895 h 5334044"/>
              <a:gd name="connsiteX10" fmla="*/ 2127922 w 3747973"/>
              <a:gd name="connsiteY10" fmla="*/ 736223 h 5334044"/>
              <a:gd name="connsiteX11" fmla="*/ 2573399 w 3747973"/>
              <a:gd name="connsiteY11" fmla="*/ 923791 h 5334044"/>
              <a:gd name="connsiteX12" fmla="*/ 3134032 w 3747973"/>
              <a:gd name="connsiteY12" fmla="*/ 2387463 h 5334044"/>
              <a:gd name="connsiteX13" fmla="*/ 3423087 w 3747973"/>
              <a:gd name="connsiteY13" fmla="*/ 2522023 h 5334044"/>
              <a:gd name="connsiteX14" fmla="*/ 3256071 w 3747973"/>
              <a:gd name="connsiteY14" fmla="*/ 2578763 h 5334044"/>
              <a:gd name="connsiteX15" fmla="*/ 3350806 w 3747973"/>
              <a:gd name="connsiteY15" fmla="*/ 2865500 h 5334044"/>
              <a:gd name="connsiteX16" fmla="*/ 3214563 w 3747973"/>
              <a:gd name="connsiteY16" fmla="*/ 2660987 h 5334044"/>
              <a:gd name="connsiteX17" fmla="*/ 3232208 w 3747973"/>
              <a:gd name="connsiteY17" fmla="*/ 2955448 h 5334044"/>
              <a:gd name="connsiteX18" fmla="*/ 3087348 w 3747973"/>
              <a:gd name="connsiteY18" fmla="*/ 2669329 h 5334044"/>
              <a:gd name="connsiteX19" fmla="*/ 3084908 w 3747973"/>
              <a:gd name="connsiteY19" fmla="*/ 2893269 h 5334044"/>
              <a:gd name="connsiteX20" fmla="*/ 3020822 w 3747973"/>
              <a:gd name="connsiteY20" fmla="*/ 2634931 h 5334044"/>
              <a:gd name="connsiteX21" fmla="*/ 2955331 w 3747973"/>
              <a:gd name="connsiteY21" fmla="*/ 2808085 h 5334044"/>
              <a:gd name="connsiteX22" fmla="*/ 2941042 w 3747973"/>
              <a:gd name="connsiteY22" fmla="*/ 2438719 h 5334044"/>
              <a:gd name="connsiteX23" fmla="*/ 2464908 w 3747973"/>
              <a:gd name="connsiteY23" fmla="*/ 1382826 h 5334044"/>
              <a:gd name="connsiteX24" fmla="*/ 2432722 w 3747973"/>
              <a:gd name="connsiteY24" fmla="*/ 3022221 h 5334044"/>
              <a:gd name="connsiteX25" fmla="*/ 3136106 w 3747973"/>
              <a:gd name="connsiteY25" fmla="*/ 4628283 h 5334044"/>
              <a:gd name="connsiteX26" fmla="*/ 3745706 w 3747973"/>
              <a:gd name="connsiteY26" fmla="*/ 4862744 h 5334044"/>
              <a:gd name="connsiteX27" fmla="*/ 2913368 w 3747973"/>
              <a:gd name="connsiteY27" fmla="*/ 5097206 h 5334044"/>
              <a:gd name="connsiteX28" fmla="*/ 2667183 w 3747973"/>
              <a:gd name="connsiteY28" fmla="*/ 4909637 h 5334044"/>
              <a:gd name="connsiteX29" fmla="*/ 1870014 w 3747973"/>
              <a:gd name="connsiteY29" fmla="*/ 3397360 h 5334044"/>
              <a:gd name="connsiteX30" fmla="*/ 920445 w 3747973"/>
              <a:gd name="connsiteY30" fmla="*/ 5003421 h 5334044"/>
              <a:gd name="connsiteX31" fmla="*/ 381183 w 3747973"/>
              <a:gd name="connsiteY31" fmla="*/ 5331668 h 5334044"/>
              <a:gd name="connsiteX32" fmla="*/ 252229 w 3747973"/>
              <a:gd name="connsiteY32" fmla="*/ 5132375 h 5334044"/>
              <a:gd name="connsiteX33" fmla="*/ 521860 w 3747973"/>
              <a:gd name="connsiteY33" fmla="*/ 4780683 h 5334044"/>
              <a:gd name="connsiteX34" fmla="*/ 1061122 w 3747973"/>
              <a:gd name="connsiteY34" fmla="*/ 3338744 h 5334044"/>
              <a:gd name="connsiteX35" fmla="*/ 1119323 w 3747973"/>
              <a:gd name="connsiteY35" fmla="*/ 1384110 h 5334044"/>
              <a:gd name="connsiteX36" fmla="*/ 494163 w 3747973"/>
              <a:gd name="connsiteY36" fmla="*/ 2332702 h 5334044"/>
              <a:gd name="connsiteX37" fmla="*/ 470741 w 3747973"/>
              <a:gd name="connsiteY37" fmla="*/ 2541576 h 5334044"/>
              <a:gd name="connsiteX38" fmla="*/ 418506 w 3747973"/>
              <a:gd name="connsiteY38" fmla="*/ 2746170 h 5334044"/>
              <a:gd name="connsiteX39" fmla="*/ 408235 w 3747973"/>
              <a:gd name="connsiteY39" fmla="*/ 2617989 h 5334044"/>
              <a:gd name="connsiteX40" fmla="*/ 273108 w 3747973"/>
              <a:gd name="connsiteY40" fmla="*/ 2818179 h 5334044"/>
              <a:gd name="connsiteX41" fmla="*/ 332139 w 3747973"/>
              <a:gd name="connsiteY41" fmla="*/ 2568487 h 5334044"/>
              <a:gd name="connsiteX42" fmla="*/ 91917 w 3747973"/>
              <a:gd name="connsiteY42" fmla="*/ 2852878 h 5334044"/>
              <a:gd name="connsiteX43" fmla="*/ 238561 w 3747973"/>
              <a:gd name="connsiteY43" fmla="*/ 2535928 h 5334044"/>
              <a:gd name="connsiteX44" fmla="*/ 32680 w 3747973"/>
              <a:gd name="connsiteY44" fmla="*/ 2755589 h 5334044"/>
              <a:gd name="connsiteX45" fmla="*/ 168638 w 3747973"/>
              <a:gd name="connsiteY45" fmla="*/ 2521594 h 5334044"/>
              <a:gd name="connsiteX46" fmla="*/ 0 w 3747973"/>
              <a:gd name="connsiteY46" fmla="*/ 2529811 h 5334044"/>
              <a:gd name="connsiteX47" fmla="*/ 222741 w 3747973"/>
              <a:gd name="connsiteY47" fmla="*/ 2423835 h 5334044"/>
              <a:gd name="connsiteX48" fmla="*/ 396849 w 3747973"/>
              <a:gd name="connsiteY48" fmla="*/ 2118812 h 5334044"/>
              <a:gd name="connsiteX0" fmla="*/ 396849 w 3747973"/>
              <a:gd name="connsiteY0" fmla="*/ 2118812 h 5334044"/>
              <a:gd name="connsiteX1" fmla="*/ 873552 w 3747973"/>
              <a:gd name="connsiteY1" fmla="*/ 1005852 h 5334044"/>
              <a:gd name="connsiteX2" fmla="*/ 1588660 w 3747973"/>
              <a:gd name="connsiteY2" fmla="*/ 771391 h 5334044"/>
              <a:gd name="connsiteX3" fmla="*/ 1648434 w 3747973"/>
              <a:gd name="connsiteY3" fmla="*/ 607235 h 5334044"/>
              <a:gd name="connsiteX4" fmla="*/ 1533649 w 3747973"/>
              <a:gd name="connsiteY4" fmla="*/ 340674 h 5334044"/>
              <a:gd name="connsiteX5" fmla="*/ 1630539 w 3747973"/>
              <a:gd name="connsiteY5" fmla="*/ 115112 h 5334044"/>
              <a:gd name="connsiteX6" fmla="*/ 1847604 w 3747973"/>
              <a:gd name="connsiteY6" fmla="*/ 278 h 5334044"/>
              <a:gd name="connsiteX7" fmla="*/ 2104775 w 3747973"/>
              <a:gd name="connsiteY7" fmla="*/ 42203 h 5334044"/>
              <a:gd name="connsiteX8" fmla="*/ 2233429 w 3747973"/>
              <a:gd name="connsiteY8" fmla="*/ 302468 h 5334044"/>
              <a:gd name="connsiteX9" fmla="*/ 2083666 w 3747973"/>
              <a:gd name="connsiteY9" fmla="*/ 579895 h 5334044"/>
              <a:gd name="connsiteX10" fmla="*/ 2127922 w 3747973"/>
              <a:gd name="connsiteY10" fmla="*/ 736223 h 5334044"/>
              <a:gd name="connsiteX11" fmla="*/ 2573399 w 3747973"/>
              <a:gd name="connsiteY11" fmla="*/ 923791 h 5334044"/>
              <a:gd name="connsiteX12" fmla="*/ 3134032 w 3747973"/>
              <a:gd name="connsiteY12" fmla="*/ 2387463 h 5334044"/>
              <a:gd name="connsiteX13" fmla="*/ 3423087 w 3747973"/>
              <a:gd name="connsiteY13" fmla="*/ 2522023 h 5334044"/>
              <a:gd name="connsiteX14" fmla="*/ 3256071 w 3747973"/>
              <a:gd name="connsiteY14" fmla="*/ 2578763 h 5334044"/>
              <a:gd name="connsiteX15" fmla="*/ 3350806 w 3747973"/>
              <a:gd name="connsiteY15" fmla="*/ 2865500 h 5334044"/>
              <a:gd name="connsiteX16" fmla="*/ 3214563 w 3747973"/>
              <a:gd name="connsiteY16" fmla="*/ 2660987 h 5334044"/>
              <a:gd name="connsiteX17" fmla="*/ 3232208 w 3747973"/>
              <a:gd name="connsiteY17" fmla="*/ 2955448 h 5334044"/>
              <a:gd name="connsiteX18" fmla="*/ 3087348 w 3747973"/>
              <a:gd name="connsiteY18" fmla="*/ 2669329 h 5334044"/>
              <a:gd name="connsiteX19" fmla="*/ 3084908 w 3747973"/>
              <a:gd name="connsiteY19" fmla="*/ 2893269 h 5334044"/>
              <a:gd name="connsiteX20" fmla="*/ 3020822 w 3747973"/>
              <a:gd name="connsiteY20" fmla="*/ 2634931 h 5334044"/>
              <a:gd name="connsiteX21" fmla="*/ 2955331 w 3747973"/>
              <a:gd name="connsiteY21" fmla="*/ 2808085 h 5334044"/>
              <a:gd name="connsiteX22" fmla="*/ 2941042 w 3747973"/>
              <a:gd name="connsiteY22" fmla="*/ 2438719 h 5334044"/>
              <a:gd name="connsiteX23" fmla="*/ 2464908 w 3747973"/>
              <a:gd name="connsiteY23" fmla="*/ 1382826 h 5334044"/>
              <a:gd name="connsiteX24" fmla="*/ 2432722 w 3747973"/>
              <a:gd name="connsiteY24" fmla="*/ 3022221 h 5334044"/>
              <a:gd name="connsiteX25" fmla="*/ 3136106 w 3747973"/>
              <a:gd name="connsiteY25" fmla="*/ 4628283 h 5334044"/>
              <a:gd name="connsiteX26" fmla="*/ 3745706 w 3747973"/>
              <a:gd name="connsiteY26" fmla="*/ 4862744 h 5334044"/>
              <a:gd name="connsiteX27" fmla="*/ 2913368 w 3747973"/>
              <a:gd name="connsiteY27" fmla="*/ 5097206 h 5334044"/>
              <a:gd name="connsiteX28" fmla="*/ 2667183 w 3747973"/>
              <a:gd name="connsiteY28" fmla="*/ 4909637 h 5334044"/>
              <a:gd name="connsiteX29" fmla="*/ 1870014 w 3747973"/>
              <a:gd name="connsiteY29" fmla="*/ 3397360 h 5334044"/>
              <a:gd name="connsiteX30" fmla="*/ 920445 w 3747973"/>
              <a:gd name="connsiteY30" fmla="*/ 5003421 h 5334044"/>
              <a:gd name="connsiteX31" fmla="*/ 381183 w 3747973"/>
              <a:gd name="connsiteY31" fmla="*/ 5331668 h 5334044"/>
              <a:gd name="connsiteX32" fmla="*/ 252229 w 3747973"/>
              <a:gd name="connsiteY32" fmla="*/ 5132375 h 5334044"/>
              <a:gd name="connsiteX33" fmla="*/ 521860 w 3747973"/>
              <a:gd name="connsiteY33" fmla="*/ 4780683 h 5334044"/>
              <a:gd name="connsiteX34" fmla="*/ 1061122 w 3747973"/>
              <a:gd name="connsiteY34" fmla="*/ 3338744 h 5334044"/>
              <a:gd name="connsiteX35" fmla="*/ 1119323 w 3747973"/>
              <a:gd name="connsiteY35" fmla="*/ 1384110 h 5334044"/>
              <a:gd name="connsiteX36" fmla="*/ 494163 w 3747973"/>
              <a:gd name="connsiteY36" fmla="*/ 2332702 h 5334044"/>
              <a:gd name="connsiteX37" fmla="*/ 470741 w 3747973"/>
              <a:gd name="connsiteY37" fmla="*/ 2541576 h 5334044"/>
              <a:gd name="connsiteX38" fmla="*/ 418506 w 3747973"/>
              <a:gd name="connsiteY38" fmla="*/ 2746170 h 5334044"/>
              <a:gd name="connsiteX39" fmla="*/ 408235 w 3747973"/>
              <a:gd name="connsiteY39" fmla="*/ 2617989 h 5334044"/>
              <a:gd name="connsiteX40" fmla="*/ 273108 w 3747973"/>
              <a:gd name="connsiteY40" fmla="*/ 2818179 h 5334044"/>
              <a:gd name="connsiteX41" fmla="*/ 332139 w 3747973"/>
              <a:gd name="connsiteY41" fmla="*/ 2568487 h 5334044"/>
              <a:gd name="connsiteX42" fmla="*/ 91917 w 3747973"/>
              <a:gd name="connsiteY42" fmla="*/ 2852878 h 5334044"/>
              <a:gd name="connsiteX43" fmla="*/ 238561 w 3747973"/>
              <a:gd name="connsiteY43" fmla="*/ 2535928 h 5334044"/>
              <a:gd name="connsiteX44" fmla="*/ 32680 w 3747973"/>
              <a:gd name="connsiteY44" fmla="*/ 2755589 h 5334044"/>
              <a:gd name="connsiteX45" fmla="*/ 168638 w 3747973"/>
              <a:gd name="connsiteY45" fmla="*/ 2521594 h 5334044"/>
              <a:gd name="connsiteX46" fmla="*/ 0 w 3747973"/>
              <a:gd name="connsiteY46" fmla="*/ 2529811 h 5334044"/>
              <a:gd name="connsiteX47" fmla="*/ 222741 w 3747973"/>
              <a:gd name="connsiteY47" fmla="*/ 2423835 h 5334044"/>
              <a:gd name="connsiteX48" fmla="*/ 396849 w 3747973"/>
              <a:gd name="connsiteY48" fmla="*/ 2118812 h 5334044"/>
              <a:gd name="connsiteX0" fmla="*/ 396849 w 3423087"/>
              <a:gd name="connsiteY0" fmla="*/ 2118812 h 5334044"/>
              <a:gd name="connsiteX1" fmla="*/ 873552 w 3423087"/>
              <a:gd name="connsiteY1" fmla="*/ 1005852 h 5334044"/>
              <a:gd name="connsiteX2" fmla="*/ 1588660 w 3423087"/>
              <a:gd name="connsiteY2" fmla="*/ 771391 h 5334044"/>
              <a:gd name="connsiteX3" fmla="*/ 1648434 w 3423087"/>
              <a:gd name="connsiteY3" fmla="*/ 607235 h 5334044"/>
              <a:gd name="connsiteX4" fmla="*/ 1533649 w 3423087"/>
              <a:gd name="connsiteY4" fmla="*/ 340674 h 5334044"/>
              <a:gd name="connsiteX5" fmla="*/ 1630539 w 3423087"/>
              <a:gd name="connsiteY5" fmla="*/ 115112 h 5334044"/>
              <a:gd name="connsiteX6" fmla="*/ 1847604 w 3423087"/>
              <a:gd name="connsiteY6" fmla="*/ 278 h 5334044"/>
              <a:gd name="connsiteX7" fmla="*/ 2104775 w 3423087"/>
              <a:gd name="connsiteY7" fmla="*/ 42203 h 5334044"/>
              <a:gd name="connsiteX8" fmla="*/ 2233429 w 3423087"/>
              <a:gd name="connsiteY8" fmla="*/ 302468 h 5334044"/>
              <a:gd name="connsiteX9" fmla="*/ 2083666 w 3423087"/>
              <a:gd name="connsiteY9" fmla="*/ 579895 h 5334044"/>
              <a:gd name="connsiteX10" fmla="*/ 2127922 w 3423087"/>
              <a:gd name="connsiteY10" fmla="*/ 736223 h 5334044"/>
              <a:gd name="connsiteX11" fmla="*/ 2573399 w 3423087"/>
              <a:gd name="connsiteY11" fmla="*/ 923791 h 5334044"/>
              <a:gd name="connsiteX12" fmla="*/ 3134032 w 3423087"/>
              <a:gd name="connsiteY12" fmla="*/ 2387463 h 5334044"/>
              <a:gd name="connsiteX13" fmla="*/ 3423087 w 3423087"/>
              <a:gd name="connsiteY13" fmla="*/ 2522023 h 5334044"/>
              <a:gd name="connsiteX14" fmla="*/ 3256071 w 3423087"/>
              <a:gd name="connsiteY14" fmla="*/ 2578763 h 5334044"/>
              <a:gd name="connsiteX15" fmla="*/ 3350806 w 3423087"/>
              <a:gd name="connsiteY15" fmla="*/ 2865500 h 5334044"/>
              <a:gd name="connsiteX16" fmla="*/ 3214563 w 3423087"/>
              <a:gd name="connsiteY16" fmla="*/ 2660987 h 5334044"/>
              <a:gd name="connsiteX17" fmla="*/ 3232208 w 3423087"/>
              <a:gd name="connsiteY17" fmla="*/ 2955448 h 5334044"/>
              <a:gd name="connsiteX18" fmla="*/ 3087348 w 3423087"/>
              <a:gd name="connsiteY18" fmla="*/ 2669329 h 5334044"/>
              <a:gd name="connsiteX19" fmla="*/ 3084908 w 3423087"/>
              <a:gd name="connsiteY19" fmla="*/ 2893269 h 5334044"/>
              <a:gd name="connsiteX20" fmla="*/ 3020822 w 3423087"/>
              <a:gd name="connsiteY20" fmla="*/ 2634931 h 5334044"/>
              <a:gd name="connsiteX21" fmla="*/ 2955331 w 3423087"/>
              <a:gd name="connsiteY21" fmla="*/ 2808085 h 5334044"/>
              <a:gd name="connsiteX22" fmla="*/ 2941042 w 3423087"/>
              <a:gd name="connsiteY22" fmla="*/ 2438719 h 5334044"/>
              <a:gd name="connsiteX23" fmla="*/ 2464908 w 3423087"/>
              <a:gd name="connsiteY23" fmla="*/ 1382826 h 5334044"/>
              <a:gd name="connsiteX24" fmla="*/ 2432722 w 3423087"/>
              <a:gd name="connsiteY24" fmla="*/ 3022221 h 5334044"/>
              <a:gd name="connsiteX25" fmla="*/ 3136106 w 3423087"/>
              <a:gd name="connsiteY25" fmla="*/ 4628283 h 5334044"/>
              <a:gd name="connsiteX26" fmla="*/ 3408136 w 3423087"/>
              <a:gd name="connsiteY26" fmla="*/ 5218838 h 5334044"/>
              <a:gd name="connsiteX27" fmla="*/ 2913368 w 3423087"/>
              <a:gd name="connsiteY27" fmla="*/ 5097206 h 5334044"/>
              <a:gd name="connsiteX28" fmla="*/ 2667183 w 3423087"/>
              <a:gd name="connsiteY28" fmla="*/ 4909637 h 5334044"/>
              <a:gd name="connsiteX29" fmla="*/ 1870014 w 3423087"/>
              <a:gd name="connsiteY29" fmla="*/ 3397360 h 5334044"/>
              <a:gd name="connsiteX30" fmla="*/ 920445 w 3423087"/>
              <a:gd name="connsiteY30" fmla="*/ 5003421 h 5334044"/>
              <a:gd name="connsiteX31" fmla="*/ 381183 w 3423087"/>
              <a:gd name="connsiteY31" fmla="*/ 5331668 h 5334044"/>
              <a:gd name="connsiteX32" fmla="*/ 252229 w 3423087"/>
              <a:gd name="connsiteY32" fmla="*/ 5132375 h 5334044"/>
              <a:gd name="connsiteX33" fmla="*/ 521860 w 3423087"/>
              <a:gd name="connsiteY33" fmla="*/ 4780683 h 5334044"/>
              <a:gd name="connsiteX34" fmla="*/ 1061122 w 3423087"/>
              <a:gd name="connsiteY34" fmla="*/ 3338744 h 5334044"/>
              <a:gd name="connsiteX35" fmla="*/ 1119323 w 3423087"/>
              <a:gd name="connsiteY35" fmla="*/ 1384110 h 5334044"/>
              <a:gd name="connsiteX36" fmla="*/ 494163 w 3423087"/>
              <a:gd name="connsiteY36" fmla="*/ 2332702 h 5334044"/>
              <a:gd name="connsiteX37" fmla="*/ 470741 w 3423087"/>
              <a:gd name="connsiteY37" fmla="*/ 2541576 h 5334044"/>
              <a:gd name="connsiteX38" fmla="*/ 418506 w 3423087"/>
              <a:gd name="connsiteY38" fmla="*/ 2746170 h 5334044"/>
              <a:gd name="connsiteX39" fmla="*/ 408235 w 3423087"/>
              <a:gd name="connsiteY39" fmla="*/ 2617989 h 5334044"/>
              <a:gd name="connsiteX40" fmla="*/ 273108 w 3423087"/>
              <a:gd name="connsiteY40" fmla="*/ 2818179 h 5334044"/>
              <a:gd name="connsiteX41" fmla="*/ 332139 w 3423087"/>
              <a:gd name="connsiteY41" fmla="*/ 2568487 h 5334044"/>
              <a:gd name="connsiteX42" fmla="*/ 91917 w 3423087"/>
              <a:gd name="connsiteY42" fmla="*/ 2852878 h 5334044"/>
              <a:gd name="connsiteX43" fmla="*/ 238561 w 3423087"/>
              <a:gd name="connsiteY43" fmla="*/ 2535928 h 5334044"/>
              <a:gd name="connsiteX44" fmla="*/ 32680 w 3423087"/>
              <a:gd name="connsiteY44" fmla="*/ 2755589 h 5334044"/>
              <a:gd name="connsiteX45" fmla="*/ 168638 w 3423087"/>
              <a:gd name="connsiteY45" fmla="*/ 2521594 h 5334044"/>
              <a:gd name="connsiteX46" fmla="*/ 0 w 3423087"/>
              <a:gd name="connsiteY46" fmla="*/ 2529811 h 5334044"/>
              <a:gd name="connsiteX47" fmla="*/ 222741 w 3423087"/>
              <a:gd name="connsiteY47" fmla="*/ 2423835 h 5334044"/>
              <a:gd name="connsiteX48" fmla="*/ 396849 w 3423087"/>
              <a:gd name="connsiteY48" fmla="*/ 2118812 h 5334044"/>
              <a:gd name="connsiteX0" fmla="*/ 396849 w 3423087"/>
              <a:gd name="connsiteY0" fmla="*/ 2118812 h 5334044"/>
              <a:gd name="connsiteX1" fmla="*/ 873552 w 3423087"/>
              <a:gd name="connsiteY1" fmla="*/ 1005852 h 5334044"/>
              <a:gd name="connsiteX2" fmla="*/ 1588660 w 3423087"/>
              <a:gd name="connsiteY2" fmla="*/ 771391 h 5334044"/>
              <a:gd name="connsiteX3" fmla="*/ 1648434 w 3423087"/>
              <a:gd name="connsiteY3" fmla="*/ 607235 h 5334044"/>
              <a:gd name="connsiteX4" fmla="*/ 1533649 w 3423087"/>
              <a:gd name="connsiteY4" fmla="*/ 340674 h 5334044"/>
              <a:gd name="connsiteX5" fmla="*/ 1630539 w 3423087"/>
              <a:gd name="connsiteY5" fmla="*/ 115112 h 5334044"/>
              <a:gd name="connsiteX6" fmla="*/ 1847604 w 3423087"/>
              <a:gd name="connsiteY6" fmla="*/ 278 h 5334044"/>
              <a:gd name="connsiteX7" fmla="*/ 2104775 w 3423087"/>
              <a:gd name="connsiteY7" fmla="*/ 42203 h 5334044"/>
              <a:gd name="connsiteX8" fmla="*/ 2233429 w 3423087"/>
              <a:gd name="connsiteY8" fmla="*/ 302468 h 5334044"/>
              <a:gd name="connsiteX9" fmla="*/ 2083666 w 3423087"/>
              <a:gd name="connsiteY9" fmla="*/ 579895 h 5334044"/>
              <a:gd name="connsiteX10" fmla="*/ 2127922 w 3423087"/>
              <a:gd name="connsiteY10" fmla="*/ 736223 h 5334044"/>
              <a:gd name="connsiteX11" fmla="*/ 2573399 w 3423087"/>
              <a:gd name="connsiteY11" fmla="*/ 923791 h 5334044"/>
              <a:gd name="connsiteX12" fmla="*/ 3134032 w 3423087"/>
              <a:gd name="connsiteY12" fmla="*/ 2387463 h 5334044"/>
              <a:gd name="connsiteX13" fmla="*/ 3423087 w 3423087"/>
              <a:gd name="connsiteY13" fmla="*/ 2522023 h 5334044"/>
              <a:gd name="connsiteX14" fmla="*/ 3256071 w 3423087"/>
              <a:gd name="connsiteY14" fmla="*/ 2578763 h 5334044"/>
              <a:gd name="connsiteX15" fmla="*/ 3350806 w 3423087"/>
              <a:gd name="connsiteY15" fmla="*/ 2865500 h 5334044"/>
              <a:gd name="connsiteX16" fmla="*/ 3214563 w 3423087"/>
              <a:gd name="connsiteY16" fmla="*/ 2660987 h 5334044"/>
              <a:gd name="connsiteX17" fmla="*/ 3232208 w 3423087"/>
              <a:gd name="connsiteY17" fmla="*/ 2955448 h 5334044"/>
              <a:gd name="connsiteX18" fmla="*/ 3087348 w 3423087"/>
              <a:gd name="connsiteY18" fmla="*/ 2669329 h 5334044"/>
              <a:gd name="connsiteX19" fmla="*/ 3084908 w 3423087"/>
              <a:gd name="connsiteY19" fmla="*/ 2893269 h 5334044"/>
              <a:gd name="connsiteX20" fmla="*/ 3020822 w 3423087"/>
              <a:gd name="connsiteY20" fmla="*/ 2634931 h 5334044"/>
              <a:gd name="connsiteX21" fmla="*/ 2955331 w 3423087"/>
              <a:gd name="connsiteY21" fmla="*/ 2808085 h 5334044"/>
              <a:gd name="connsiteX22" fmla="*/ 2941042 w 3423087"/>
              <a:gd name="connsiteY22" fmla="*/ 2438719 h 5334044"/>
              <a:gd name="connsiteX23" fmla="*/ 2464908 w 3423087"/>
              <a:gd name="connsiteY23" fmla="*/ 1382826 h 5334044"/>
              <a:gd name="connsiteX24" fmla="*/ 2432722 w 3423087"/>
              <a:gd name="connsiteY24" fmla="*/ 3022221 h 5334044"/>
              <a:gd name="connsiteX25" fmla="*/ 3136106 w 3423087"/>
              <a:gd name="connsiteY25" fmla="*/ 4628283 h 5334044"/>
              <a:gd name="connsiteX26" fmla="*/ 3408136 w 3423087"/>
              <a:gd name="connsiteY26" fmla="*/ 5218838 h 5334044"/>
              <a:gd name="connsiteX27" fmla="*/ 2913368 w 3423087"/>
              <a:gd name="connsiteY27" fmla="*/ 5097206 h 5334044"/>
              <a:gd name="connsiteX28" fmla="*/ 2751576 w 3423087"/>
              <a:gd name="connsiteY28" fmla="*/ 4725450 h 5334044"/>
              <a:gd name="connsiteX29" fmla="*/ 1870014 w 3423087"/>
              <a:gd name="connsiteY29" fmla="*/ 3397360 h 5334044"/>
              <a:gd name="connsiteX30" fmla="*/ 920445 w 3423087"/>
              <a:gd name="connsiteY30" fmla="*/ 5003421 h 5334044"/>
              <a:gd name="connsiteX31" fmla="*/ 381183 w 3423087"/>
              <a:gd name="connsiteY31" fmla="*/ 5331668 h 5334044"/>
              <a:gd name="connsiteX32" fmla="*/ 252229 w 3423087"/>
              <a:gd name="connsiteY32" fmla="*/ 5132375 h 5334044"/>
              <a:gd name="connsiteX33" fmla="*/ 521860 w 3423087"/>
              <a:gd name="connsiteY33" fmla="*/ 4780683 h 5334044"/>
              <a:gd name="connsiteX34" fmla="*/ 1061122 w 3423087"/>
              <a:gd name="connsiteY34" fmla="*/ 3338744 h 5334044"/>
              <a:gd name="connsiteX35" fmla="*/ 1119323 w 3423087"/>
              <a:gd name="connsiteY35" fmla="*/ 1384110 h 5334044"/>
              <a:gd name="connsiteX36" fmla="*/ 494163 w 3423087"/>
              <a:gd name="connsiteY36" fmla="*/ 2332702 h 5334044"/>
              <a:gd name="connsiteX37" fmla="*/ 470741 w 3423087"/>
              <a:gd name="connsiteY37" fmla="*/ 2541576 h 5334044"/>
              <a:gd name="connsiteX38" fmla="*/ 418506 w 3423087"/>
              <a:gd name="connsiteY38" fmla="*/ 2746170 h 5334044"/>
              <a:gd name="connsiteX39" fmla="*/ 408235 w 3423087"/>
              <a:gd name="connsiteY39" fmla="*/ 2617989 h 5334044"/>
              <a:gd name="connsiteX40" fmla="*/ 273108 w 3423087"/>
              <a:gd name="connsiteY40" fmla="*/ 2818179 h 5334044"/>
              <a:gd name="connsiteX41" fmla="*/ 332139 w 3423087"/>
              <a:gd name="connsiteY41" fmla="*/ 2568487 h 5334044"/>
              <a:gd name="connsiteX42" fmla="*/ 91917 w 3423087"/>
              <a:gd name="connsiteY42" fmla="*/ 2852878 h 5334044"/>
              <a:gd name="connsiteX43" fmla="*/ 238561 w 3423087"/>
              <a:gd name="connsiteY43" fmla="*/ 2535928 h 5334044"/>
              <a:gd name="connsiteX44" fmla="*/ 32680 w 3423087"/>
              <a:gd name="connsiteY44" fmla="*/ 2755589 h 5334044"/>
              <a:gd name="connsiteX45" fmla="*/ 168638 w 3423087"/>
              <a:gd name="connsiteY45" fmla="*/ 2521594 h 5334044"/>
              <a:gd name="connsiteX46" fmla="*/ 0 w 3423087"/>
              <a:gd name="connsiteY46" fmla="*/ 2529811 h 5334044"/>
              <a:gd name="connsiteX47" fmla="*/ 222741 w 3423087"/>
              <a:gd name="connsiteY47" fmla="*/ 2423835 h 5334044"/>
              <a:gd name="connsiteX48" fmla="*/ 396849 w 3423087"/>
              <a:gd name="connsiteY48" fmla="*/ 2118812 h 5334044"/>
              <a:gd name="connsiteX0" fmla="*/ 396849 w 3423087"/>
              <a:gd name="connsiteY0" fmla="*/ 2118812 h 5334044"/>
              <a:gd name="connsiteX1" fmla="*/ 873552 w 3423087"/>
              <a:gd name="connsiteY1" fmla="*/ 1005852 h 5334044"/>
              <a:gd name="connsiteX2" fmla="*/ 1588660 w 3423087"/>
              <a:gd name="connsiteY2" fmla="*/ 771391 h 5334044"/>
              <a:gd name="connsiteX3" fmla="*/ 1648434 w 3423087"/>
              <a:gd name="connsiteY3" fmla="*/ 607235 h 5334044"/>
              <a:gd name="connsiteX4" fmla="*/ 1533649 w 3423087"/>
              <a:gd name="connsiteY4" fmla="*/ 340674 h 5334044"/>
              <a:gd name="connsiteX5" fmla="*/ 1630539 w 3423087"/>
              <a:gd name="connsiteY5" fmla="*/ 115112 h 5334044"/>
              <a:gd name="connsiteX6" fmla="*/ 1847604 w 3423087"/>
              <a:gd name="connsiteY6" fmla="*/ 278 h 5334044"/>
              <a:gd name="connsiteX7" fmla="*/ 2104775 w 3423087"/>
              <a:gd name="connsiteY7" fmla="*/ 42203 h 5334044"/>
              <a:gd name="connsiteX8" fmla="*/ 2233429 w 3423087"/>
              <a:gd name="connsiteY8" fmla="*/ 302468 h 5334044"/>
              <a:gd name="connsiteX9" fmla="*/ 2083666 w 3423087"/>
              <a:gd name="connsiteY9" fmla="*/ 579895 h 5334044"/>
              <a:gd name="connsiteX10" fmla="*/ 2127922 w 3423087"/>
              <a:gd name="connsiteY10" fmla="*/ 736223 h 5334044"/>
              <a:gd name="connsiteX11" fmla="*/ 2573399 w 3423087"/>
              <a:gd name="connsiteY11" fmla="*/ 923791 h 5334044"/>
              <a:gd name="connsiteX12" fmla="*/ 3134032 w 3423087"/>
              <a:gd name="connsiteY12" fmla="*/ 2387463 h 5334044"/>
              <a:gd name="connsiteX13" fmla="*/ 3423087 w 3423087"/>
              <a:gd name="connsiteY13" fmla="*/ 2522023 h 5334044"/>
              <a:gd name="connsiteX14" fmla="*/ 3256071 w 3423087"/>
              <a:gd name="connsiteY14" fmla="*/ 2578763 h 5334044"/>
              <a:gd name="connsiteX15" fmla="*/ 3350806 w 3423087"/>
              <a:gd name="connsiteY15" fmla="*/ 2865500 h 5334044"/>
              <a:gd name="connsiteX16" fmla="*/ 3214563 w 3423087"/>
              <a:gd name="connsiteY16" fmla="*/ 2660987 h 5334044"/>
              <a:gd name="connsiteX17" fmla="*/ 3232208 w 3423087"/>
              <a:gd name="connsiteY17" fmla="*/ 2955448 h 5334044"/>
              <a:gd name="connsiteX18" fmla="*/ 3087348 w 3423087"/>
              <a:gd name="connsiteY18" fmla="*/ 2669329 h 5334044"/>
              <a:gd name="connsiteX19" fmla="*/ 3084908 w 3423087"/>
              <a:gd name="connsiteY19" fmla="*/ 2893269 h 5334044"/>
              <a:gd name="connsiteX20" fmla="*/ 3020822 w 3423087"/>
              <a:gd name="connsiteY20" fmla="*/ 2634931 h 5334044"/>
              <a:gd name="connsiteX21" fmla="*/ 2955331 w 3423087"/>
              <a:gd name="connsiteY21" fmla="*/ 2808085 h 5334044"/>
              <a:gd name="connsiteX22" fmla="*/ 2941042 w 3423087"/>
              <a:gd name="connsiteY22" fmla="*/ 2438719 h 5334044"/>
              <a:gd name="connsiteX23" fmla="*/ 2464908 w 3423087"/>
              <a:gd name="connsiteY23" fmla="*/ 1382826 h 5334044"/>
              <a:gd name="connsiteX24" fmla="*/ 2432722 w 3423087"/>
              <a:gd name="connsiteY24" fmla="*/ 3022221 h 5334044"/>
              <a:gd name="connsiteX25" fmla="*/ 3136106 w 3423087"/>
              <a:gd name="connsiteY25" fmla="*/ 4628283 h 5334044"/>
              <a:gd name="connsiteX26" fmla="*/ 3408136 w 3423087"/>
              <a:gd name="connsiteY26" fmla="*/ 5218838 h 5334044"/>
              <a:gd name="connsiteX27" fmla="*/ 2913368 w 3423087"/>
              <a:gd name="connsiteY27" fmla="*/ 5097206 h 5334044"/>
              <a:gd name="connsiteX28" fmla="*/ 2401950 w 3423087"/>
              <a:gd name="connsiteY28" fmla="*/ 4762288 h 5334044"/>
              <a:gd name="connsiteX29" fmla="*/ 1870014 w 3423087"/>
              <a:gd name="connsiteY29" fmla="*/ 3397360 h 5334044"/>
              <a:gd name="connsiteX30" fmla="*/ 920445 w 3423087"/>
              <a:gd name="connsiteY30" fmla="*/ 5003421 h 5334044"/>
              <a:gd name="connsiteX31" fmla="*/ 381183 w 3423087"/>
              <a:gd name="connsiteY31" fmla="*/ 5331668 h 5334044"/>
              <a:gd name="connsiteX32" fmla="*/ 252229 w 3423087"/>
              <a:gd name="connsiteY32" fmla="*/ 5132375 h 5334044"/>
              <a:gd name="connsiteX33" fmla="*/ 521860 w 3423087"/>
              <a:gd name="connsiteY33" fmla="*/ 4780683 h 5334044"/>
              <a:gd name="connsiteX34" fmla="*/ 1061122 w 3423087"/>
              <a:gd name="connsiteY34" fmla="*/ 3338744 h 5334044"/>
              <a:gd name="connsiteX35" fmla="*/ 1119323 w 3423087"/>
              <a:gd name="connsiteY35" fmla="*/ 1384110 h 5334044"/>
              <a:gd name="connsiteX36" fmla="*/ 494163 w 3423087"/>
              <a:gd name="connsiteY36" fmla="*/ 2332702 h 5334044"/>
              <a:gd name="connsiteX37" fmla="*/ 470741 w 3423087"/>
              <a:gd name="connsiteY37" fmla="*/ 2541576 h 5334044"/>
              <a:gd name="connsiteX38" fmla="*/ 418506 w 3423087"/>
              <a:gd name="connsiteY38" fmla="*/ 2746170 h 5334044"/>
              <a:gd name="connsiteX39" fmla="*/ 408235 w 3423087"/>
              <a:gd name="connsiteY39" fmla="*/ 2617989 h 5334044"/>
              <a:gd name="connsiteX40" fmla="*/ 273108 w 3423087"/>
              <a:gd name="connsiteY40" fmla="*/ 2818179 h 5334044"/>
              <a:gd name="connsiteX41" fmla="*/ 332139 w 3423087"/>
              <a:gd name="connsiteY41" fmla="*/ 2568487 h 5334044"/>
              <a:gd name="connsiteX42" fmla="*/ 91917 w 3423087"/>
              <a:gd name="connsiteY42" fmla="*/ 2852878 h 5334044"/>
              <a:gd name="connsiteX43" fmla="*/ 238561 w 3423087"/>
              <a:gd name="connsiteY43" fmla="*/ 2535928 h 5334044"/>
              <a:gd name="connsiteX44" fmla="*/ 32680 w 3423087"/>
              <a:gd name="connsiteY44" fmla="*/ 2755589 h 5334044"/>
              <a:gd name="connsiteX45" fmla="*/ 168638 w 3423087"/>
              <a:gd name="connsiteY45" fmla="*/ 2521594 h 5334044"/>
              <a:gd name="connsiteX46" fmla="*/ 0 w 3423087"/>
              <a:gd name="connsiteY46" fmla="*/ 2529811 h 5334044"/>
              <a:gd name="connsiteX47" fmla="*/ 222741 w 3423087"/>
              <a:gd name="connsiteY47" fmla="*/ 2423835 h 5334044"/>
              <a:gd name="connsiteX48" fmla="*/ 396849 w 3423087"/>
              <a:gd name="connsiteY48" fmla="*/ 2118812 h 5334044"/>
              <a:gd name="connsiteX0" fmla="*/ 396849 w 3423087"/>
              <a:gd name="connsiteY0" fmla="*/ 2118812 h 5334044"/>
              <a:gd name="connsiteX1" fmla="*/ 873552 w 3423087"/>
              <a:gd name="connsiteY1" fmla="*/ 1005852 h 5334044"/>
              <a:gd name="connsiteX2" fmla="*/ 1588660 w 3423087"/>
              <a:gd name="connsiteY2" fmla="*/ 771391 h 5334044"/>
              <a:gd name="connsiteX3" fmla="*/ 1648434 w 3423087"/>
              <a:gd name="connsiteY3" fmla="*/ 607235 h 5334044"/>
              <a:gd name="connsiteX4" fmla="*/ 1533649 w 3423087"/>
              <a:gd name="connsiteY4" fmla="*/ 340674 h 5334044"/>
              <a:gd name="connsiteX5" fmla="*/ 1630539 w 3423087"/>
              <a:gd name="connsiteY5" fmla="*/ 115112 h 5334044"/>
              <a:gd name="connsiteX6" fmla="*/ 1847604 w 3423087"/>
              <a:gd name="connsiteY6" fmla="*/ 278 h 5334044"/>
              <a:gd name="connsiteX7" fmla="*/ 2104775 w 3423087"/>
              <a:gd name="connsiteY7" fmla="*/ 42203 h 5334044"/>
              <a:gd name="connsiteX8" fmla="*/ 2233429 w 3423087"/>
              <a:gd name="connsiteY8" fmla="*/ 302468 h 5334044"/>
              <a:gd name="connsiteX9" fmla="*/ 2083666 w 3423087"/>
              <a:gd name="connsiteY9" fmla="*/ 579895 h 5334044"/>
              <a:gd name="connsiteX10" fmla="*/ 2127922 w 3423087"/>
              <a:gd name="connsiteY10" fmla="*/ 736223 h 5334044"/>
              <a:gd name="connsiteX11" fmla="*/ 2573399 w 3423087"/>
              <a:gd name="connsiteY11" fmla="*/ 923791 h 5334044"/>
              <a:gd name="connsiteX12" fmla="*/ 3134032 w 3423087"/>
              <a:gd name="connsiteY12" fmla="*/ 2387463 h 5334044"/>
              <a:gd name="connsiteX13" fmla="*/ 3423087 w 3423087"/>
              <a:gd name="connsiteY13" fmla="*/ 2522023 h 5334044"/>
              <a:gd name="connsiteX14" fmla="*/ 3256071 w 3423087"/>
              <a:gd name="connsiteY14" fmla="*/ 2578763 h 5334044"/>
              <a:gd name="connsiteX15" fmla="*/ 3350806 w 3423087"/>
              <a:gd name="connsiteY15" fmla="*/ 2865500 h 5334044"/>
              <a:gd name="connsiteX16" fmla="*/ 3214563 w 3423087"/>
              <a:gd name="connsiteY16" fmla="*/ 2660987 h 5334044"/>
              <a:gd name="connsiteX17" fmla="*/ 3232208 w 3423087"/>
              <a:gd name="connsiteY17" fmla="*/ 2955448 h 5334044"/>
              <a:gd name="connsiteX18" fmla="*/ 3087348 w 3423087"/>
              <a:gd name="connsiteY18" fmla="*/ 2669329 h 5334044"/>
              <a:gd name="connsiteX19" fmla="*/ 3084908 w 3423087"/>
              <a:gd name="connsiteY19" fmla="*/ 2893269 h 5334044"/>
              <a:gd name="connsiteX20" fmla="*/ 3020822 w 3423087"/>
              <a:gd name="connsiteY20" fmla="*/ 2634931 h 5334044"/>
              <a:gd name="connsiteX21" fmla="*/ 2955331 w 3423087"/>
              <a:gd name="connsiteY21" fmla="*/ 2808085 h 5334044"/>
              <a:gd name="connsiteX22" fmla="*/ 2941042 w 3423087"/>
              <a:gd name="connsiteY22" fmla="*/ 2438719 h 5334044"/>
              <a:gd name="connsiteX23" fmla="*/ 2464908 w 3423087"/>
              <a:gd name="connsiteY23" fmla="*/ 1382826 h 5334044"/>
              <a:gd name="connsiteX24" fmla="*/ 2432722 w 3423087"/>
              <a:gd name="connsiteY24" fmla="*/ 3022221 h 5334044"/>
              <a:gd name="connsiteX25" fmla="*/ 3136106 w 3423087"/>
              <a:gd name="connsiteY25" fmla="*/ 4628283 h 5334044"/>
              <a:gd name="connsiteX26" fmla="*/ 2877669 w 3423087"/>
              <a:gd name="connsiteY26" fmla="*/ 5182001 h 5334044"/>
              <a:gd name="connsiteX27" fmla="*/ 2913368 w 3423087"/>
              <a:gd name="connsiteY27" fmla="*/ 5097206 h 5334044"/>
              <a:gd name="connsiteX28" fmla="*/ 2401950 w 3423087"/>
              <a:gd name="connsiteY28" fmla="*/ 4762288 h 5334044"/>
              <a:gd name="connsiteX29" fmla="*/ 1870014 w 3423087"/>
              <a:gd name="connsiteY29" fmla="*/ 3397360 h 5334044"/>
              <a:gd name="connsiteX30" fmla="*/ 920445 w 3423087"/>
              <a:gd name="connsiteY30" fmla="*/ 5003421 h 5334044"/>
              <a:gd name="connsiteX31" fmla="*/ 381183 w 3423087"/>
              <a:gd name="connsiteY31" fmla="*/ 5331668 h 5334044"/>
              <a:gd name="connsiteX32" fmla="*/ 252229 w 3423087"/>
              <a:gd name="connsiteY32" fmla="*/ 5132375 h 5334044"/>
              <a:gd name="connsiteX33" fmla="*/ 521860 w 3423087"/>
              <a:gd name="connsiteY33" fmla="*/ 4780683 h 5334044"/>
              <a:gd name="connsiteX34" fmla="*/ 1061122 w 3423087"/>
              <a:gd name="connsiteY34" fmla="*/ 3338744 h 5334044"/>
              <a:gd name="connsiteX35" fmla="*/ 1119323 w 3423087"/>
              <a:gd name="connsiteY35" fmla="*/ 1384110 h 5334044"/>
              <a:gd name="connsiteX36" fmla="*/ 494163 w 3423087"/>
              <a:gd name="connsiteY36" fmla="*/ 2332702 h 5334044"/>
              <a:gd name="connsiteX37" fmla="*/ 470741 w 3423087"/>
              <a:gd name="connsiteY37" fmla="*/ 2541576 h 5334044"/>
              <a:gd name="connsiteX38" fmla="*/ 418506 w 3423087"/>
              <a:gd name="connsiteY38" fmla="*/ 2746170 h 5334044"/>
              <a:gd name="connsiteX39" fmla="*/ 408235 w 3423087"/>
              <a:gd name="connsiteY39" fmla="*/ 2617989 h 5334044"/>
              <a:gd name="connsiteX40" fmla="*/ 273108 w 3423087"/>
              <a:gd name="connsiteY40" fmla="*/ 2818179 h 5334044"/>
              <a:gd name="connsiteX41" fmla="*/ 332139 w 3423087"/>
              <a:gd name="connsiteY41" fmla="*/ 2568487 h 5334044"/>
              <a:gd name="connsiteX42" fmla="*/ 91917 w 3423087"/>
              <a:gd name="connsiteY42" fmla="*/ 2852878 h 5334044"/>
              <a:gd name="connsiteX43" fmla="*/ 238561 w 3423087"/>
              <a:gd name="connsiteY43" fmla="*/ 2535928 h 5334044"/>
              <a:gd name="connsiteX44" fmla="*/ 32680 w 3423087"/>
              <a:gd name="connsiteY44" fmla="*/ 2755589 h 5334044"/>
              <a:gd name="connsiteX45" fmla="*/ 168638 w 3423087"/>
              <a:gd name="connsiteY45" fmla="*/ 2521594 h 5334044"/>
              <a:gd name="connsiteX46" fmla="*/ 0 w 3423087"/>
              <a:gd name="connsiteY46" fmla="*/ 2529811 h 5334044"/>
              <a:gd name="connsiteX47" fmla="*/ 222741 w 3423087"/>
              <a:gd name="connsiteY47" fmla="*/ 2423835 h 5334044"/>
              <a:gd name="connsiteX48" fmla="*/ 396849 w 3423087"/>
              <a:gd name="connsiteY48" fmla="*/ 2118812 h 5334044"/>
              <a:gd name="connsiteX0" fmla="*/ 396849 w 3423087"/>
              <a:gd name="connsiteY0" fmla="*/ 2118812 h 5334044"/>
              <a:gd name="connsiteX1" fmla="*/ 873552 w 3423087"/>
              <a:gd name="connsiteY1" fmla="*/ 1005852 h 5334044"/>
              <a:gd name="connsiteX2" fmla="*/ 1588660 w 3423087"/>
              <a:gd name="connsiteY2" fmla="*/ 771391 h 5334044"/>
              <a:gd name="connsiteX3" fmla="*/ 1648434 w 3423087"/>
              <a:gd name="connsiteY3" fmla="*/ 607235 h 5334044"/>
              <a:gd name="connsiteX4" fmla="*/ 1533649 w 3423087"/>
              <a:gd name="connsiteY4" fmla="*/ 340674 h 5334044"/>
              <a:gd name="connsiteX5" fmla="*/ 1630539 w 3423087"/>
              <a:gd name="connsiteY5" fmla="*/ 115112 h 5334044"/>
              <a:gd name="connsiteX6" fmla="*/ 1847604 w 3423087"/>
              <a:gd name="connsiteY6" fmla="*/ 278 h 5334044"/>
              <a:gd name="connsiteX7" fmla="*/ 2104775 w 3423087"/>
              <a:gd name="connsiteY7" fmla="*/ 42203 h 5334044"/>
              <a:gd name="connsiteX8" fmla="*/ 2233429 w 3423087"/>
              <a:gd name="connsiteY8" fmla="*/ 302468 h 5334044"/>
              <a:gd name="connsiteX9" fmla="*/ 2083666 w 3423087"/>
              <a:gd name="connsiteY9" fmla="*/ 579895 h 5334044"/>
              <a:gd name="connsiteX10" fmla="*/ 2127922 w 3423087"/>
              <a:gd name="connsiteY10" fmla="*/ 736223 h 5334044"/>
              <a:gd name="connsiteX11" fmla="*/ 2573399 w 3423087"/>
              <a:gd name="connsiteY11" fmla="*/ 923791 h 5334044"/>
              <a:gd name="connsiteX12" fmla="*/ 3134032 w 3423087"/>
              <a:gd name="connsiteY12" fmla="*/ 2387463 h 5334044"/>
              <a:gd name="connsiteX13" fmla="*/ 3423087 w 3423087"/>
              <a:gd name="connsiteY13" fmla="*/ 2522023 h 5334044"/>
              <a:gd name="connsiteX14" fmla="*/ 3256071 w 3423087"/>
              <a:gd name="connsiteY14" fmla="*/ 2578763 h 5334044"/>
              <a:gd name="connsiteX15" fmla="*/ 3350806 w 3423087"/>
              <a:gd name="connsiteY15" fmla="*/ 2865500 h 5334044"/>
              <a:gd name="connsiteX16" fmla="*/ 3214563 w 3423087"/>
              <a:gd name="connsiteY16" fmla="*/ 2660987 h 5334044"/>
              <a:gd name="connsiteX17" fmla="*/ 3232208 w 3423087"/>
              <a:gd name="connsiteY17" fmla="*/ 2955448 h 5334044"/>
              <a:gd name="connsiteX18" fmla="*/ 3087348 w 3423087"/>
              <a:gd name="connsiteY18" fmla="*/ 2669329 h 5334044"/>
              <a:gd name="connsiteX19" fmla="*/ 3084908 w 3423087"/>
              <a:gd name="connsiteY19" fmla="*/ 2893269 h 5334044"/>
              <a:gd name="connsiteX20" fmla="*/ 3020822 w 3423087"/>
              <a:gd name="connsiteY20" fmla="*/ 2634931 h 5334044"/>
              <a:gd name="connsiteX21" fmla="*/ 2955331 w 3423087"/>
              <a:gd name="connsiteY21" fmla="*/ 2808085 h 5334044"/>
              <a:gd name="connsiteX22" fmla="*/ 2941042 w 3423087"/>
              <a:gd name="connsiteY22" fmla="*/ 2438719 h 5334044"/>
              <a:gd name="connsiteX23" fmla="*/ 2464908 w 3423087"/>
              <a:gd name="connsiteY23" fmla="*/ 1382826 h 5334044"/>
              <a:gd name="connsiteX24" fmla="*/ 2432722 w 3423087"/>
              <a:gd name="connsiteY24" fmla="*/ 3022221 h 5334044"/>
              <a:gd name="connsiteX25" fmla="*/ 3010228 w 3423087"/>
              <a:gd name="connsiteY25" fmla="*/ 4317118 h 5334044"/>
              <a:gd name="connsiteX26" fmla="*/ 3136106 w 3423087"/>
              <a:gd name="connsiteY26" fmla="*/ 4628283 h 5334044"/>
              <a:gd name="connsiteX27" fmla="*/ 2877669 w 3423087"/>
              <a:gd name="connsiteY27" fmla="*/ 5182001 h 5334044"/>
              <a:gd name="connsiteX28" fmla="*/ 2913368 w 3423087"/>
              <a:gd name="connsiteY28" fmla="*/ 5097206 h 5334044"/>
              <a:gd name="connsiteX29" fmla="*/ 2401950 w 3423087"/>
              <a:gd name="connsiteY29" fmla="*/ 4762288 h 5334044"/>
              <a:gd name="connsiteX30" fmla="*/ 1870014 w 3423087"/>
              <a:gd name="connsiteY30" fmla="*/ 3397360 h 5334044"/>
              <a:gd name="connsiteX31" fmla="*/ 920445 w 3423087"/>
              <a:gd name="connsiteY31" fmla="*/ 5003421 h 5334044"/>
              <a:gd name="connsiteX32" fmla="*/ 381183 w 3423087"/>
              <a:gd name="connsiteY32" fmla="*/ 5331668 h 5334044"/>
              <a:gd name="connsiteX33" fmla="*/ 252229 w 3423087"/>
              <a:gd name="connsiteY33" fmla="*/ 5132375 h 5334044"/>
              <a:gd name="connsiteX34" fmla="*/ 521860 w 3423087"/>
              <a:gd name="connsiteY34" fmla="*/ 4780683 h 5334044"/>
              <a:gd name="connsiteX35" fmla="*/ 1061122 w 3423087"/>
              <a:gd name="connsiteY35" fmla="*/ 3338744 h 5334044"/>
              <a:gd name="connsiteX36" fmla="*/ 1119323 w 3423087"/>
              <a:gd name="connsiteY36" fmla="*/ 1384110 h 5334044"/>
              <a:gd name="connsiteX37" fmla="*/ 494163 w 3423087"/>
              <a:gd name="connsiteY37" fmla="*/ 2332702 h 5334044"/>
              <a:gd name="connsiteX38" fmla="*/ 470741 w 3423087"/>
              <a:gd name="connsiteY38" fmla="*/ 2541576 h 5334044"/>
              <a:gd name="connsiteX39" fmla="*/ 418506 w 3423087"/>
              <a:gd name="connsiteY39" fmla="*/ 2746170 h 5334044"/>
              <a:gd name="connsiteX40" fmla="*/ 408235 w 3423087"/>
              <a:gd name="connsiteY40" fmla="*/ 2617989 h 5334044"/>
              <a:gd name="connsiteX41" fmla="*/ 273108 w 3423087"/>
              <a:gd name="connsiteY41" fmla="*/ 2818179 h 5334044"/>
              <a:gd name="connsiteX42" fmla="*/ 332139 w 3423087"/>
              <a:gd name="connsiteY42" fmla="*/ 2568487 h 5334044"/>
              <a:gd name="connsiteX43" fmla="*/ 91917 w 3423087"/>
              <a:gd name="connsiteY43" fmla="*/ 2852878 h 5334044"/>
              <a:gd name="connsiteX44" fmla="*/ 238561 w 3423087"/>
              <a:gd name="connsiteY44" fmla="*/ 2535928 h 5334044"/>
              <a:gd name="connsiteX45" fmla="*/ 32680 w 3423087"/>
              <a:gd name="connsiteY45" fmla="*/ 2755589 h 5334044"/>
              <a:gd name="connsiteX46" fmla="*/ 168638 w 3423087"/>
              <a:gd name="connsiteY46" fmla="*/ 2521594 h 5334044"/>
              <a:gd name="connsiteX47" fmla="*/ 0 w 3423087"/>
              <a:gd name="connsiteY47" fmla="*/ 2529811 h 5334044"/>
              <a:gd name="connsiteX48" fmla="*/ 222741 w 3423087"/>
              <a:gd name="connsiteY48" fmla="*/ 2423835 h 5334044"/>
              <a:gd name="connsiteX49" fmla="*/ 396849 w 3423087"/>
              <a:gd name="connsiteY49" fmla="*/ 2118812 h 5334044"/>
              <a:gd name="connsiteX0" fmla="*/ 396849 w 3423087"/>
              <a:gd name="connsiteY0" fmla="*/ 2118812 h 5334044"/>
              <a:gd name="connsiteX1" fmla="*/ 873552 w 3423087"/>
              <a:gd name="connsiteY1" fmla="*/ 1005852 h 5334044"/>
              <a:gd name="connsiteX2" fmla="*/ 1588660 w 3423087"/>
              <a:gd name="connsiteY2" fmla="*/ 771391 h 5334044"/>
              <a:gd name="connsiteX3" fmla="*/ 1648434 w 3423087"/>
              <a:gd name="connsiteY3" fmla="*/ 607235 h 5334044"/>
              <a:gd name="connsiteX4" fmla="*/ 1533649 w 3423087"/>
              <a:gd name="connsiteY4" fmla="*/ 340674 h 5334044"/>
              <a:gd name="connsiteX5" fmla="*/ 1630539 w 3423087"/>
              <a:gd name="connsiteY5" fmla="*/ 115112 h 5334044"/>
              <a:gd name="connsiteX6" fmla="*/ 1847604 w 3423087"/>
              <a:gd name="connsiteY6" fmla="*/ 278 h 5334044"/>
              <a:gd name="connsiteX7" fmla="*/ 2104775 w 3423087"/>
              <a:gd name="connsiteY7" fmla="*/ 42203 h 5334044"/>
              <a:gd name="connsiteX8" fmla="*/ 2233429 w 3423087"/>
              <a:gd name="connsiteY8" fmla="*/ 302468 h 5334044"/>
              <a:gd name="connsiteX9" fmla="*/ 2083666 w 3423087"/>
              <a:gd name="connsiteY9" fmla="*/ 579895 h 5334044"/>
              <a:gd name="connsiteX10" fmla="*/ 2127922 w 3423087"/>
              <a:gd name="connsiteY10" fmla="*/ 736223 h 5334044"/>
              <a:gd name="connsiteX11" fmla="*/ 2573399 w 3423087"/>
              <a:gd name="connsiteY11" fmla="*/ 923791 h 5334044"/>
              <a:gd name="connsiteX12" fmla="*/ 3134032 w 3423087"/>
              <a:gd name="connsiteY12" fmla="*/ 2387463 h 5334044"/>
              <a:gd name="connsiteX13" fmla="*/ 3423087 w 3423087"/>
              <a:gd name="connsiteY13" fmla="*/ 2522023 h 5334044"/>
              <a:gd name="connsiteX14" fmla="*/ 3256071 w 3423087"/>
              <a:gd name="connsiteY14" fmla="*/ 2578763 h 5334044"/>
              <a:gd name="connsiteX15" fmla="*/ 3350806 w 3423087"/>
              <a:gd name="connsiteY15" fmla="*/ 2865500 h 5334044"/>
              <a:gd name="connsiteX16" fmla="*/ 3214563 w 3423087"/>
              <a:gd name="connsiteY16" fmla="*/ 2660987 h 5334044"/>
              <a:gd name="connsiteX17" fmla="*/ 3232208 w 3423087"/>
              <a:gd name="connsiteY17" fmla="*/ 2955448 h 5334044"/>
              <a:gd name="connsiteX18" fmla="*/ 3087348 w 3423087"/>
              <a:gd name="connsiteY18" fmla="*/ 2669329 h 5334044"/>
              <a:gd name="connsiteX19" fmla="*/ 3084908 w 3423087"/>
              <a:gd name="connsiteY19" fmla="*/ 2893269 h 5334044"/>
              <a:gd name="connsiteX20" fmla="*/ 3020822 w 3423087"/>
              <a:gd name="connsiteY20" fmla="*/ 2634931 h 5334044"/>
              <a:gd name="connsiteX21" fmla="*/ 2955331 w 3423087"/>
              <a:gd name="connsiteY21" fmla="*/ 2808085 h 5334044"/>
              <a:gd name="connsiteX22" fmla="*/ 2941042 w 3423087"/>
              <a:gd name="connsiteY22" fmla="*/ 2438719 h 5334044"/>
              <a:gd name="connsiteX23" fmla="*/ 2464908 w 3423087"/>
              <a:gd name="connsiteY23" fmla="*/ 1382826 h 5334044"/>
              <a:gd name="connsiteX24" fmla="*/ 2432722 w 3423087"/>
              <a:gd name="connsiteY24" fmla="*/ 3022221 h 5334044"/>
              <a:gd name="connsiteX25" fmla="*/ 2793218 w 3423087"/>
              <a:gd name="connsiteY25" fmla="*/ 4427631 h 5334044"/>
              <a:gd name="connsiteX26" fmla="*/ 3136106 w 3423087"/>
              <a:gd name="connsiteY26" fmla="*/ 4628283 h 5334044"/>
              <a:gd name="connsiteX27" fmla="*/ 2877669 w 3423087"/>
              <a:gd name="connsiteY27" fmla="*/ 5182001 h 5334044"/>
              <a:gd name="connsiteX28" fmla="*/ 2913368 w 3423087"/>
              <a:gd name="connsiteY28" fmla="*/ 5097206 h 5334044"/>
              <a:gd name="connsiteX29" fmla="*/ 2401950 w 3423087"/>
              <a:gd name="connsiteY29" fmla="*/ 4762288 h 5334044"/>
              <a:gd name="connsiteX30" fmla="*/ 1870014 w 3423087"/>
              <a:gd name="connsiteY30" fmla="*/ 3397360 h 5334044"/>
              <a:gd name="connsiteX31" fmla="*/ 920445 w 3423087"/>
              <a:gd name="connsiteY31" fmla="*/ 5003421 h 5334044"/>
              <a:gd name="connsiteX32" fmla="*/ 381183 w 3423087"/>
              <a:gd name="connsiteY32" fmla="*/ 5331668 h 5334044"/>
              <a:gd name="connsiteX33" fmla="*/ 252229 w 3423087"/>
              <a:gd name="connsiteY33" fmla="*/ 5132375 h 5334044"/>
              <a:gd name="connsiteX34" fmla="*/ 521860 w 3423087"/>
              <a:gd name="connsiteY34" fmla="*/ 4780683 h 5334044"/>
              <a:gd name="connsiteX35" fmla="*/ 1061122 w 3423087"/>
              <a:gd name="connsiteY35" fmla="*/ 3338744 h 5334044"/>
              <a:gd name="connsiteX36" fmla="*/ 1119323 w 3423087"/>
              <a:gd name="connsiteY36" fmla="*/ 1384110 h 5334044"/>
              <a:gd name="connsiteX37" fmla="*/ 494163 w 3423087"/>
              <a:gd name="connsiteY37" fmla="*/ 2332702 h 5334044"/>
              <a:gd name="connsiteX38" fmla="*/ 470741 w 3423087"/>
              <a:gd name="connsiteY38" fmla="*/ 2541576 h 5334044"/>
              <a:gd name="connsiteX39" fmla="*/ 418506 w 3423087"/>
              <a:gd name="connsiteY39" fmla="*/ 2746170 h 5334044"/>
              <a:gd name="connsiteX40" fmla="*/ 408235 w 3423087"/>
              <a:gd name="connsiteY40" fmla="*/ 2617989 h 5334044"/>
              <a:gd name="connsiteX41" fmla="*/ 273108 w 3423087"/>
              <a:gd name="connsiteY41" fmla="*/ 2818179 h 5334044"/>
              <a:gd name="connsiteX42" fmla="*/ 332139 w 3423087"/>
              <a:gd name="connsiteY42" fmla="*/ 2568487 h 5334044"/>
              <a:gd name="connsiteX43" fmla="*/ 91917 w 3423087"/>
              <a:gd name="connsiteY43" fmla="*/ 2852878 h 5334044"/>
              <a:gd name="connsiteX44" fmla="*/ 238561 w 3423087"/>
              <a:gd name="connsiteY44" fmla="*/ 2535928 h 5334044"/>
              <a:gd name="connsiteX45" fmla="*/ 32680 w 3423087"/>
              <a:gd name="connsiteY45" fmla="*/ 2755589 h 5334044"/>
              <a:gd name="connsiteX46" fmla="*/ 168638 w 3423087"/>
              <a:gd name="connsiteY46" fmla="*/ 2521594 h 5334044"/>
              <a:gd name="connsiteX47" fmla="*/ 0 w 3423087"/>
              <a:gd name="connsiteY47" fmla="*/ 2529811 h 5334044"/>
              <a:gd name="connsiteX48" fmla="*/ 222741 w 3423087"/>
              <a:gd name="connsiteY48" fmla="*/ 2423835 h 5334044"/>
              <a:gd name="connsiteX49" fmla="*/ 396849 w 3423087"/>
              <a:gd name="connsiteY49" fmla="*/ 2118812 h 5334044"/>
              <a:gd name="connsiteX0" fmla="*/ 396849 w 3423087"/>
              <a:gd name="connsiteY0" fmla="*/ 2118812 h 5334044"/>
              <a:gd name="connsiteX1" fmla="*/ 873552 w 3423087"/>
              <a:gd name="connsiteY1" fmla="*/ 1005852 h 5334044"/>
              <a:gd name="connsiteX2" fmla="*/ 1588660 w 3423087"/>
              <a:gd name="connsiteY2" fmla="*/ 771391 h 5334044"/>
              <a:gd name="connsiteX3" fmla="*/ 1648434 w 3423087"/>
              <a:gd name="connsiteY3" fmla="*/ 607235 h 5334044"/>
              <a:gd name="connsiteX4" fmla="*/ 1533649 w 3423087"/>
              <a:gd name="connsiteY4" fmla="*/ 340674 h 5334044"/>
              <a:gd name="connsiteX5" fmla="*/ 1630539 w 3423087"/>
              <a:gd name="connsiteY5" fmla="*/ 115112 h 5334044"/>
              <a:gd name="connsiteX6" fmla="*/ 1847604 w 3423087"/>
              <a:gd name="connsiteY6" fmla="*/ 278 h 5334044"/>
              <a:gd name="connsiteX7" fmla="*/ 2104775 w 3423087"/>
              <a:gd name="connsiteY7" fmla="*/ 42203 h 5334044"/>
              <a:gd name="connsiteX8" fmla="*/ 2233429 w 3423087"/>
              <a:gd name="connsiteY8" fmla="*/ 302468 h 5334044"/>
              <a:gd name="connsiteX9" fmla="*/ 2083666 w 3423087"/>
              <a:gd name="connsiteY9" fmla="*/ 579895 h 5334044"/>
              <a:gd name="connsiteX10" fmla="*/ 2127922 w 3423087"/>
              <a:gd name="connsiteY10" fmla="*/ 736223 h 5334044"/>
              <a:gd name="connsiteX11" fmla="*/ 2573399 w 3423087"/>
              <a:gd name="connsiteY11" fmla="*/ 923791 h 5334044"/>
              <a:gd name="connsiteX12" fmla="*/ 3134032 w 3423087"/>
              <a:gd name="connsiteY12" fmla="*/ 2387463 h 5334044"/>
              <a:gd name="connsiteX13" fmla="*/ 3423087 w 3423087"/>
              <a:gd name="connsiteY13" fmla="*/ 2522023 h 5334044"/>
              <a:gd name="connsiteX14" fmla="*/ 3256071 w 3423087"/>
              <a:gd name="connsiteY14" fmla="*/ 2578763 h 5334044"/>
              <a:gd name="connsiteX15" fmla="*/ 3350806 w 3423087"/>
              <a:gd name="connsiteY15" fmla="*/ 2865500 h 5334044"/>
              <a:gd name="connsiteX16" fmla="*/ 3214563 w 3423087"/>
              <a:gd name="connsiteY16" fmla="*/ 2660987 h 5334044"/>
              <a:gd name="connsiteX17" fmla="*/ 3232208 w 3423087"/>
              <a:gd name="connsiteY17" fmla="*/ 2955448 h 5334044"/>
              <a:gd name="connsiteX18" fmla="*/ 3087348 w 3423087"/>
              <a:gd name="connsiteY18" fmla="*/ 2669329 h 5334044"/>
              <a:gd name="connsiteX19" fmla="*/ 3084908 w 3423087"/>
              <a:gd name="connsiteY19" fmla="*/ 2893269 h 5334044"/>
              <a:gd name="connsiteX20" fmla="*/ 3020822 w 3423087"/>
              <a:gd name="connsiteY20" fmla="*/ 2634931 h 5334044"/>
              <a:gd name="connsiteX21" fmla="*/ 2955331 w 3423087"/>
              <a:gd name="connsiteY21" fmla="*/ 2808085 h 5334044"/>
              <a:gd name="connsiteX22" fmla="*/ 2941042 w 3423087"/>
              <a:gd name="connsiteY22" fmla="*/ 2438719 h 5334044"/>
              <a:gd name="connsiteX23" fmla="*/ 2464908 w 3423087"/>
              <a:gd name="connsiteY23" fmla="*/ 1382826 h 5334044"/>
              <a:gd name="connsiteX24" fmla="*/ 2432722 w 3423087"/>
              <a:gd name="connsiteY24" fmla="*/ 3022221 h 5334044"/>
              <a:gd name="connsiteX25" fmla="*/ 2793218 w 3423087"/>
              <a:gd name="connsiteY25" fmla="*/ 4427631 h 5334044"/>
              <a:gd name="connsiteX26" fmla="*/ 3099938 w 3423087"/>
              <a:gd name="connsiteY26" fmla="*/ 4824748 h 5334044"/>
              <a:gd name="connsiteX27" fmla="*/ 2877669 w 3423087"/>
              <a:gd name="connsiteY27" fmla="*/ 5182001 h 5334044"/>
              <a:gd name="connsiteX28" fmla="*/ 2913368 w 3423087"/>
              <a:gd name="connsiteY28" fmla="*/ 5097206 h 5334044"/>
              <a:gd name="connsiteX29" fmla="*/ 2401950 w 3423087"/>
              <a:gd name="connsiteY29" fmla="*/ 4762288 h 5334044"/>
              <a:gd name="connsiteX30" fmla="*/ 1870014 w 3423087"/>
              <a:gd name="connsiteY30" fmla="*/ 3397360 h 5334044"/>
              <a:gd name="connsiteX31" fmla="*/ 920445 w 3423087"/>
              <a:gd name="connsiteY31" fmla="*/ 5003421 h 5334044"/>
              <a:gd name="connsiteX32" fmla="*/ 381183 w 3423087"/>
              <a:gd name="connsiteY32" fmla="*/ 5331668 h 5334044"/>
              <a:gd name="connsiteX33" fmla="*/ 252229 w 3423087"/>
              <a:gd name="connsiteY33" fmla="*/ 5132375 h 5334044"/>
              <a:gd name="connsiteX34" fmla="*/ 521860 w 3423087"/>
              <a:gd name="connsiteY34" fmla="*/ 4780683 h 5334044"/>
              <a:gd name="connsiteX35" fmla="*/ 1061122 w 3423087"/>
              <a:gd name="connsiteY35" fmla="*/ 3338744 h 5334044"/>
              <a:gd name="connsiteX36" fmla="*/ 1119323 w 3423087"/>
              <a:gd name="connsiteY36" fmla="*/ 1384110 h 5334044"/>
              <a:gd name="connsiteX37" fmla="*/ 494163 w 3423087"/>
              <a:gd name="connsiteY37" fmla="*/ 2332702 h 5334044"/>
              <a:gd name="connsiteX38" fmla="*/ 470741 w 3423087"/>
              <a:gd name="connsiteY38" fmla="*/ 2541576 h 5334044"/>
              <a:gd name="connsiteX39" fmla="*/ 418506 w 3423087"/>
              <a:gd name="connsiteY39" fmla="*/ 2746170 h 5334044"/>
              <a:gd name="connsiteX40" fmla="*/ 408235 w 3423087"/>
              <a:gd name="connsiteY40" fmla="*/ 2617989 h 5334044"/>
              <a:gd name="connsiteX41" fmla="*/ 273108 w 3423087"/>
              <a:gd name="connsiteY41" fmla="*/ 2818179 h 5334044"/>
              <a:gd name="connsiteX42" fmla="*/ 332139 w 3423087"/>
              <a:gd name="connsiteY42" fmla="*/ 2568487 h 5334044"/>
              <a:gd name="connsiteX43" fmla="*/ 91917 w 3423087"/>
              <a:gd name="connsiteY43" fmla="*/ 2852878 h 5334044"/>
              <a:gd name="connsiteX44" fmla="*/ 238561 w 3423087"/>
              <a:gd name="connsiteY44" fmla="*/ 2535928 h 5334044"/>
              <a:gd name="connsiteX45" fmla="*/ 32680 w 3423087"/>
              <a:gd name="connsiteY45" fmla="*/ 2755589 h 5334044"/>
              <a:gd name="connsiteX46" fmla="*/ 168638 w 3423087"/>
              <a:gd name="connsiteY46" fmla="*/ 2521594 h 5334044"/>
              <a:gd name="connsiteX47" fmla="*/ 0 w 3423087"/>
              <a:gd name="connsiteY47" fmla="*/ 2529811 h 5334044"/>
              <a:gd name="connsiteX48" fmla="*/ 222741 w 3423087"/>
              <a:gd name="connsiteY48" fmla="*/ 2423835 h 5334044"/>
              <a:gd name="connsiteX49" fmla="*/ 396849 w 3423087"/>
              <a:gd name="connsiteY49" fmla="*/ 2118812 h 5334044"/>
              <a:gd name="connsiteX0" fmla="*/ 396849 w 3423087"/>
              <a:gd name="connsiteY0" fmla="*/ 2118812 h 5334044"/>
              <a:gd name="connsiteX1" fmla="*/ 873552 w 3423087"/>
              <a:gd name="connsiteY1" fmla="*/ 1005852 h 5334044"/>
              <a:gd name="connsiteX2" fmla="*/ 1588660 w 3423087"/>
              <a:gd name="connsiteY2" fmla="*/ 771391 h 5334044"/>
              <a:gd name="connsiteX3" fmla="*/ 1648434 w 3423087"/>
              <a:gd name="connsiteY3" fmla="*/ 607235 h 5334044"/>
              <a:gd name="connsiteX4" fmla="*/ 1533649 w 3423087"/>
              <a:gd name="connsiteY4" fmla="*/ 340674 h 5334044"/>
              <a:gd name="connsiteX5" fmla="*/ 1630539 w 3423087"/>
              <a:gd name="connsiteY5" fmla="*/ 115112 h 5334044"/>
              <a:gd name="connsiteX6" fmla="*/ 1847604 w 3423087"/>
              <a:gd name="connsiteY6" fmla="*/ 278 h 5334044"/>
              <a:gd name="connsiteX7" fmla="*/ 2104775 w 3423087"/>
              <a:gd name="connsiteY7" fmla="*/ 42203 h 5334044"/>
              <a:gd name="connsiteX8" fmla="*/ 2233429 w 3423087"/>
              <a:gd name="connsiteY8" fmla="*/ 302468 h 5334044"/>
              <a:gd name="connsiteX9" fmla="*/ 2083666 w 3423087"/>
              <a:gd name="connsiteY9" fmla="*/ 579895 h 5334044"/>
              <a:gd name="connsiteX10" fmla="*/ 2127922 w 3423087"/>
              <a:gd name="connsiteY10" fmla="*/ 736223 h 5334044"/>
              <a:gd name="connsiteX11" fmla="*/ 2573399 w 3423087"/>
              <a:gd name="connsiteY11" fmla="*/ 923791 h 5334044"/>
              <a:gd name="connsiteX12" fmla="*/ 3134032 w 3423087"/>
              <a:gd name="connsiteY12" fmla="*/ 2387463 h 5334044"/>
              <a:gd name="connsiteX13" fmla="*/ 3423087 w 3423087"/>
              <a:gd name="connsiteY13" fmla="*/ 2522023 h 5334044"/>
              <a:gd name="connsiteX14" fmla="*/ 3256071 w 3423087"/>
              <a:gd name="connsiteY14" fmla="*/ 2578763 h 5334044"/>
              <a:gd name="connsiteX15" fmla="*/ 3350806 w 3423087"/>
              <a:gd name="connsiteY15" fmla="*/ 2865500 h 5334044"/>
              <a:gd name="connsiteX16" fmla="*/ 3214563 w 3423087"/>
              <a:gd name="connsiteY16" fmla="*/ 2660987 h 5334044"/>
              <a:gd name="connsiteX17" fmla="*/ 3232208 w 3423087"/>
              <a:gd name="connsiteY17" fmla="*/ 2955448 h 5334044"/>
              <a:gd name="connsiteX18" fmla="*/ 3087348 w 3423087"/>
              <a:gd name="connsiteY18" fmla="*/ 2669329 h 5334044"/>
              <a:gd name="connsiteX19" fmla="*/ 3084908 w 3423087"/>
              <a:gd name="connsiteY19" fmla="*/ 2893269 h 5334044"/>
              <a:gd name="connsiteX20" fmla="*/ 3020822 w 3423087"/>
              <a:gd name="connsiteY20" fmla="*/ 2634931 h 5334044"/>
              <a:gd name="connsiteX21" fmla="*/ 2955331 w 3423087"/>
              <a:gd name="connsiteY21" fmla="*/ 2808085 h 5334044"/>
              <a:gd name="connsiteX22" fmla="*/ 2941042 w 3423087"/>
              <a:gd name="connsiteY22" fmla="*/ 2438719 h 5334044"/>
              <a:gd name="connsiteX23" fmla="*/ 2464908 w 3423087"/>
              <a:gd name="connsiteY23" fmla="*/ 1382826 h 5334044"/>
              <a:gd name="connsiteX24" fmla="*/ 2432722 w 3423087"/>
              <a:gd name="connsiteY24" fmla="*/ 3022221 h 5334044"/>
              <a:gd name="connsiteX25" fmla="*/ 2793218 w 3423087"/>
              <a:gd name="connsiteY25" fmla="*/ 4427631 h 5334044"/>
              <a:gd name="connsiteX26" fmla="*/ 3099938 w 3423087"/>
              <a:gd name="connsiteY26" fmla="*/ 4824748 h 5334044"/>
              <a:gd name="connsiteX27" fmla="*/ 2877669 w 3423087"/>
              <a:gd name="connsiteY27" fmla="*/ 5182001 h 5334044"/>
              <a:gd name="connsiteX28" fmla="*/ 2913368 w 3423087"/>
              <a:gd name="connsiteY28" fmla="*/ 5097206 h 5334044"/>
              <a:gd name="connsiteX29" fmla="*/ 2401950 w 3423087"/>
              <a:gd name="connsiteY29" fmla="*/ 4762288 h 5334044"/>
              <a:gd name="connsiteX30" fmla="*/ 1870014 w 3423087"/>
              <a:gd name="connsiteY30" fmla="*/ 3397360 h 5334044"/>
              <a:gd name="connsiteX31" fmla="*/ 920445 w 3423087"/>
              <a:gd name="connsiteY31" fmla="*/ 5003421 h 5334044"/>
              <a:gd name="connsiteX32" fmla="*/ 381183 w 3423087"/>
              <a:gd name="connsiteY32" fmla="*/ 5331668 h 5334044"/>
              <a:gd name="connsiteX33" fmla="*/ 252229 w 3423087"/>
              <a:gd name="connsiteY33" fmla="*/ 5132375 h 5334044"/>
              <a:gd name="connsiteX34" fmla="*/ 521860 w 3423087"/>
              <a:gd name="connsiteY34" fmla="*/ 4780683 h 5334044"/>
              <a:gd name="connsiteX35" fmla="*/ 1061122 w 3423087"/>
              <a:gd name="connsiteY35" fmla="*/ 3338744 h 5334044"/>
              <a:gd name="connsiteX36" fmla="*/ 1119323 w 3423087"/>
              <a:gd name="connsiteY36" fmla="*/ 1384110 h 5334044"/>
              <a:gd name="connsiteX37" fmla="*/ 494163 w 3423087"/>
              <a:gd name="connsiteY37" fmla="*/ 2332702 h 5334044"/>
              <a:gd name="connsiteX38" fmla="*/ 470741 w 3423087"/>
              <a:gd name="connsiteY38" fmla="*/ 2541576 h 5334044"/>
              <a:gd name="connsiteX39" fmla="*/ 418506 w 3423087"/>
              <a:gd name="connsiteY39" fmla="*/ 2746170 h 5334044"/>
              <a:gd name="connsiteX40" fmla="*/ 408235 w 3423087"/>
              <a:gd name="connsiteY40" fmla="*/ 2617989 h 5334044"/>
              <a:gd name="connsiteX41" fmla="*/ 273108 w 3423087"/>
              <a:gd name="connsiteY41" fmla="*/ 2818179 h 5334044"/>
              <a:gd name="connsiteX42" fmla="*/ 332139 w 3423087"/>
              <a:gd name="connsiteY42" fmla="*/ 2568487 h 5334044"/>
              <a:gd name="connsiteX43" fmla="*/ 91917 w 3423087"/>
              <a:gd name="connsiteY43" fmla="*/ 2852878 h 5334044"/>
              <a:gd name="connsiteX44" fmla="*/ 238561 w 3423087"/>
              <a:gd name="connsiteY44" fmla="*/ 2535928 h 5334044"/>
              <a:gd name="connsiteX45" fmla="*/ 32680 w 3423087"/>
              <a:gd name="connsiteY45" fmla="*/ 2755589 h 5334044"/>
              <a:gd name="connsiteX46" fmla="*/ 168638 w 3423087"/>
              <a:gd name="connsiteY46" fmla="*/ 2521594 h 5334044"/>
              <a:gd name="connsiteX47" fmla="*/ 0 w 3423087"/>
              <a:gd name="connsiteY47" fmla="*/ 2529811 h 5334044"/>
              <a:gd name="connsiteX48" fmla="*/ 222741 w 3423087"/>
              <a:gd name="connsiteY48" fmla="*/ 2423835 h 5334044"/>
              <a:gd name="connsiteX49" fmla="*/ 396849 w 3423087"/>
              <a:gd name="connsiteY49" fmla="*/ 2118812 h 5334044"/>
              <a:gd name="connsiteX0" fmla="*/ 396849 w 3423087"/>
              <a:gd name="connsiteY0" fmla="*/ 2118812 h 5418979"/>
              <a:gd name="connsiteX1" fmla="*/ 873552 w 3423087"/>
              <a:gd name="connsiteY1" fmla="*/ 1005852 h 5418979"/>
              <a:gd name="connsiteX2" fmla="*/ 1588660 w 3423087"/>
              <a:gd name="connsiteY2" fmla="*/ 771391 h 5418979"/>
              <a:gd name="connsiteX3" fmla="*/ 1648434 w 3423087"/>
              <a:gd name="connsiteY3" fmla="*/ 607235 h 5418979"/>
              <a:gd name="connsiteX4" fmla="*/ 1533649 w 3423087"/>
              <a:gd name="connsiteY4" fmla="*/ 340674 h 5418979"/>
              <a:gd name="connsiteX5" fmla="*/ 1630539 w 3423087"/>
              <a:gd name="connsiteY5" fmla="*/ 115112 h 5418979"/>
              <a:gd name="connsiteX6" fmla="*/ 1847604 w 3423087"/>
              <a:gd name="connsiteY6" fmla="*/ 278 h 5418979"/>
              <a:gd name="connsiteX7" fmla="*/ 2104775 w 3423087"/>
              <a:gd name="connsiteY7" fmla="*/ 42203 h 5418979"/>
              <a:gd name="connsiteX8" fmla="*/ 2233429 w 3423087"/>
              <a:gd name="connsiteY8" fmla="*/ 302468 h 5418979"/>
              <a:gd name="connsiteX9" fmla="*/ 2083666 w 3423087"/>
              <a:gd name="connsiteY9" fmla="*/ 579895 h 5418979"/>
              <a:gd name="connsiteX10" fmla="*/ 2127922 w 3423087"/>
              <a:gd name="connsiteY10" fmla="*/ 736223 h 5418979"/>
              <a:gd name="connsiteX11" fmla="*/ 2573399 w 3423087"/>
              <a:gd name="connsiteY11" fmla="*/ 923791 h 5418979"/>
              <a:gd name="connsiteX12" fmla="*/ 3134032 w 3423087"/>
              <a:gd name="connsiteY12" fmla="*/ 2387463 h 5418979"/>
              <a:gd name="connsiteX13" fmla="*/ 3423087 w 3423087"/>
              <a:gd name="connsiteY13" fmla="*/ 2522023 h 5418979"/>
              <a:gd name="connsiteX14" fmla="*/ 3256071 w 3423087"/>
              <a:gd name="connsiteY14" fmla="*/ 2578763 h 5418979"/>
              <a:gd name="connsiteX15" fmla="*/ 3350806 w 3423087"/>
              <a:gd name="connsiteY15" fmla="*/ 2865500 h 5418979"/>
              <a:gd name="connsiteX16" fmla="*/ 3214563 w 3423087"/>
              <a:gd name="connsiteY16" fmla="*/ 2660987 h 5418979"/>
              <a:gd name="connsiteX17" fmla="*/ 3232208 w 3423087"/>
              <a:gd name="connsiteY17" fmla="*/ 2955448 h 5418979"/>
              <a:gd name="connsiteX18" fmla="*/ 3087348 w 3423087"/>
              <a:gd name="connsiteY18" fmla="*/ 2669329 h 5418979"/>
              <a:gd name="connsiteX19" fmla="*/ 3084908 w 3423087"/>
              <a:gd name="connsiteY19" fmla="*/ 2893269 h 5418979"/>
              <a:gd name="connsiteX20" fmla="*/ 3020822 w 3423087"/>
              <a:gd name="connsiteY20" fmla="*/ 2634931 h 5418979"/>
              <a:gd name="connsiteX21" fmla="*/ 2955331 w 3423087"/>
              <a:gd name="connsiteY21" fmla="*/ 2808085 h 5418979"/>
              <a:gd name="connsiteX22" fmla="*/ 2941042 w 3423087"/>
              <a:gd name="connsiteY22" fmla="*/ 2438719 h 5418979"/>
              <a:gd name="connsiteX23" fmla="*/ 2464908 w 3423087"/>
              <a:gd name="connsiteY23" fmla="*/ 1382826 h 5418979"/>
              <a:gd name="connsiteX24" fmla="*/ 2432722 w 3423087"/>
              <a:gd name="connsiteY24" fmla="*/ 3022221 h 5418979"/>
              <a:gd name="connsiteX25" fmla="*/ 2793218 w 3423087"/>
              <a:gd name="connsiteY25" fmla="*/ 4427631 h 5418979"/>
              <a:gd name="connsiteX26" fmla="*/ 3099938 w 3423087"/>
              <a:gd name="connsiteY26" fmla="*/ 4824748 h 5418979"/>
              <a:gd name="connsiteX27" fmla="*/ 2877669 w 3423087"/>
              <a:gd name="connsiteY27" fmla="*/ 5182001 h 5418979"/>
              <a:gd name="connsiteX28" fmla="*/ 2865143 w 3423087"/>
              <a:gd name="connsiteY28" fmla="*/ 5404184 h 5418979"/>
              <a:gd name="connsiteX29" fmla="*/ 2401950 w 3423087"/>
              <a:gd name="connsiteY29" fmla="*/ 4762288 h 5418979"/>
              <a:gd name="connsiteX30" fmla="*/ 1870014 w 3423087"/>
              <a:gd name="connsiteY30" fmla="*/ 3397360 h 5418979"/>
              <a:gd name="connsiteX31" fmla="*/ 920445 w 3423087"/>
              <a:gd name="connsiteY31" fmla="*/ 5003421 h 5418979"/>
              <a:gd name="connsiteX32" fmla="*/ 381183 w 3423087"/>
              <a:gd name="connsiteY32" fmla="*/ 5331668 h 5418979"/>
              <a:gd name="connsiteX33" fmla="*/ 252229 w 3423087"/>
              <a:gd name="connsiteY33" fmla="*/ 5132375 h 5418979"/>
              <a:gd name="connsiteX34" fmla="*/ 521860 w 3423087"/>
              <a:gd name="connsiteY34" fmla="*/ 4780683 h 5418979"/>
              <a:gd name="connsiteX35" fmla="*/ 1061122 w 3423087"/>
              <a:gd name="connsiteY35" fmla="*/ 3338744 h 5418979"/>
              <a:gd name="connsiteX36" fmla="*/ 1119323 w 3423087"/>
              <a:gd name="connsiteY36" fmla="*/ 1384110 h 5418979"/>
              <a:gd name="connsiteX37" fmla="*/ 494163 w 3423087"/>
              <a:gd name="connsiteY37" fmla="*/ 2332702 h 5418979"/>
              <a:gd name="connsiteX38" fmla="*/ 470741 w 3423087"/>
              <a:gd name="connsiteY38" fmla="*/ 2541576 h 5418979"/>
              <a:gd name="connsiteX39" fmla="*/ 418506 w 3423087"/>
              <a:gd name="connsiteY39" fmla="*/ 2746170 h 5418979"/>
              <a:gd name="connsiteX40" fmla="*/ 408235 w 3423087"/>
              <a:gd name="connsiteY40" fmla="*/ 2617989 h 5418979"/>
              <a:gd name="connsiteX41" fmla="*/ 273108 w 3423087"/>
              <a:gd name="connsiteY41" fmla="*/ 2818179 h 5418979"/>
              <a:gd name="connsiteX42" fmla="*/ 332139 w 3423087"/>
              <a:gd name="connsiteY42" fmla="*/ 2568487 h 5418979"/>
              <a:gd name="connsiteX43" fmla="*/ 91917 w 3423087"/>
              <a:gd name="connsiteY43" fmla="*/ 2852878 h 5418979"/>
              <a:gd name="connsiteX44" fmla="*/ 238561 w 3423087"/>
              <a:gd name="connsiteY44" fmla="*/ 2535928 h 5418979"/>
              <a:gd name="connsiteX45" fmla="*/ 32680 w 3423087"/>
              <a:gd name="connsiteY45" fmla="*/ 2755589 h 5418979"/>
              <a:gd name="connsiteX46" fmla="*/ 168638 w 3423087"/>
              <a:gd name="connsiteY46" fmla="*/ 2521594 h 5418979"/>
              <a:gd name="connsiteX47" fmla="*/ 0 w 3423087"/>
              <a:gd name="connsiteY47" fmla="*/ 2529811 h 5418979"/>
              <a:gd name="connsiteX48" fmla="*/ 222741 w 3423087"/>
              <a:gd name="connsiteY48" fmla="*/ 2423835 h 5418979"/>
              <a:gd name="connsiteX49" fmla="*/ 396849 w 3423087"/>
              <a:gd name="connsiteY49" fmla="*/ 2118812 h 5418979"/>
              <a:gd name="connsiteX0" fmla="*/ 396849 w 3423087"/>
              <a:gd name="connsiteY0" fmla="*/ 2118812 h 5417092"/>
              <a:gd name="connsiteX1" fmla="*/ 873552 w 3423087"/>
              <a:gd name="connsiteY1" fmla="*/ 1005852 h 5417092"/>
              <a:gd name="connsiteX2" fmla="*/ 1588660 w 3423087"/>
              <a:gd name="connsiteY2" fmla="*/ 771391 h 5417092"/>
              <a:gd name="connsiteX3" fmla="*/ 1648434 w 3423087"/>
              <a:gd name="connsiteY3" fmla="*/ 607235 h 5417092"/>
              <a:gd name="connsiteX4" fmla="*/ 1533649 w 3423087"/>
              <a:gd name="connsiteY4" fmla="*/ 340674 h 5417092"/>
              <a:gd name="connsiteX5" fmla="*/ 1630539 w 3423087"/>
              <a:gd name="connsiteY5" fmla="*/ 115112 h 5417092"/>
              <a:gd name="connsiteX6" fmla="*/ 1847604 w 3423087"/>
              <a:gd name="connsiteY6" fmla="*/ 278 h 5417092"/>
              <a:gd name="connsiteX7" fmla="*/ 2104775 w 3423087"/>
              <a:gd name="connsiteY7" fmla="*/ 42203 h 5417092"/>
              <a:gd name="connsiteX8" fmla="*/ 2233429 w 3423087"/>
              <a:gd name="connsiteY8" fmla="*/ 302468 h 5417092"/>
              <a:gd name="connsiteX9" fmla="*/ 2083666 w 3423087"/>
              <a:gd name="connsiteY9" fmla="*/ 579895 h 5417092"/>
              <a:gd name="connsiteX10" fmla="*/ 2127922 w 3423087"/>
              <a:gd name="connsiteY10" fmla="*/ 736223 h 5417092"/>
              <a:gd name="connsiteX11" fmla="*/ 2573399 w 3423087"/>
              <a:gd name="connsiteY11" fmla="*/ 923791 h 5417092"/>
              <a:gd name="connsiteX12" fmla="*/ 3134032 w 3423087"/>
              <a:gd name="connsiteY12" fmla="*/ 2387463 h 5417092"/>
              <a:gd name="connsiteX13" fmla="*/ 3423087 w 3423087"/>
              <a:gd name="connsiteY13" fmla="*/ 2522023 h 5417092"/>
              <a:gd name="connsiteX14" fmla="*/ 3256071 w 3423087"/>
              <a:gd name="connsiteY14" fmla="*/ 2578763 h 5417092"/>
              <a:gd name="connsiteX15" fmla="*/ 3350806 w 3423087"/>
              <a:gd name="connsiteY15" fmla="*/ 2865500 h 5417092"/>
              <a:gd name="connsiteX16" fmla="*/ 3214563 w 3423087"/>
              <a:gd name="connsiteY16" fmla="*/ 2660987 h 5417092"/>
              <a:gd name="connsiteX17" fmla="*/ 3232208 w 3423087"/>
              <a:gd name="connsiteY17" fmla="*/ 2955448 h 5417092"/>
              <a:gd name="connsiteX18" fmla="*/ 3087348 w 3423087"/>
              <a:gd name="connsiteY18" fmla="*/ 2669329 h 5417092"/>
              <a:gd name="connsiteX19" fmla="*/ 3084908 w 3423087"/>
              <a:gd name="connsiteY19" fmla="*/ 2893269 h 5417092"/>
              <a:gd name="connsiteX20" fmla="*/ 3020822 w 3423087"/>
              <a:gd name="connsiteY20" fmla="*/ 2634931 h 5417092"/>
              <a:gd name="connsiteX21" fmla="*/ 2955331 w 3423087"/>
              <a:gd name="connsiteY21" fmla="*/ 2808085 h 5417092"/>
              <a:gd name="connsiteX22" fmla="*/ 2941042 w 3423087"/>
              <a:gd name="connsiteY22" fmla="*/ 2438719 h 5417092"/>
              <a:gd name="connsiteX23" fmla="*/ 2464908 w 3423087"/>
              <a:gd name="connsiteY23" fmla="*/ 1382826 h 5417092"/>
              <a:gd name="connsiteX24" fmla="*/ 2432722 w 3423087"/>
              <a:gd name="connsiteY24" fmla="*/ 3022221 h 5417092"/>
              <a:gd name="connsiteX25" fmla="*/ 2793218 w 3423087"/>
              <a:gd name="connsiteY25" fmla="*/ 4427631 h 5417092"/>
              <a:gd name="connsiteX26" fmla="*/ 3099938 w 3423087"/>
              <a:gd name="connsiteY26" fmla="*/ 5058051 h 5417092"/>
              <a:gd name="connsiteX27" fmla="*/ 2877669 w 3423087"/>
              <a:gd name="connsiteY27" fmla="*/ 5182001 h 5417092"/>
              <a:gd name="connsiteX28" fmla="*/ 2865143 w 3423087"/>
              <a:gd name="connsiteY28" fmla="*/ 5404184 h 5417092"/>
              <a:gd name="connsiteX29" fmla="*/ 2401950 w 3423087"/>
              <a:gd name="connsiteY29" fmla="*/ 4762288 h 5417092"/>
              <a:gd name="connsiteX30" fmla="*/ 1870014 w 3423087"/>
              <a:gd name="connsiteY30" fmla="*/ 3397360 h 5417092"/>
              <a:gd name="connsiteX31" fmla="*/ 920445 w 3423087"/>
              <a:gd name="connsiteY31" fmla="*/ 5003421 h 5417092"/>
              <a:gd name="connsiteX32" fmla="*/ 381183 w 3423087"/>
              <a:gd name="connsiteY32" fmla="*/ 5331668 h 5417092"/>
              <a:gd name="connsiteX33" fmla="*/ 252229 w 3423087"/>
              <a:gd name="connsiteY33" fmla="*/ 5132375 h 5417092"/>
              <a:gd name="connsiteX34" fmla="*/ 521860 w 3423087"/>
              <a:gd name="connsiteY34" fmla="*/ 4780683 h 5417092"/>
              <a:gd name="connsiteX35" fmla="*/ 1061122 w 3423087"/>
              <a:gd name="connsiteY35" fmla="*/ 3338744 h 5417092"/>
              <a:gd name="connsiteX36" fmla="*/ 1119323 w 3423087"/>
              <a:gd name="connsiteY36" fmla="*/ 1384110 h 5417092"/>
              <a:gd name="connsiteX37" fmla="*/ 494163 w 3423087"/>
              <a:gd name="connsiteY37" fmla="*/ 2332702 h 5417092"/>
              <a:gd name="connsiteX38" fmla="*/ 470741 w 3423087"/>
              <a:gd name="connsiteY38" fmla="*/ 2541576 h 5417092"/>
              <a:gd name="connsiteX39" fmla="*/ 418506 w 3423087"/>
              <a:gd name="connsiteY39" fmla="*/ 2746170 h 5417092"/>
              <a:gd name="connsiteX40" fmla="*/ 408235 w 3423087"/>
              <a:gd name="connsiteY40" fmla="*/ 2617989 h 5417092"/>
              <a:gd name="connsiteX41" fmla="*/ 273108 w 3423087"/>
              <a:gd name="connsiteY41" fmla="*/ 2818179 h 5417092"/>
              <a:gd name="connsiteX42" fmla="*/ 332139 w 3423087"/>
              <a:gd name="connsiteY42" fmla="*/ 2568487 h 5417092"/>
              <a:gd name="connsiteX43" fmla="*/ 91917 w 3423087"/>
              <a:gd name="connsiteY43" fmla="*/ 2852878 h 5417092"/>
              <a:gd name="connsiteX44" fmla="*/ 238561 w 3423087"/>
              <a:gd name="connsiteY44" fmla="*/ 2535928 h 5417092"/>
              <a:gd name="connsiteX45" fmla="*/ 32680 w 3423087"/>
              <a:gd name="connsiteY45" fmla="*/ 2755589 h 5417092"/>
              <a:gd name="connsiteX46" fmla="*/ 168638 w 3423087"/>
              <a:gd name="connsiteY46" fmla="*/ 2521594 h 5417092"/>
              <a:gd name="connsiteX47" fmla="*/ 0 w 3423087"/>
              <a:gd name="connsiteY47" fmla="*/ 2529811 h 5417092"/>
              <a:gd name="connsiteX48" fmla="*/ 222741 w 3423087"/>
              <a:gd name="connsiteY48" fmla="*/ 2423835 h 5417092"/>
              <a:gd name="connsiteX49" fmla="*/ 396849 w 3423087"/>
              <a:gd name="connsiteY49" fmla="*/ 2118812 h 5417092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920445 w 3423087"/>
              <a:gd name="connsiteY31" fmla="*/ 5003421 h 5486148"/>
              <a:gd name="connsiteX32" fmla="*/ 381183 w 3423087"/>
              <a:gd name="connsiteY32" fmla="*/ 5331668 h 5486148"/>
              <a:gd name="connsiteX33" fmla="*/ 252229 w 3423087"/>
              <a:gd name="connsiteY33" fmla="*/ 5132375 h 5486148"/>
              <a:gd name="connsiteX34" fmla="*/ 521860 w 3423087"/>
              <a:gd name="connsiteY34" fmla="*/ 4780683 h 5486148"/>
              <a:gd name="connsiteX35" fmla="*/ 1061122 w 3423087"/>
              <a:gd name="connsiteY35" fmla="*/ 3338744 h 5486148"/>
              <a:gd name="connsiteX36" fmla="*/ 1119323 w 3423087"/>
              <a:gd name="connsiteY36" fmla="*/ 1384110 h 5486148"/>
              <a:gd name="connsiteX37" fmla="*/ 494163 w 3423087"/>
              <a:gd name="connsiteY37" fmla="*/ 2332702 h 5486148"/>
              <a:gd name="connsiteX38" fmla="*/ 470741 w 3423087"/>
              <a:gd name="connsiteY38" fmla="*/ 2541576 h 5486148"/>
              <a:gd name="connsiteX39" fmla="*/ 418506 w 3423087"/>
              <a:gd name="connsiteY39" fmla="*/ 2746170 h 5486148"/>
              <a:gd name="connsiteX40" fmla="*/ 408235 w 3423087"/>
              <a:gd name="connsiteY40" fmla="*/ 2617989 h 5486148"/>
              <a:gd name="connsiteX41" fmla="*/ 273108 w 3423087"/>
              <a:gd name="connsiteY41" fmla="*/ 2818179 h 5486148"/>
              <a:gd name="connsiteX42" fmla="*/ 332139 w 3423087"/>
              <a:gd name="connsiteY42" fmla="*/ 2568487 h 5486148"/>
              <a:gd name="connsiteX43" fmla="*/ 91917 w 3423087"/>
              <a:gd name="connsiteY43" fmla="*/ 2852878 h 5486148"/>
              <a:gd name="connsiteX44" fmla="*/ 238561 w 3423087"/>
              <a:gd name="connsiteY44" fmla="*/ 2535928 h 5486148"/>
              <a:gd name="connsiteX45" fmla="*/ 32680 w 3423087"/>
              <a:gd name="connsiteY45" fmla="*/ 2755589 h 5486148"/>
              <a:gd name="connsiteX46" fmla="*/ 168638 w 3423087"/>
              <a:gd name="connsiteY46" fmla="*/ 2521594 h 5486148"/>
              <a:gd name="connsiteX47" fmla="*/ 0 w 3423087"/>
              <a:gd name="connsiteY47" fmla="*/ 2529811 h 5486148"/>
              <a:gd name="connsiteX48" fmla="*/ 222741 w 3423087"/>
              <a:gd name="connsiteY48" fmla="*/ 2423835 h 5486148"/>
              <a:gd name="connsiteX49" fmla="*/ 396849 w 3423087"/>
              <a:gd name="connsiteY49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101287 w 3423087"/>
              <a:gd name="connsiteY31" fmla="*/ 4966585 h 5486148"/>
              <a:gd name="connsiteX32" fmla="*/ 381183 w 3423087"/>
              <a:gd name="connsiteY32" fmla="*/ 5331668 h 5486148"/>
              <a:gd name="connsiteX33" fmla="*/ 252229 w 3423087"/>
              <a:gd name="connsiteY33" fmla="*/ 5132375 h 5486148"/>
              <a:gd name="connsiteX34" fmla="*/ 521860 w 3423087"/>
              <a:gd name="connsiteY34" fmla="*/ 4780683 h 5486148"/>
              <a:gd name="connsiteX35" fmla="*/ 1061122 w 3423087"/>
              <a:gd name="connsiteY35" fmla="*/ 3338744 h 5486148"/>
              <a:gd name="connsiteX36" fmla="*/ 1119323 w 3423087"/>
              <a:gd name="connsiteY36" fmla="*/ 1384110 h 5486148"/>
              <a:gd name="connsiteX37" fmla="*/ 494163 w 3423087"/>
              <a:gd name="connsiteY37" fmla="*/ 2332702 h 5486148"/>
              <a:gd name="connsiteX38" fmla="*/ 470741 w 3423087"/>
              <a:gd name="connsiteY38" fmla="*/ 2541576 h 5486148"/>
              <a:gd name="connsiteX39" fmla="*/ 418506 w 3423087"/>
              <a:gd name="connsiteY39" fmla="*/ 2746170 h 5486148"/>
              <a:gd name="connsiteX40" fmla="*/ 408235 w 3423087"/>
              <a:gd name="connsiteY40" fmla="*/ 2617989 h 5486148"/>
              <a:gd name="connsiteX41" fmla="*/ 273108 w 3423087"/>
              <a:gd name="connsiteY41" fmla="*/ 2818179 h 5486148"/>
              <a:gd name="connsiteX42" fmla="*/ 332139 w 3423087"/>
              <a:gd name="connsiteY42" fmla="*/ 2568487 h 5486148"/>
              <a:gd name="connsiteX43" fmla="*/ 91917 w 3423087"/>
              <a:gd name="connsiteY43" fmla="*/ 2852878 h 5486148"/>
              <a:gd name="connsiteX44" fmla="*/ 238561 w 3423087"/>
              <a:gd name="connsiteY44" fmla="*/ 2535928 h 5486148"/>
              <a:gd name="connsiteX45" fmla="*/ 32680 w 3423087"/>
              <a:gd name="connsiteY45" fmla="*/ 2755589 h 5486148"/>
              <a:gd name="connsiteX46" fmla="*/ 168638 w 3423087"/>
              <a:gd name="connsiteY46" fmla="*/ 2521594 h 5486148"/>
              <a:gd name="connsiteX47" fmla="*/ 0 w 3423087"/>
              <a:gd name="connsiteY47" fmla="*/ 2529811 h 5486148"/>
              <a:gd name="connsiteX48" fmla="*/ 222741 w 3423087"/>
              <a:gd name="connsiteY48" fmla="*/ 2423835 h 5486148"/>
              <a:gd name="connsiteX49" fmla="*/ 396849 w 3423087"/>
              <a:gd name="connsiteY49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101287 w 3423087"/>
              <a:gd name="connsiteY31" fmla="*/ 4966585 h 5486148"/>
              <a:gd name="connsiteX32" fmla="*/ 598193 w 3423087"/>
              <a:gd name="connsiteY32" fmla="*/ 5442179 h 5486148"/>
              <a:gd name="connsiteX33" fmla="*/ 252229 w 3423087"/>
              <a:gd name="connsiteY33" fmla="*/ 5132375 h 5486148"/>
              <a:gd name="connsiteX34" fmla="*/ 521860 w 3423087"/>
              <a:gd name="connsiteY34" fmla="*/ 4780683 h 5486148"/>
              <a:gd name="connsiteX35" fmla="*/ 1061122 w 3423087"/>
              <a:gd name="connsiteY35" fmla="*/ 3338744 h 5486148"/>
              <a:gd name="connsiteX36" fmla="*/ 1119323 w 3423087"/>
              <a:gd name="connsiteY36" fmla="*/ 1384110 h 5486148"/>
              <a:gd name="connsiteX37" fmla="*/ 494163 w 3423087"/>
              <a:gd name="connsiteY37" fmla="*/ 2332702 h 5486148"/>
              <a:gd name="connsiteX38" fmla="*/ 470741 w 3423087"/>
              <a:gd name="connsiteY38" fmla="*/ 2541576 h 5486148"/>
              <a:gd name="connsiteX39" fmla="*/ 418506 w 3423087"/>
              <a:gd name="connsiteY39" fmla="*/ 2746170 h 5486148"/>
              <a:gd name="connsiteX40" fmla="*/ 408235 w 3423087"/>
              <a:gd name="connsiteY40" fmla="*/ 2617989 h 5486148"/>
              <a:gd name="connsiteX41" fmla="*/ 273108 w 3423087"/>
              <a:gd name="connsiteY41" fmla="*/ 2818179 h 5486148"/>
              <a:gd name="connsiteX42" fmla="*/ 332139 w 3423087"/>
              <a:gd name="connsiteY42" fmla="*/ 2568487 h 5486148"/>
              <a:gd name="connsiteX43" fmla="*/ 91917 w 3423087"/>
              <a:gd name="connsiteY43" fmla="*/ 2852878 h 5486148"/>
              <a:gd name="connsiteX44" fmla="*/ 238561 w 3423087"/>
              <a:gd name="connsiteY44" fmla="*/ 2535928 h 5486148"/>
              <a:gd name="connsiteX45" fmla="*/ 32680 w 3423087"/>
              <a:gd name="connsiteY45" fmla="*/ 2755589 h 5486148"/>
              <a:gd name="connsiteX46" fmla="*/ 168638 w 3423087"/>
              <a:gd name="connsiteY46" fmla="*/ 2521594 h 5486148"/>
              <a:gd name="connsiteX47" fmla="*/ 0 w 3423087"/>
              <a:gd name="connsiteY47" fmla="*/ 2529811 h 5486148"/>
              <a:gd name="connsiteX48" fmla="*/ 222741 w 3423087"/>
              <a:gd name="connsiteY48" fmla="*/ 2423835 h 5486148"/>
              <a:gd name="connsiteX49" fmla="*/ 396849 w 3423087"/>
              <a:gd name="connsiteY49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101287 w 3423087"/>
              <a:gd name="connsiteY31" fmla="*/ 4966585 h 5486148"/>
              <a:gd name="connsiteX32" fmla="*/ 598193 w 3423087"/>
              <a:gd name="connsiteY32" fmla="*/ 5442179 h 5486148"/>
              <a:gd name="connsiteX33" fmla="*/ 252229 w 3423087"/>
              <a:gd name="connsiteY33" fmla="*/ 5132375 h 5486148"/>
              <a:gd name="connsiteX34" fmla="*/ 787094 w 3423087"/>
              <a:gd name="connsiteY34" fmla="*/ 4731567 h 5486148"/>
              <a:gd name="connsiteX35" fmla="*/ 1061122 w 3423087"/>
              <a:gd name="connsiteY35" fmla="*/ 3338744 h 5486148"/>
              <a:gd name="connsiteX36" fmla="*/ 1119323 w 3423087"/>
              <a:gd name="connsiteY36" fmla="*/ 1384110 h 5486148"/>
              <a:gd name="connsiteX37" fmla="*/ 494163 w 3423087"/>
              <a:gd name="connsiteY37" fmla="*/ 2332702 h 5486148"/>
              <a:gd name="connsiteX38" fmla="*/ 470741 w 3423087"/>
              <a:gd name="connsiteY38" fmla="*/ 2541576 h 5486148"/>
              <a:gd name="connsiteX39" fmla="*/ 418506 w 3423087"/>
              <a:gd name="connsiteY39" fmla="*/ 2746170 h 5486148"/>
              <a:gd name="connsiteX40" fmla="*/ 408235 w 3423087"/>
              <a:gd name="connsiteY40" fmla="*/ 2617989 h 5486148"/>
              <a:gd name="connsiteX41" fmla="*/ 273108 w 3423087"/>
              <a:gd name="connsiteY41" fmla="*/ 2818179 h 5486148"/>
              <a:gd name="connsiteX42" fmla="*/ 332139 w 3423087"/>
              <a:gd name="connsiteY42" fmla="*/ 2568487 h 5486148"/>
              <a:gd name="connsiteX43" fmla="*/ 91917 w 3423087"/>
              <a:gd name="connsiteY43" fmla="*/ 2852878 h 5486148"/>
              <a:gd name="connsiteX44" fmla="*/ 238561 w 3423087"/>
              <a:gd name="connsiteY44" fmla="*/ 2535928 h 5486148"/>
              <a:gd name="connsiteX45" fmla="*/ 32680 w 3423087"/>
              <a:gd name="connsiteY45" fmla="*/ 2755589 h 5486148"/>
              <a:gd name="connsiteX46" fmla="*/ 168638 w 3423087"/>
              <a:gd name="connsiteY46" fmla="*/ 2521594 h 5486148"/>
              <a:gd name="connsiteX47" fmla="*/ 0 w 3423087"/>
              <a:gd name="connsiteY47" fmla="*/ 2529811 h 5486148"/>
              <a:gd name="connsiteX48" fmla="*/ 222741 w 3423087"/>
              <a:gd name="connsiteY48" fmla="*/ 2423835 h 5486148"/>
              <a:gd name="connsiteX49" fmla="*/ 396849 w 3423087"/>
              <a:gd name="connsiteY49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101287 w 3423087"/>
              <a:gd name="connsiteY31" fmla="*/ 4966585 h 5486148"/>
              <a:gd name="connsiteX32" fmla="*/ 598193 w 3423087"/>
              <a:gd name="connsiteY32" fmla="*/ 5442179 h 5486148"/>
              <a:gd name="connsiteX33" fmla="*/ 372790 w 3423087"/>
              <a:gd name="connsiteY33" fmla="*/ 5218330 h 5486148"/>
              <a:gd name="connsiteX34" fmla="*/ 787094 w 3423087"/>
              <a:gd name="connsiteY34" fmla="*/ 4731567 h 5486148"/>
              <a:gd name="connsiteX35" fmla="*/ 1061122 w 3423087"/>
              <a:gd name="connsiteY35" fmla="*/ 3338744 h 5486148"/>
              <a:gd name="connsiteX36" fmla="*/ 1119323 w 3423087"/>
              <a:gd name="connsiteY36" fmla="*/ 1384110 h 5486148"/>
              <a:gd name="connsiteX37" fmla="*/ 494163 w 3423087"/>
              <a:gd name="connsiteY37" fmla="*/ 2332702 h 5486148"/>
              <a:gd name="connsiteX38" fmla="*/ 470741 w 3423087"/>
              <a:gd name="connsiteY38" fmla="*/ 2541576 h 5486148"/>
              <a:gd name="connsiteX39" fmla="*/ 418506 w 3423087"/>
              <a:gd name="connsiteY39" fmla="*/ 2746170 h 5486148"/>
              <a:gd name="connsiteX40" fmla="*/ 408235 w 3423087"/>
              <a:gd name="connsiteY40" fmla="*/ 2617989 h 5486148"/>
              <a:gd name="connsiteX41" fmla="*/ 273108 w 3423087"/>
              <a:gd name="connsiteY41" fmla="*/ 2818179 h 5486148"/>
              <a:gd name="connsiteX42" fmla="*/ 332139 w 3423087"/>
              <a:gd name="connsiteY42" fmla="*/ 2568487 h 5486148"/>
              <a:gd name="connsiteX43" fmla="*/ 91917 w 3423087"/>
              <a:gd name="connsiteY43" fmla="*/ 2852878 h 5486148"/>
              <a:gd name="connsiteX44" fmla="*/ 238561 w 3423087"/>
              <a:gd name="connsiteY44" fmla="*/ 2535928 h 5486148"/>
              <a:gd name="connsiteX45" fmla="*/ 32680 w 3423087"/>
              <a:gd name="connsiteY45" fmla="*/ 2755589 h 5486148"/>
              <a:gd name="connsiteX46" fmla="*/ 168638 w 3423087"/>
              <a:gd name="connsiteY46" fmla="*/ 2521594 h 5486148"/>
              <a:gd name="connsiteX47" fmla="*/ 0 w 3423087"/>
              <a:gd name="connsiteY47" fmla="*/ 2529811 h 5486148"/>
              <a:gd name="connsiteX48" fmla="*/ 222741 w 3423087"/>
              <a:gd name="connsiteY48" fmla="*/ 2423835 h 5486148"/>
              <a:gd name="connsiteX49" fmla="*/ 396849 w 3423087"/>
              <a:gd name="connsiteY49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101287 w 3423087"/>
              <a:gd name="connsiteY31" fmla="*/ 4966585 h 5486148"/>
              <a:gd name="connsiteX32" fmla="*/ 779034 w 3423087"/>
              <a:gd name="connsiteY32" fmla="*/ 5429900 h 5486148"/>
              <a:gd name="connsiteX33" fmla="*/ 372790 w 3423087"/>
              <a:gd name="connsiteY33" fmla="*/ 5218330 h 5486148"/>
              <a:gd name="connsiteX34" fmla="*/ 787094 w 3423087"/>
              <a:gd name="connsiteY34" fmla="*/ 4731567 h 5486148"/>
              <a:gd name="connsiteX35" fmla="*/ 1061122 w 3423087"/>
              <a:gd name="connsiteY35" fmla="*/ 3338744 h 5486148"/>
              <a:gd name="connsiteX36" fmla="*/ 1119323 w 3423087"/>
              <a:gd name="connsiteY36" fmla="*/ 1384110 h 5486148"/>
              <a:gd name="connsiteX37" fmla="*/ 494163 w 3423087"/>
              <a:gd name="connsiteY37" fmla="*/ 2332702 h 5486148"/>
              <a:gd name="connsiteX38" fmla="*/ 470741 w 3423087"/>
              <a:gd name="connsiteY38" fmla="*/ 2541576 h 5486148"/>
              <a:gd name="connsiteX39" fmla="*/ 418506 w 3423087"/>
              <a:gd name="connsiteY39" fmla="*/ 2746170 h 5486148"/>
              <a:gd name="connsiteX40" fmla="*/ 408235 w 3423087"/>
              <a:gd name="connsiteY40" fmla="*/ 2617989 h 5486148"/>
              <a:gd name="connsiteX41" fmla="*/ 273108 w 3423087"/>
              <a:gd name="connsiteY41" fmla="*/ 2818179 h 5486148"/>
              <a:gd name="connsiteX42" fmla="*/ 332139 w 3423087"/>
              <a:gd name="connsiteY42" fmla="*/ 2568487 h 5486148"/>
              <a:gd name="connsiteX43" fmla="*/ 91917 w 3423087"/>
              <a:gd name="connsiteY43" fmla="*/ 2852878 h 5486148"/>
              <a:gd name="connsiteX44" fmla="*/ 238561 w 3423087"/>
              <a:gd name="connsiteY44" fmla="*/ 2535928 h 5486148"/>
              <a:gd name="connsiteX45" fmla="*/ 32680 w 3423087"/>
              <a:gd name="connsiteY45" fmla="*/ 2755589 h 5486148"/>
              <a:gd name="connsiteX46" fmla="*/ 168638 w 3423087"/>
              <a:gd name="connsiteY46" fmla="*/ 2521594 h 5486148"/>
              <a:gd name="connsiteX47" fmla="*/ 0 w 3423087"/>
              <a:gd name="connsiteY47" fmla="*/ 2529811 h 5486148"/>
              <a:gd name="connsiteX48" fmla="*/ 222741 w 3423087"/>
              <a:gd name="connsiteY48" fmla="*/ 2423835 h 5486148"/>
              <a:gd name="connsiteX49" fmla="*/ 396849 w 3423087"/>
              <a:gd name="connsiteY49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270071 w 3423087"/>
              <a:gd name="connsiteY31" fmla="*/ 4954305 h 5486148"/>
              <a:gd name="connsiteX32" fmla="*/ 779034 w 3423087"/>
              <a:gd name="connsiteY32" fmla="*/ 5429900 h 5486148"/>
              <a:gd name="connsiteX33" fmla="*/ 372790 w 3423087"/>
              <a:gd name="connsiteY33" fmla="*/ 5218330 h 5486148"/>
              <a:gd name="connsiteX34" fmla="*/ 787094 w 3423087"/>
              <a:gd name="connsiteY34" fmla="*/ 4731567 h 5486148"/>
              <a:gd name="connsiteX35" fmla="*/ 1061122 w 3423087"/>
              <a:gd name="connsiteY35" fmla="*/ 3338744 h 5486148"/>
              <a:gd name="connsiteX36" fmla="*/ 1119323 w 3423087"/>
              <a:gd name="connsiteY36" fmla="*/ 1384110 h 5486148"/>
              <a:gd name="connsiteX37" fmla="*/ 494163 w 3423087"/>
              <a:gd name="connsiteY37" fmla="*/ 2332702 h 5486148"/>
              <a:gd name="connsiteX38" fmla="*/ 470741 w 3423087"/>
              <a:gd name="connsiteY38" fmla="*/ 2541576 h 5486148"/>
              <a:gd name="connsiteX39" fmla="*/ 418506 w 3423087"/>
              <a:gd name="connsiteY39" fmla="*/ 2746170 h 5486148"/>
              <a:gd name="connsiteX40" fmla="*/ 408235 w 3423087"/>
              <a:gd name="connsiteY40" fmla="*/ 2617989 h 5486148"/>
              <a:gd name="connsiteX41" fmla="*/ 273108 w 3423087"/>
              <a:gd name="connsiteY41" fmla="*/ 2818179 h 5486148"/>
              <a:gd name="connsiteX42" fmla="*/ 332139 w 3423087"/>
              <a:gd name="connsiteY42" fmla="*/ 2568487 h 5486148"/>
              <a:gd name="connsiteX43" fmla="*/ 91917 w 3423087"/>
              <a:gd name="connsiteY43" fmla="*/ 2852878 h 5486148"/>
              <a:gd name="connsiteX44" fmla="*/ 238561 w 3423087"/>
              <a:gd name="connsiteY44" fmla="*/ 2535928 h 5486148"/>
              <a:gd name="connsiteX45" fmla="*/ 32680 w 3423087"/>
              <a:gd name="connsiteY45" fmla="*/ 2755589 h 5486148"/>
              <a:gd name="connsiteX46" fmla="*/ 168638 w 3423087"/>
              <a:gd name="connsiteY46" fmla="*/ 2521594 h 5486148"/>
              <a:gd name="connsiteX47" fmla="*/ 0 w 3423087"/>
              <a:gd name="connsiteY47" fmla="*/ 2529811 h 5486148"/>
              <a:gd name="connsiteX48" fmla="*/ 222741 w 3423087"/>
              <a:gd name="connsiteY48" fmla="*/ 2423835 h 5486148"/>
              <a:gd name="connsiteX49" fmla="*/ 396849 w 3423087"/>
              <a:gd name="connsiteY49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209790 w 3423087"/>
              <a:gd name="connsiteY31" fmla="*/ 4929746 h 5486148"/>
              <a:gd name="connsiteX32" fmla="*/ 779034 w 3423087"/>
              <a:gd name="connsiteY32" fmla="*/ 5429900 h 5486148"/>
              <a:gd name="connsiteX33" fmla="*/ 372790 w 3423087"/>
              <a:gd name="connsiteY33" fmla="*/ 5218330 h 5486148"/>
              <a:gd name="connsiteX34" fmla="*/ 787094 w 3423087"/>
              <a:gd name="connsiteY34" fmla="*/ 4731567 h 5486148"/>
              <a:gd name="connsiteX35" fmla="*/ 1061122 w 3423087"/>
              <a:gd name="connsiteY35" fmla="*/ 3338744 h 5486148"/>
              <a:gd name="connsiteX36" fmla="*/ 1119323 w 3423087"/>
              <a:gd name="connsiteY36" fmla="*/ 1384110 h 5486148"/>
              <a:gd name="connsiteX37" fmla="*/ 494163 w 3423087"/>
              <a:gd name="connsiteY37" fmla="*/ 2332702 h 5486148"/>
              <a:gd name="connsiteX38" fmla="*/ 470741 w 3423087"/>
              <a:gd name="connsiteY38" fmla="*/ 2541576 h 5486148"/>
              <a:gd name="connsiteX39" fmla="*/ 418506 w 3423087"/>
              <a:gd name="connsiteY39" fmla="*/ 2746170 h 5486148"/>
              <a:gd name="connsiteX40" fmla="*/ 408235 w 3423087"/>
              <a:gd name="connsiteY40" fmla="*/ 2617989 h 5486148"/>
              <a:gd name="connsiteX41" fmla="*/ 273108 w 3423087"/>
              <a:gd name="connsiteY41" fmla="*/ 2818179 h 5486148"/>
              <a:gd name="connsiteX42" fmla="*/ 332139 w 3423087"/>
              <a:gd name="connsiteY42" fmla="*/ 2568487 h 5486148"/>
              <a:gd name="connsiteX43" fmla="*/ 91917 w 3423087"/>
              <a:gd name="connsiteY43" fmla="*/ 2852878 h 5486148"/>
              <a:gd name="connsiteX44" fmla="*/ 238561 w 3423087"/>
              <a:gd name="connsiteY44" fmla="*/ 2535928 h 5486148"/>
              <a:gd name="connsiteX45" fmla="*/ 32680 w 3423087"/>
              <a:gd name="connsiteY45" fmla="*/ 2755589 h 5486148"/>
              <a:gd name="connsiteX46" fmla="*/ 168638 w 3423087"/>
              <a:gd name="connsiteY46" fmla="*/ 2521594 h 5486148"/>
              <a:gd name="connsiteX47" fmla="*/ 0 w 3423087"/>
              <a:gd name="connsiteY47" fmla="*/ 2529811 h 5486148"/>
              <a:gd name="connsiteX48" fmla="*/ 222741 w 3423087"/>
              <a:gd name="connsiteY48" fmla="*/ 2423835 h 5486148"/>
              <a:gd name="connsiteX49" fmla="*/ 396849 w 3423087"/>
              <a:gd name="connsiteY49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209790 w 3423087"/>
              <a:gd name="connsiteY31" fmla="*/ 4929746 h 5486148"/>
              <a:gd name="connsiteX32" fmla="*/ 779034 w 3423087"/>
              <a:gd name="connsiteY32" fmla="*/ 5429900 h 5486148"/>
              <a:gd name="connsiteX33" fmla="*/ 372790 w 3423087"/>
              <a:gd name="connsiteY33" fmla="*/ 5218330 h 5486148"/>
              <a:gd name="connsiteX34" fmla="*/ 811207 w 3423087"/>
              <a:gd name="connsiteY34" fmla="*/ 4694729 h 5486148"/>
              <a:gd name="connsiteX35" fmla="*/ 1061122 w 3423087"/>
              <a:gd name="connsiteY35" fmla="*/ 3338744 h 5486148"/>
              <a:gd name="connsiteX36" fmla="*/ 1119323 w 3423087"/>
              <a:gd name="connsiteY36" fmla="*/ 1384110 h 5486148"/>
              <a:gd name="connsiteX37" fmla="*/ 494163 w 3423087"/>
              <a:gd name="connsiteY37" fmla="*/ 2332702 h 5486148"/>
              <a:gd name="connsiteX38" fmla="*/ 470741 w 3423087"/>
              <a:gd name="connsiteY38" fmla="*/ 2541576 h 5486148"/>
              <a:gd name="connsiteX39" fmla="*/ 418506 w 3423087"/>
              <a:gd name="connsiteY39" fmla="*/ 2746170 h 5486148"/>
              <a:gd name="connsiteX40" fmla="*/ 408235 w 3423087"/>
              <a:gd name="connsiteY40" fmla="*/ 2617989 h 5486148"/>
              <a:gd name="connsiteX41" fmla="*/ 273108 w 3423087"/>
              <a:gd name="connsiteY41" fmla="*/ 2818179 h 5486148"/>
              <a:gd name="connsiteX42" fmla="*/ 332139 w 3423087"/>
              <a:gd name="connsiteY42" fmla="*/ 2568487 h 5486148"/>
              <a:gd name="connsiteX43" fmla="*/ 91917 w 3423087"/>
              <a:gd name="connsiteY43" fmla="*/ 2852878 h 5486148"/>
              <a:gd name="connsiteX44" fmla="*/ 238561 w 3423087"/>
              <a:gd name="connsiteY44" fmla="*/ 2535928 h 5486148"/>
              <a:gd name="connsiteX45" fmla="*/ 32680 w 3423087"/>
              <a:gd name="connsiteY45" fmla="*/ 2755589 h 5486148"/>
              <a:gd name="connsiteX46" fmla="*/ 168638 w 3423087"/>
              <a:gd name="connsiteY46" fmla="*/ 2521594 h 5486148"/>
              <a:gd name="connsiteX47" fmla="*/ 0 w 3423087"/>
              <a:gd name="connsiteY47" fmla="*/ 2529811 h 5486148"/>
              <a:gd name="connsiteX48" fmla="*/ 222741 w 3423087"/>
              <a:gd name="connsiteY48" fmla="*/ 2423835 h 5486148"/>
              <a:gd name="connsiteX49" fmla="*/ 396849 w 3423087"/>
              <a:gd name="connsiteY49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209790 w 3423087"/>
              <a:gd name="connsiteY31" fmla="*/ 4929746 h 5486148"/>
              <a:gd name="connsiteX32" fmla="*/ 779034 w 3423087"/>
              <a:gd name="connsiteY32" fmla="*/ 5429900 h 5486148"/>
              <a:gd name="connsiteX33" fmla="*/ 372790 w 3423087"/>
              <a:gd name="connsiteY33" fmla="*/ 5218330 h 5486148"/>
              <a:gd name="connsiteX34" fmla="*/ 811207 w 3423087"/>
              <a:gd name="connsiteY34" fmla="*/ 4694729 h 5486148"/>
              <a:gd name="connsiteX35" fmla="*/ 1000841 w 3423087"/>
              <a:gd name="connsiteY35" fmla="*/ 3338744 h 5486148"/>
              <a:gd name="connsiteX36" fmla="*/ 1119323 w 3423087"/>
              <a:gd name="connsiteY36" fmla="*/ 1384110 h 5486148"/>
              <a:gd name="connsiteX37" fmla="*/ 494163 w 3423087"/>
              <a:gd name="connsiteY37" fmla="*/ 2332702 h 5486148"/>
              <a:gd name="connsiteX38" fmla="*/ 470741 w 3423087"/>
              <a:gd name="connsiteY38" fmla="*/ 2541576 h 5486148"/>
              <a:gd name="connsiteX39" fmla="*/ 418506 w 3423087"/>
              <a:gd name="connsiteY39" fmla="*/ 2746170 h 5486148"/>
              <a:gd name="connsiteX40" fmla="*/ 408235 w 3423087"/>
              <a:gd name="connsiteY40" fmla="*/ 2617989 h 5486148"/>
              <a:gd name="connsiteX41" fmla="*/ 273108 w 3423087"/>
              <a:gd name="connsiteY41" fmla="*/ 2818179 h 5486148"/>
              <a:gd name="connsiteX42" fmla="*/ 332139 w 3423087"/>
              <a:gd name="connsiteY42" fmla="*/ 2568487 h 5486148"/>
              <a:gd name="connsiteX43" fmla="*/ 91917 w 3423087"/>
              <a:gd name="connsiteY43" fmla="*/ 2852878 h 5486148"/>
              <a:gd name="connsiteX44" fmla="*/ 238561 w 3423087"/>
              <a:gd name="connsiteY44" fmla="*/ 2535928 h 5486148"/>
              <a:gd name="connsiteX45" fmla="*/ 32680 w 3423087"/>
              <a:gd name="connsiteY45" fmla="*/ 2755589 h 5486148"/>
              <a:gd name="connsiteX46" fmla="*/ 168638 w 3423087"/>
              <a:gd name="connsiteY46" fmla="*/ 2521594 h 5486148"/>
              <a:gd name="connsiteX47" fmla="*/ 0 w 3423087"/>
              <a:gd name="connsiteY47" fmla="*/ 2529811 h 5486148"/>
              <a:gd name="connsiteX48" fmla="*/ 222741 w 3423087"/>
              <a:gd name="connsiteY48" fmla="*/ 2423835 h 5486148"/>
              <a:gd name="connsiteX49" fmla="*/ 396849 w 3423087"/>
              <a:gd name="connsiteY49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209790 w 3423087"/>
              <a:gd name="connsiteY31" fmla="*/ 4929746 h 5486148"/>
              <a:gd name="connsiteX32" fmla="*/ 779034 w 3423087"/>
              <a:gd name="connsiteY32" fmla="*/ 5429900 h 5486148"/>
              <a:gd name="connsiteX33" fmla="*/ 372790 w 3423087"/>
              <a:gd name="connsiteY33" fmla="*/ 5218330 h 5486148"/>
              <a:gd name="connsiteX34" fmla="*/ 811207 w 3423087"/>
              <a:gd name="connsiteY34" fmla="*/ 4694729 h 5486148"/>
              <a:gd name="connsiteX35" fmla="*/ 924526 w 3423087"/>
              <a:gd name="connsiteY35" fmla="*/ 4145213 h 5486148"/>
              <a:gd name="connsiteX36" fmla="*/ 1000841 w 3423087"/>
              <a:gd name="connsiteY36" fmla="*/ 3338744 h 5486148"/>
              <a:gd name="connsiteX37" fmla="*/ 1119323 w 3423087"/>
              <a:gd name="connsiteY37" fmla="*/ 1384110 h 5486148"/>
              <a:gd name="connsiteX38" fmla="*/ 494163 w 3423087"/>
              <a:gd name="connsiteY38" fmla="*/ 2332702 h 5486148"/>
              <a:gd name="connsiteX39" fmla="*/ 470741 w 3423087"/>
              <a:gd name="connsiteY39" fmla="*/ 2541576 h 5486148"/>
              <a:gd name="connsiteX40" fmla="*/ 418506 w 3423087"/>
              <a:gd name="connsiteY40" fmla="*/ 2746170 h 5486148"/>
              <a:gd name="connsiteX41" fmla="*/ 408235 w 3423087"/>
              <a:gd name="connsiteY41" fmla="*/ 2617989 h 5486148"/>
              <a:gd name="connsiteX42" fmla="*/ 273108 w 3423087"/>
              <a:gd name="connsiteY42" fmla="*/ 2818179 h 5486148"/>
              <a:gd name="connsiteX43" fmla="*/ 332139 w 3423087"/>
              <a:gd name="connsiteY43" fmla="*/ 2568487 h 5486148"/>
              <a:gd name="connsiteX44" fmla="*/ 91917 w 3423087"/>
              <a:gd name="connsiteY44" fmla="*/ 2852878 h 5486148"/>
              <a:gd name="connsiteX45" fmla="*/ 238561 w 3423087"/>
              <a:gd name="connsiteY45" fmla="*/ 2535928 h 5486148"/>
              <a:gd name="connsiteX46" fmla="*/ 32680 w 3423087"/>
              <a:gd name="connsiteY46" fmla="*/ 2755589 h 5486148"/>
              <a:gd name="connsiteX47" fmla="*/ 168638 w 3423087"/>
              <a:gd name="connsiteY47" fmla="*/ 2521594 h 5486148"/>
              <a:gd name="connsiteX48" fmla="*/ 0 w 3423087"/>
              <a:gd name="connsiteY48" fmla="*/ 2529811 h 5486148"/>
              <a:gd name="connsiteX49" fmla="*/ 222741 w 3423087"/>
              <a:gd name="connsiteY49" fmla="*/ 2423835 h 5486148"/>
              <a:gd name="connsiteX50" fmla="*/ 396849 w 3423087"/>
              <a:gd name="connsiteY50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209790 w 3423087"/>
              <a:gd name="connsiteY31" fmla="*/ 4929746 h 5486148"/>
              <a:gd name="connsiteX32" fmla="*/ 779034 w 3423087"/>
              <a:gd name="connsiteY32" fmla="*/ 5429900 h 5486148"/>
              <a:gd name="connsiteX33" fmla="*/ 372790 w 3423087"/>
              <a:gd name="connsiteY33" fmla="*/ 5218330 h 5486148"/>
              <a:gd name="connsiteX34" fmla="*/ 811207 w 3423087"/>
              <a:gd name="connsiteY34" fmla="*/ 4694729 h 5486148"/>
              <a:gd name="connsiteX35" fmla="*/ 1057143 w 3423087"/>
              <a:gd name="connsiteY35" fmla="*/ 4010142 h 5486148"/>
              <a:gd name="connsiteX36" fmla="*/ 1000841 w 3423087"/>
              <a:gd name="connsiteY36" fmla="*/ 3338744 h 5486148"/>
              <a:gd name="connsiteX37" fmla="*/ 1119323 w 3423087"/>
              <a:gd name="connsiteY37" fmla="*/ 1384110 h 5486148"/>
              <a:gd name="connsiteX38" fmla="*/ 494163 w 3423087"/>
              <a:gd name="connsiteY38" fmla="*/ 2332702 h 5486148"/>
              <a:gd name="connsiteX39" fmla="*/ 470741 w 3423087"/>
              <a:gd name="connsiteY39" fmla="*/ 2541576 h 5486148"/>
              <a:gd name="connsiteX40" fmla="*/ 418506 w 3423087"/>
              <a:gd name="connsiteY40" fmla="*/ 2746170 h 5486148"/>
              <a:gd name="connsiteX41" fmla="*/ 408235 w 3423087"/>
              <a:gd name="connsiteY41" fmla="*/ 2617989 h 5486148"/>
              <a:gd name="connsiteX42" fmla="*/ 273108 w 3423087"/>
              <a:gd name="connsiteY42" fmla="*/ 2818179 h 5486148"/>
              <a:gd name="connsiteX43" fmla="*/ 332139 w 3423087"/>
              <a:gd name="connsiteY43" fmla="*/ 2568487 h 5486148"/>
              <a:gd name="connsiteX44" fmla="*/ 91917 w 3423087"/>
              <a:gd name="connsiteY44" fmla="*/ 2852878 h 5486148"/>
              <a:gd name="connsiteX45" fmla="*/ 238561 w 3423087"/>
              <a:gd name="connsiteY45" fmla="*/ 2535928 h 5486148"/>
              <a:gd name="connsiteX46" fmla="*/ 32680 w 3423087"/>
              <a:gd name="connsiteY46" fmla="*/ 2755589 h 5486148"/>
              <a:gd name="connsiteX47" fmla="*/ 168638 w 3423087"/>
              <a:gd name="connsiteY47" fmla="*/ 2521594 h 5486148"/>
              <a:gd name="connsiteX48" fmla="*/ 0 w 3423087"/>
              <a:gd name="connsiteY48" fmla="*/ 2529811 h 5486148"/>
              <a:gd name="connsiteX49" fmla="*/ 222741 w 3423087"/>
              <a:gd name="connsiteY49" fmla="*/ 2423835 h 5486148"/>
              <a:gd name="connsiteX50" fmla="*/ 396849 w 3423087"/>
              <a:gd name="connsiteY50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209790 w 3423087"/>
              <a:gd name="connsiteY31" fmla="*/ 4929746 h 5486148"/>
              <a:gd name="connsiteX32" fmla="*/ 779034 w 3423087"/>
              <a:gd name="connsiteY32" fmla="*/ 5429900 h 5486148"/>
              <a:gd name="connsiteX33" fmla="*/ 372790 w 3423087"/>
              <a:gd name="connsiteY33" fmla="*/ 5218330 h 5486148"/>
              <a:gd name="connsiteX34" fmla="*/ 811207 w 3423087"/>
              <a:gd name="connsiteY34" fmla="*/ 4694729 h 5486148"/>
              <a:gd name="connsiteX35" fmla="*/ 1093312 w 3423087"/>
              <a:gd name="connsiteY35" fmla="*/ 3813676 h 5486148"/>
              <a:gd name="connsiteX36" fmla="*/ 1000841 w 3423087"/>
              <a:gd name="connsiteY36" fmla="*/ 3338744 h 5486148"/>
              <a:gd name="connsiteX37" fmla="*/ 1119323 w 3423087"/>
              <a:gd name="connsiteY37" fmla="*/ 1384110 h 5486148"/>
              <a:gd name="connsiteX38" fmla="*/ 494163 w 3423087"/>
              <a:gd name="connsiteY38" fmla="*/ 2332702 h 5486148"/>
              <a:gd name="connsiteX39" fmla="*/ 470741 w 3423087"/>
              <a:gd name="connsiteY39" fmla="*/ 2541576 h 5486148"/>
              <a:gd name="connsiteX40" fmla="*/ 418506 w 3423087"/>
              <a:gd name="connsiteY40" fmla="*/ 2746170 h 5486148"/>
              <a:gd name="connsiteX41" fmla="*/ 408235 w 3423087"/>
              <a:gd name="connsiteY41" fmla="*/ 2617989 h 5486148"/>
              <a:gd name="connsiteX42" fmla="*/ 273108 w 3423087"/>
              <a:gd name="connsiteY42" fmla="*/ 2818179 h 5486148"/>
              <a:gd name="connsiteX43" fmla="*/ 332139 w 3423087"/>
              <a:gd name="connsiteY43" fmla="*/ 2568487 h 5486148"/>
              <a:gd name="connsiteX44" fmla="*/ 91917 w 3423087"/>
              <a:gd name="connsiteY44" fmla="*/ 2852878 h 5486148"/>
              <a:gd name="connsiteX45" fmla="*/ 238561 w 3423087"/>
              <a:gd name="connsiteY45" fmla="*/ 2535928 h 5486148"/>
              <a:gd name="connsiteX46" fmla="*/ 32680 w 3423087"/>
              <a:gd name="connsiteY46" fmla="*/ 2755589 h 5486148"/>
              <a:gd name="connsiteX47" fmla="*/ 168638 w 3423087"/>
              <a:gd name="connsiteY47" fmla="*/ 2521594 h 5486148"/>
              <a:gd name="connsiteX48" fmla="*/ 0 w 3423087"/>
              <a:gd name="connsiteY48" fmla="*/ 2529811 h 5486148"/>
              <a:gd name="connsiteX49" fmla="*/ 222741 w 3423087"/>
              <a:gd name="connsiteY49" fmla="*/ 2423835 h 5486148"/>
              <a:gd name="connsiteX50" fmla="*/ 396849 w 3423087"/>
              <a:gd name="connsiteY50" fmla="*/ 2118812 h 5486148"/>
              <a:gd name="connsiteX0" fmla="*/ 396849 w 3423087"/>
              <a:gd name="connsiteY0" fmla="*/ 2118812 h 5486148"/>
              <a:gd name="connsiteX1" fmla="*/ 873552 w 3423087"/>
              <a:gd name="connsiteY1" fmla="*/ 1005852 h 5486148"/>
              <a:gd name="connsiteX2" fmla="*/ 1588660 w 3423087"/>
              <a:gd name="connsiteY2" fmla="*/ 771391 h 5486148"/>
              <a:gd name="connsiteX3" fmla="*/ 1648434 w 3423087"/>
              <a:gd name="connsiteY3" fmla="*/ 607235 h 5486148"/>
              <a:gd name="connsiteX4" fmla="*/ 1533649 w 3423087"/>
              <a:gd name="connsiteY4" fmla="*/ 340674 h 5486148"/>
              <a:gd name="connsiteX5" fmla="*/ 1630539 w 3423087"/>
              <a:gd name="connsiteY5" fmla="*/ 115112 h 5486148"/>
              <a:gd name="connsiteX6" fmla="*/ 1847604 w 3423087"/>
              <a:gd name="connsiteY6" fmla="*/ 278 h 5486148"/>
              <a:gd name="connsiteX7" fmla="*/ 2104775 w 3423087"/>
              <a:gd name="connsiteY7" fmla="*/ 42203 h 5486148"/>
              <a:gd name="connsiteX8" fmla="*/ 2233429 w 3423087"/>
              <a:gd name="connsiteY8" fmla="*/ 302468 h 5486148"/>
              <a:gd name="connsiteX9" fmla="*/ 2083666 w 3423087"/>
              <a:gd name="connsiteY9" fmla="*/ 579895 h 5486148"/>
              <a:gd name="connsiteX10" fmla="*/ 2127922 w 3423087"/>
              <a:gd name="connsiteY10" fmla="*/ 736223 h 5486148"/>
              <a:gd name="connsiteX11" fmla="*/ 2573399 w 3423087"/>
              <a:gd name="connsiteY11" fmla="*/ 923791 h 5486148"/>
              <a:gd name="connsiteX12" fmla="*/ 3134032 w 3423087"/>
              <a:gd name="connsiteY12" fmla="*/ 2387463 h 5486148"/>
              <a:gd name="connsiteX13" fmla="*/ 3423087 w 3423087"/>
              <a:gd name="connsiteY13" fmla="*/ 2522023 h 5486148"/>
              <a:gd name="connsiteX14" fmla="*/ 3256071 w 3423087"/>
              <a:gd name="connsiteY14" fmla="*/ 2578763 h 5486148"/>
              <a:gd name="connsiteX15" fmla="*/ 3350806 w 3423087"/>
              <a:gd name="connsiteY15" fmla="*/ 2865500 h 5486148"/>
              <a:gd name="connsiteX16" fmla="*/ 3214563 w 3423087"/>
              <a:gd name="connsiteY16" fmla="*/ 2660987 h 5486148"/>
              <a:gd name="connsiteX17" fmla="*/ 3232208 w 3423087"/>
              <a:gd name="connsiteY17" fmla="*/ 2955448 h 5486148"/>
              <a:gd name="connsiteX18" fmla="*/ 3087348 w 3423087"/>
              <a:gd name="connsiteY18" fmla="*/ 2669329 h 5486148"/>
              <a:gd name="connsiteX19" fmla="*/ 3084908 w 3423087"/>
              <a:gd name="connsiteY19" fmla="*/ 2893269 h 5486148"/>
              <a:gd name="connsiteX20" fmla="*/ 3020822 w 3423087"/>
              <a:gd name="connsiteY20" fmla="*/ 2634931 h 5486148"/>
              <a:gd name="connsiteX21" fmla="*/ 2955331 w 3423087"/>
              <a:gd name="connsiteY21" fmla="*/ 2808085 h 5486148"/>
              <a:gd name="connsiteX22" fmla="*/ 2941042 w 3423087"/>
              <a:gd name="connsiteY22" fmla="*/ 2438719 h 5486148"/>
              <a:gd name="connsiteX23" fmla="*/ 2464908 w 3423087"/>
              <a:gd name="connsiteY23" fmla="*/ 1382826 h 5486148"/>
              <a:gd name="connsiteX24" fmla="*/ 2432722 w 3423087"/>
              <a:gd name="connsiteY24" fmla="*/ 3022221 h 5486148"/>
              <a:gd name="connsiteX25" fmla="*/ 2793218 w 3423087"/>
              <a:gd name="connsiteY25" fmla="*/ 4427631 h 5486148"/>
              <a:gd name="connsiteX26" fmla="*/ 3099938 w 3423087"/>
              <a:gd name="connsiteY26" fmla="*/ 5058051 h 5486148"/>
              <a:gd name="connsiteX27" fmla="*/ 3058510 w 3423087"/>
              <a:gd name="connsiteY27" fmla="*/ 5439861 h 5486148"/>
              <a:gd name="connsiteX28" fmla="*/ 2865143 w 3423087"/>
              <a:gd name="connsiteY28" fmla="*/ 5404184 h 5486148"/>
              <a:gd name="connsiteX29" fmla="*/ 2401950 w 3423087"/>
              <a:gd name="connsiteY29" fmla="*/ 4762288 h 5486148"/>
              <a:gd name="connsiteX30" fmla="*/ 1870014 w 3423087"/>
              <a:gd name="connsiteY30" fmla="*/ 3397360 h 5486148"/>
              <a:gd name="connsiteX31" fmla="*/ 1209790 w 3423087"/>
              <a:gd name="connsiteY31" fmla="*/ 4929746 h 5486148"/>
              <a:gd name="connsiteX32" fmla="*/ 779034 w 3423087"/>
              <a:gd name="connsiteY32" fmla="*/ 5429900 h 5486148"/>
              <a:gd name="connsiteX33" fmla="*/ 372790 w 3423087"/>
              <a:gd name="connsiteY33" fmla="*/ 5218330 h 5486148"/>
              <a:gd name="connsiteX34" fmla="*/ 811207 w 3423087"/>
              <a:gd name="connsiteY34" fmla="*/ 4694729 h 5486148"/>
              <a:gd name="connsiteX35" fmla="*/ 1093312 w 3423087"/>
              <a:gd name="connsiteY35" fmla="*/ 3813676 h 5486148"/>
              <a:gd name="connsiteX36" fmla="*/ 1097290 w 3423087"/>
              <a:gd name="connsiteY36" fmla="*/ 3179116 h 5486148"/>
              <a:gd name="connsiteX37" fmla="*/ 1119323 w 3423087"/>
              <a:gd name="connsiteY37" fmla="*/ 1384110 h 5486148"/>
              <a:gd name="connsiteX38" fmla="*/ 494163 w 3423087"/>
              <a:gd name="connsiteY38" fmla="*/ 2332702 h 5486148"/>
              <a:gd name="connsiteX39" fmla="*/ 470741 w 3423087"/>
              <a:gd name="connsiteY39" fmla="*/ 2541576 h 5486148"/>
              <a:gd name="connsiteX40" fmla="*/ 418506 w 3423087"/>
              <a:gd name="connsiteY40" fmla="*/ 2746170 h 5486148"/>
              <a:gd name="connsiteX41" fmla="*/ 408235 w 3423087"/>
              <a:gd name="connsiteY41" fmla="*/ 2617989 h 5486148"/>
              <a:gd name="connsiteX42" fmla="*/ 273108 w 3423087"/>
              <a:gd name="connsiteY42" fmla="*/ 2818179 h 5486148"/>
              <a:gd name="connsiteX43" fmla="*/ 332139 w 3423087"/>
              <a:gd name="connsiteY43" fmla="*/ 2568487 h 5486148"/>
              <a:gd name="connsiteX44" fmla="*/ 91917 w 3423087"/>
              <a:gd name="connsiteY44" fmla="*/ 2852878 h 5486148"/>
              <a:gd name="connsiteX45" fmla="*/ 238561 w 3423087"/>
              <a:gd name="connsiteY45" fmla="*/ 2535928 h 5486148"/>
              <a:gd name="connsiteX46" fmla="*/ 32680 w 3423087"/>
              <a:gd name="connsiteY46" fmla="*/ 2755589 h 5486148"/>
              <a:gd name="connsiteX47" fmla="*/ 168638 w 3423087"/>
              <a:gd name="connsiteY47" fmla="*/ 2521594 h 5486148"/>
              <a:gd name="connsiteX48" fmla="*/ 0 w 3423087"/>
              <a:gd name="connsiteY48" fmla="*/ 2529811 h 5486148"/>
              <a:gd name="connsiteX49" fmla="*/ 222741 w 3423087"/>
              <a:gd name="connsiteY49" fmla="*/ 2423835 h 5486148"/>
              <a:gd name="connsiteX50" fmla="*/ 396849 w 3423087"/>
              <a:gd name="connsiteY50" fmla="*/ 2118812 h 5486148"/>
              <a:gd name="connsiteX0" fmla="*/ 396849 w 3423087"/>
              <a:gd name="connsiteY0" fmla="*/ 2118812 h 5471290"/>
              <a:gd name="connsiteX1" fmla="*/ 873552 w 3423087"/>
              <a:gd name="connsiteY1" fmla="*/ 1005852 h 5471290"/>
              <a:gd name="connsiteX2" fmla="*/ 1588660 w 3423087"/>
              <a:gd name="connsiteY2" fmla="*/ 771391 h 5471290"/>
              <a:gd name="connsiteX3" fmla="*/ 1648434 w 3423087"/>
              <a:gd name="connsiteY3" fmla="*/ 607235 h 5471290"/>
              <a:gd name="connsiteX4" fmla="*/ 1533649 w 3423087"/>
              <a:gd name="connsiteY4" fmla="*/ 340674 h 5471290"/>
              <a:gd name="connsiteX5" fmla="*/ 1630539 w 3423087"/>
              <a:gd name="connsiteY5" fmla="*/ 115112 h 5471290"/>
              <a:gd name="connsiteX6" fmla="*/ 1847604 w 3423087"/>
              <a:gd name="connsiteY6" fmla="*/ 278 h 5471290"/>
              <a:gd name="connsiteX7" fmla="*/ 2104775 w 3423087"/>
              <a:gd name="connsiteY7" fmla="*/ 42203 h 5471290"/>
              <a:gd name="connsiteX8" fmla="*/ 2233429 w 3423087"/>
              <a:gd name="connsiteY8" fmla="*/ 302468 h 5471290"/>
              <a:gd name="connsiteX9" fmla="*/ 2083666 w 3423087"/>
              <a:gd name="connsiteY9" fmla="*/ 579895 h 5471290"/>
              <a:gd name="connsiteX10" fmla="*/ 2127922 w 3423087"/>
              <a:gd name="connsiteY10" fmla="*/ 736223 h 5471290"/>
              <a:gd name="connsiteX11" fmla="*/ 2573399 w 3423087"/>
              <a:gd name="connsiteY11" fmla="*/ 923791 h 5471290"/>
              <a:gd name="connsiteX12" fmla="*/ 3134032 w 3423087"/>
              <a:gd name="connsiteY12" fmla="*/ 2387463 h 5471290"/>
              <a:gd name="connsiteX13" fmla="*/ 3423087 w 3423087"/>
              <a:gd name="connsiteY13" fmla="*/ 2522023 h 5471290"/>
              <a:gd name="connsiteX14" fmla="*/ 3256071 w 3423087"/>
              <a:gd name="connsiteY14" fmla="*/ 2578763 h 5471290"/>
              <a:gd name="connsiteX15" fmla="*/ 3350806 w 3423087"/>
              <a:gd name="connsiteY15" fmla="*/ 2865500 h 5471290"/>
              <a:gd name="connsiteX16" fmla="*/ 3214563 w 3423087"/>
              <a:gd name="connsiteY16" fmla="*/ 2660987 h 5471290"/>
              <a:gd name="connsiteX17" fmla="*/ 3232208 w 3423087"/>
              <a:gd name="connsiteY17" fmla="*/ 2955448 h 5471290"/>
              <a:gd name="connsiteX18" fmla="*/ 3087348 w 3423087"/>
              <a:gd name="connsiteY18" fmla="*/ 2669329 h 5471290"/>
              <a:gd name="connsiteX19" fmla="*/ 3084908 w 3423087"/>
              <a:gd name="connsiteY19" fmla="*/ 2893269 h 5471290"/>
              <a:gd name="connsiteX20" fmla="*/ 3020822 w 3423087"/>
              <a:gd name="connsiteY20" fmla="*/ 2634931 h 5471290"/>
              <a:gd name="connsiteX21" fmla="*/ 2955331 w 3423087"/>
              <a:gd name="connsiteY21" fmla="*/ 2808085 h 5471290"/>
              <a:gd name="connsiteX22" fmla="*/ 2941042 w 3423087"/>
              <a:gd name="connsiteY22" fmla="*/ 2438719 h 5471290"/>
              <a:gd name="connsiteX23" fmla="*/ 2464908 w 3423087"/>
              <a:gd name="connsiteY23" fmla="*/ 1382826 h 5471290"/>
              <a:gd name="connsiteX24" fmla="*/ 2432722 w 3423087"/>
              <a:gd name="connsiteY24" fmla="*/ 3022221 h 5471290"/>
              <a:gd name="connsiteX25" fmla="*/ 2793218 w 3423087"/>
              <a:gd name="connsiteY25" fmla="*/ 4427631 h 5471290"/>
              <a:gd name="connsiteX26" fmla="*/ 3099938 w 3423087"/>
              <a:gd name="connsiteY26" fmla="*/ 5058051 h 5471290"/>
              <a:gd name="connsiteX27" fmla="*/ 3058510 w 3423087"/>
              <a:gd name="connsiteY27" fmla="*/ 5439861 h 5471290"/>
              <a:gd name="connsiteX28" fmla="*/ 2865143 w 3423087"/>
              <a:gd name="connsiteY28" fmla="*/ 5404184 h 5471290"/>
              <a:gd name="connsiteX29" fmla="*/ 2414005 w 3423087"/>
              <a:gd name="connsiteY29" fmla="*/ 5044709 h 5471290"/>
              <a:gd name="connsiteX30" fmla="*/ 1870014 w 3423087"/>
              <a:gd name="connsiteY30" fmla="*/ 3397360 h 5471290"/>
              <a:gd name="connsiteX31" fmla="*/ 1209790 w 3423087"/>
              <a:gd name="connsiteY31" fmla="*/ 4929746 h 5471290"/>
              <a:gd name="connsiteX32" fmla="*/ 779034 w 3423087"/>
              <a:gd name="connsiteY32" fmla="*/ 5429900 h 5471290"/>
              <a:gd name="connsiteX33" fmla="*/ 372790 w 3423087"/>
              <a:gd name="connsiteY33" fmla="*/ 5218330 h 5471290"/>
              <a:gd name="connsiteX34" fmla="*/ 811207 w 3423087"/>
              <a:gd name="connsiteY34" fmla="*/ 4694729 h 5471290"/>
              <a:gd name="connsiteX35" fmla="*/ 1093312 w 3423087"/>
              <a:gd name="connsiteY35" fmla="*/ 3813676 h 5471290"/>
              <a:gd name="connsiteX36" fmla="*/ 1097290 w 3423087"/>
              <a:gd name="connsiteY36" fmla="*/ 3179116 h 5471290"/>
              <a:gd name="connsiteX37" fmla="*/ 1119323 w 3423087"/>
              <a:gd name="connsiteY37" fmla="*/ 1384110 h 5471290"/>
              <a:gd name="connsiteX38" fmla="*/ 494163 w 3423087"/>
              <a:gd name="connsiteY38" fmla="*/ 2332702 h 5471290"/>
              <a:gd name="connsiteX39" fmla="*/ 470741 w 3423087"/>
              <a:gd name="connsiteY39" fmla="*/ 2541576 h 5471290"/>
              <a:gd name="connsiteX40" fmla="*/ 418506 w 3423087"/>
              <a:gd name="connsiteY40" fmla="*/ 2746170 h 5471290"/>
              <a:gd name="connsiteX41" fmla="*/ 408235 w 3423087"/>
              <a:gd name="connsiteY41" fmla="*/ 2617989 h 5471290"/>
              <a:gd name="connsiteX42" fmla="*/ 273108 w 3423087"/>
              <a:gd name="connsiteY42" fmla="*/ 2818179 h 5471290"/>
              <a:gd name="connsiteX43" fmla="*/ 332139 w 3423087"/>
              <a:gd name="connsiteY43" fmla="*/ 2568487 h 5471290"/>
              <a:gd name="connsiteX44" fmla="*/ 91917 w 3423087"/>
              <a:gd name="connsiteY44" fmla="*/ 2852878 h 5471290"/>
              <a:gd name="connsiteX45" fmla="*/ 238561 w 3423087"/>
              <a:gd name="connsiteY45" fmla="*/ 2535928 h 5471290"/>
              <a:gd name="connsiteX46" fmla="*/ 32680 w 3423087"/>
              <a:gd name="connsiteY46" fmla="*/ 2755589 h 5471290"/>
              <a:gd name="connsiteX47" fmla="*/ 168638 w 3423087"/>
              <a:gd name="connsiteY47" fmla="*/ 2521594 h 5471290"/>
              <a:gd name="connsiteX48" fmla="*/ 0 w 3423087"/>
              <a:gd name="connsiteY48" fmla="*/ 2529811 h 5471290"/>
              <a:gd name="connsiteX49" fmla="*/ 222741 w 3423087"/>
              <a:gd name="connsiteY49" fmla="*/ 2423835 h 5471290"/>
              <a:gd name="connsiteX50" fmla="*/ 396849 w 3423087"/>
              <a:gd name="connsiteY50" fmla="*/ 2118812 h 5471290"/>
              <a:gd name="connsiteX0" fmla="*/ 396849 w 3423087"/>
              <a:gd name="connsiteY0" fmla="*/ 2118812 h 5471290"/>
              <a:gd name="connsiteX1" fmla="*/ 873552 w 3423087"/>
              <a:gd name="connsiteY1" fmla="*/ 1005852 h 5471290"/>
              <a:gd name="connsiteX2" fmla="*/ 1588660 w 3423087"/>
              <a:gd name="connsiteY2" fmla="*/ 771391 h 5471290"/>
              <a:gd name="connsiteX3" fmla="*/ 1648434 w 3423087"/>
              <a:gd name="connsiteY3" fmla="*/ 607235 h 5471290"/>
              <a:gd name="connsiteX4" fmla="*/ 1533649 w 3423087"/>
              <a:gd name="connsiteY4" fmla="*/ 340674 h 5471290"/>
              <a:gd name="connsiteX5" fmla="*/ 1630539 w 3423087"/>
              <a:gd name="connsiteY5" fmla="*/ 115112 h 5471290"/>
              <a:gd name="connsiteX6" fmla="*/ 1847604 w 3423087"/>
              <a:gd name="connsiteY6" fmla="*/ 278 h 5471290"/>
              <a:gd name="connsiteX7" fmla="*/ 2104775 w 3423087"/>
              <a:gd name="connsiteY7" fmla="*/ 42203 h 5471290"/>
              <a:gd name="connsiteX8" fmla="*/ 2233429 w 3423087"/>
              <a:gd name="connsiteY8" fmla="*/ 302468 h 5471290"/>
              <a:gd name="connsiteX9" fmla="*/ 2083666 w 3423087"/>
              <a:gd name="connsiteY9" fmla="*/ 579895 h 5471290"/>
              <a:gd name="connsiteX10" fmla="*/ 2127922 w 3423087"/>
              <a:gd name="connsiteY10" fmla="*/ 736223 h 5471290"/>
              <a:gd name="connsiteX11" fmla="*/ 2573399 w 3423087"/>
              <a:gd name="connsiteY11" fmla="*/ 923791 h 5471290"/>
              <a:gd name="connsiteX12" fmla="*/ 3134032 w 3423087"/>
              <a:gd name="connsiteY12" fmla="*/ 2387463 h 5471290"/>
              <a:gd name="connsiteX13" fmla="*/ 3423087 w 3423087"/>
              <a:gd name="connsiteY13" fmla="*/ 2522023 h 5471290"/>
              <a:gd name="connsiteX14" fmla="*/ 3256071 w 3423087"/>
              <a:gd name="connsiteY14" fmla="*/ 2578763 h 5471290"/>
              <a:gd name="connsiteX15" fmla="*/ 3350806 w 3423087"/>
              <a:gd name="connsiteY15" fmla="*/ 2865500 h 5471290"/>
              <a:gd name="connsiteX16" fmla="*/ 3214563 w 3423087"/>
              <a:gd name="connsiteY16" fmla="*/ 2660987 h 5471290"/>
              <a:gd name="connsiteX17" fmla="*/ 3232208 w 3423087"/>
              <a:gd name="connsiteY17" fmla="*/ 2955448 h 5471290"/>
              <a:gd name="connsiteX18" fmla="*/ 3087348 w 3423087"/>
              <a:gd name="connsiteY18" fmla="*/ 2669329 h 5471290"/>
              <a:gd name="connsiteX19" fmla="*/ 3084908 w 3423087"/>
              <a:gd name="connsiteY19" fmla="*/ 2893269 h 5471290"/>
              <a:gd name="connsiteX20" fmla="*/ 3020822 w 3423087"/>
              <a:gd name="connsiteY20" fmla="*/ 2634931 h 5471290"/>
              <a:gd name="connsiteX21" fmla="*/ 2955331 w 3423087"/>
              <a:gd name="connsiteY21" fmla="*/ 2808085 h 5471290"/>
              <a:gd name="connsiteX22" fmla="*/ 2941042 w 3423087"/>
              <a:gd name="connsiteY22" fmla="*/ 2438719 h 5471290"/>
              <a:gd name="connsiteX23" fmla="*/ 2464908 w 3423087"/>
              <a:gd name="connsiteY23" fmla="*/ 1382826 h 5471290"/>
              <a:gd name="connsiteX24" fmla="*/ 2432722 w 3423087"/>
              <a:gd name="connsiteY24" fmla="*/ 3022221 h 5471290"/>
              <a:gd name="connsiteX25" fmla="*/ 2793218 w 3423087"/>
              <a:gd name="connsiteY25" fmla="*/ 4427631 h 5471290"/>
              <a:gd name="connsiteX26" fmla="*/ 3099938 w 3423087"/>
              <a:gd name="connsiteY26" fmla="*/ 5058051 h 5471290"/>
              <a:gd name="connsiteX27" fmla="*/ 3058510 w 3423087"/>
              <a:gd name="connsiteY27" fmla="*/ 5439861 h 5471290"/>
              <a:gd name="connsiteX28" fmla="*/ 2865143 w 3423087"/>
              <a:gd name="connsiteY28" fmla="*/ 5404184 h 5471290"/>
              <a:gd name="connsiteX29" fmla="*/ 2414005 w 3423087"/>
              <a:gd name="connsiteY29" fmla="*/ 5044709 h 5471290"/>
              <a:gd name="connsiteX30" fmla="*/ 1870014 w 3423087"/>
              <a:gd name="connsiteY30" fmla="*/ 3397360 h 5471290"/>
              <a:gd name="connsiteX31" fmla="*/ 1209790 w 3423087"/>
              <a:gd name="connsiteY31" fmla="*/ 4929746 h 5471290"/>
              <a:gd name="connsiteX32" fmla="*/ 779034 w 3423087"/>
              <a:gd name="connsiteY32" fmla="*/ 5429900 h 5471290"/>
              <a:gd name="connsiteX33" fmla="*/ 372790 w 3423087"/>
              <a:gd name="connsiteY33" fmla="*/ 5218330 h 5471290"/>
              <a:gd name="connsiteX34" fmla="*/ 811207 w 3423087"/>
              <a:gd name="connsiteY34" fmla="*/ 4694729 h 5471290"/>
              <a:gd name="connsiteX35" fmla="*/ 1093312 w 3423087"/>
              <a:gd name="connsiteY35" fmla="*/ 3813676 h 5471290"/>
              <a:gd name="connsiteX36" fmla="*/ 1097290 w 3423087"/>
              <a:gd name="connsiteY36" fmla="*/ 3179116 h 5471290"/>
              <a:gd name="connsiteX37" fmla="*/ 1119323 w 3423087"/>
              <a:gd name="connsiteY37" fmla="*/ 1384110 h 5471290"/>
              <a:gd name="connsiteX38" fmla="*/ 494163 w 3423087"/>
              <a:gd name="connsiteY38" fmla="*/ 2332702 h 5471290"/>
              <a:gd name="connsiteX39" fmla="*/ 470741 w 3423087"/>
              <a:gd name="connsiteY39" fmla="*/ 2541576 h 5471290"/>
              <a:gd name="connsiteX40" fmla="*/ 418506 w 3423087"/>
              <a:gd name="connsiteY40" fmla="*/ 2746170 h 5471290"/>
              <a:gd name="connsiteX41" fmla="*/ 408235 w 3423087"/>
              <a:gd name="connsiteY41" fmla="*/ 2617989 h 5471290"/>
              <a:gd name="connsiteX42" fmla="*/ 273108 w 3423087"/>
              <a:gd name="connsiteY42" fmla="*/ 2818179 h 5471290"/>
              <a:gd name="connsiteX43" fmla="*/ 332139 w 3423087"/>
              <a:gd name="connsiteY43" fmla="*/ 2568487 h 5471290"/>
              <a:gd name="connsiteX44" fmla="*/ 91917 w 3423087"/>
              <a:gd name="connsiteY44" fmla="*/ 2852878 h 5471290"/>
              <a:gd name="connsiteX45" fmla="*/ 238561 w 3423087"/>
              <a:gd name="connsiteY45" fmla="*/ 2535928 h 5471290"/>
              <a:gd name="connsiteX46" fmla="*/ 32680 w 3423087"/>
              <a:gd name="connsiteY46" fmla="*/ 2755589 h 5471290"/>
              <a:gd name="connsiteX47" fmla="*/ 168638 w 3423087"/>
              <a:gd name="connsiteY47" fmla="*/ 2521594 h 5471290"/>
              <a:gd name="connsiteX48" fmla="*/ 0 w 3423087"/>
              <a:gd name="connsiteY48" fmla="*/ 2529811 h 5471290"/>
              <a:gd name="connsiteX49" fmla="*/ 222741 w 3423087"/>
              <a:gd name="connsiteY49" fmla="*/ 2423835 h 5471290"/>
              <a:gd name="connsiteX50" fmla="*/ 396849 w 3423087"/>
              <a:gd name="connsiteY50" fmla="*/ 2118812 h 5471290"/>
              <a:gd name="connsiteX0" fmla="*/ 396849 w 3423087"/>
              <a:gd name="connsiteY0" fmla="*/ 2118812 h 5471290"/>
              <a:gd name="connsiteX1" fmla="*/ 873552 w 3423087"/>
              <a:gd name="connsiteY1" fmla="*/ 1005852 h 5471290"/>
              <a:gd name="connsiteX2" fmla="*/ 1588660 w 3423087"/>
              <a:gd name="connsiteY2" fmla="*/ 771391 h 5471290"/>
              <a:gd name="connsiteX3" fmla="*/ 1648434 w 3423087"/>
              <a:gd name="connsiteY3" fmla="*/ 607235 h 5471290"/>
              <a:gd name="connsiteX4" fmla="*/ 1533649 w 3423087"/>
              <a:gd name="connsiteY4" fmla="*/ 340674 h 5471290"/>
              <a:gd name="connsiteX5" fmla="*/ 1630539 w 3423087"/>
              <a:gd name="connsiteY5" fmla="*/ 115112 h 5471290"/>
              <a:gd name="connsiteX6" fmla="*/ 1847604 w 3423087"/>
              <a:gd name="connsiteY6" fmla="*/ 278 h 5471290"/>
              <a:gd name="connsiteX7" fmla="*/ 2104775 w 3423087"/>
              <a:gd name="connsiteY7" fmla="*/ 42203 h 5471290"/>
              <a:gd name="connsiteX8" fmla="*/ 2233429 w 3423087"/>
              <a:gd name="connsiteY8" fmla="*/ 302468 h 5471290"/>
              <a:gd name="connsiteX9" fmla="*/ 2083666 w 3423087"/>
              <a:gd name="connsiteY9" fmla="*/ 579895 h 5471290"/>
              <a:gd name="connsiteX10" fmla="*/ 2127922 w 3423087"/>
              <a:gd name="connsiteY10" fmla="*/ 736223 h 5471290"/>
              <a:gd name="connsiteX11" fmla="*/ 2573399 w 3423087"/>
              <a:gd name="connsiteY11" fmla="*/ 923791 h 5471290"/>
              <a:gd name="connsiteX12" fmla="*/ 3134032 w 3423087"/>
              <a:gd name="connsiteY12" fmla="*/ 2387463 h 5471290"/>
              <a:gd name="connsiteX13" fmla="*/ 3423087 w 3423087"/>
              <a:gd name="connsiteY13" fmla="*/ 2522023 h 5471290"/>
              <a:gd name="connsiteX14" fmla="*/ 3256071 w 3423087"/>
              <a:gd name="connsiteY14" fmla="*/ 2578763 h 5471290"/>
              <a:gd name="connsiteX15" fmla="*/ 3350806 w 3423087"/>
              <a:gd name="connsiteY15" fmla="*/ 2865500 h 5471290"/>
              <a:gd name="connsiteX16" fmla="*/ 3214563 w 3423087"/>
              <a:gd name="connsiteY16" fmla="*/ 2660987 h 5471290"/>
              <a:gd name="connsiteX17" fmla="*/ 3232208 w 3423087"/>
              <a:gd name="connsiteY17" fmla="*/ 2955448 h 5471290"/>
              <a:gd name="connsiteX18" fmla="*/ 3087348 w 3423087"/>
              <a:gd name="connsiteY18" fmla="*/ 2669329 h 5471290"/>
              <a:gd name="connsiteX19" fmla="*/ 3084908 w 3423087"/>
              <a:gd name="connsiteY19" fmla="*/ 2893269 h 5471290"/>
              <a:gd name="connsiteX20" fmla="*/ 3020822 w 3423087"/>
              <a:gd name="connsiteY20" fmla="*/ 2634931 h 5471290"/>
              <a:gd name="connsiteX21" fmla="*/ 2955331 w 3423087"/>
              <a:gd name="connsiteY21" fmla="*/ 2808085 h 5471290"/>
              <a:gd name="connsiteX22" fmla="*/ 2941042 w 3423087"/>
              <a:gd name="connsiteY22" fmla="*/ 2438719 h 5471290"/>
              <a:gd name="connsiteX23" fmla="*/ 2464908 w 3423087"/>
              <a:gd name="connsiteY23" fmla="*/ 1382826 h 5471290"/>
              <a:gd name="connsiteX24" fmla="*/ 2432722 w 3423087"/>
              <a:gd name="connsiteY24" fmla="*/ 3022221 h 5471290"/>
              <a:gd name="connsiteX25" fmla="*/ 2793218 w 3423087"/>
              <a:gd name="connsiteY25" fmla="*/ 4427631 h 5471290"/>
              <a:gd name="connsiteX26" fmla="*/ 3099938 w 3423087"/>
              <a:gd name="connsiteY26" fmla="*/ 5058051 h 5471290"/>
              <a:gd name="connsiteX27" fmla="*/ 3058510 w 3423087"/>
              <a:gd name="connsiteY27" fmla="*/ 5439861 h 5471290"/>
              <a:gd name="connsiteX28" fmla="*/ 2865143 w 3423087"/>
              <a:gd name="connsiteY28" fmla="*/ 5404184 h 5471290"/>
              <a:gd name="connsiteX29" fmla="*/ 2414005 w 3423087"/>
              <a:gd name="connsiteY29" fmla="*/ 5044709 h 5471290"/>
              <a:gd name="connsiteX30" fmla="*/ 1870014 w 3423087"/>
              <a:gd name="connsiteY30" fmla="*/ 3397360 h 5471290"/>
              <a:gd name="connsiteX31" fmla="*/ 1209790 w 3423087"/>
              <a:gd name="connsiteY31" fmla="*/ 4929746 h 5471290"/>
              <a:gd name="connsiteX32" fmla="*/ 779034 w 3423087"/>
              <a:gd name="connsiteY32" fmla="*/ 5429900 h 5471290"/>
              <a:gd name="connsiteX33" fmla="*/ 372790 w 3423087"/>
              <a:gd name="connsiteY33" fmla="*/ 5218330 h 5471290"/>
              <a:gd name="connsiteX34" fmla="*/ 811207 w 3423087"/>
              <a:gd name="connsiteY34" fmla="*/ 4694729 h 5471290"/>
              <a:gd name="connsiteX35" fmla="*/ 1093312 w 3423087"/>
              <a:gd name="connsiteY35" fmla="*/ 3813676 h 5471290"/>
              <a:gd name="connsiteX36" fmla="*/ 1097290 w 3423087"/>
              <a:gd name="connsiteY36" fmla="*/ 3179116 h 5471290"/>
              <a:gd name="connsiteX37" fmla="*/ 1119323 w 3423087"/>
              <a:gd name="connsiteY37" fmla="*/ 1384110 h 5471290"/>
              <a:gd name="connsiteX38" fmla="*/ 494163 w 3423087"/>
              <a:gd name="connsiteY38" fmla="*/ 2332702 h 5471290"/>
              <a:gd name="connsiteX39" fmla="*/ 470741 w 3423087"/>
              <a:gd name="connsiteY39" fmla="*/ 2541576 h 5471290"/>
              <a:gd name="connsiteX40" fmla="*/ 418506 w 3423087"/>
              <a:gd name="connsiteY40" fmla="*/ 2746170 h 5471290"/>
              <a:gd name="connsiteX41" fmla="*/ 408235 w 3423087"/>
              <a:gd name="connsiteY41" fmla="*/ 2617989 h 5471290"/>
              <a:gd name="connsiteX42" fmla="*/ 273108 w 3423087"/>
              <a:gd name="connsiteY42" fmla="*/ 2818179 h 5471290"/>
              <a:gd name="connsiteX43" fmla="*/ 332139 w 3423087"/>
              <a:gd name="connsiteY43" fmla="*/ 2568487 h 5471290"/>
              <a:gd name="connsiteX44" fmla="*/ 91917 w 3423087"/>
              <a:gd name="connsiteY44" fmla="*/ 2852878 h 5471290"/>
              <a:gd name="connsiteX45" fmla="*/ 238561 w 3423087"/>
              <a:gd name="connsiteY45" fmla="*/ 2535928 h 5471290"/>
              <a:gd name="connsiteX46" fmla="*/ 32680 w 3423087"/>
              <a:gd name="connsiteY46" fmla="*/ 2755589 h 5471290"/>
              <a:gd name="connsiteX47" fmla="*/ 168638 w 3423087"/>
              <a:gd name="connsiteY47" fmla="*/ 2521594 h 5471290"/>
              <a:gd name="connsiteX48" fmla="*/ 0 w 3423087"/>
              <a:gd name="connsiteY48" fmla="*/ 2529811 h 5471290"/>
              <a:gd name="connsiteX49" fmla="*/ 222741 w 3423087"/>
              <a:gd name="connsiteY49" fmla="*/ 2423835 h 5471290"/>
              <a:gd name="connsiteX50" fmla="*/ 396849 w 3423087"/>
              <a:gd name="connsiteY50" fmla="*/ 2118812 h 5471290"/>
              <a:gd name="connsiteX0" fmla="*/ 396849 w 3423087"/>
              <a:gd name="connsiteY0" fmla="*/ 2118812 h 5471290"/>
              <a:gd name="connsiteX1" fmla="*/ 873552 w 3423087"/>
              <a:gd name="connsiteY1" fmla="*/ 1005852 h 5471290"/>
              <a:gd name="connsiteX2" fmla="*/ 1588660 w 3423087"/>
              <a:gd name="connsiteY2" fmla="*/ 771391 h 5471290"/>
              <a:gd name="connsiteX3" fmla="*/ 1648434 w 3423087"/>
              <a:gd name="connsiteY3" fmla="*/ 607235 h 5471290"/>
              <a:gd name="connsiteX4" fmla="*/ 1533649 w 3423087"/>
              <a:gd name="connsiteY4" fmla="*/ 340674 h 5471290"/>
              <a:gd name="connsiteX5" fmla="*/ 1630539 w 3423087"/>
              <a:gd name="connsiteY5" fmla="*/ 115112 h 5471290"/>
              <a:gd name="connsiteX6" fmla="*/ 1847604 w 3423087"/>
              <a:gd name="connsiteY6" fmla="*/ 278 h 5471290"/>
              <a:gd name="connsiteX7" fmla="*/ 2104775 w 3423087"/>
              <a:gd name="connsiteY7" fmla="*/ 42203 h 5471290"/>
              <a:gd name="connsiteX8" fmla="*/ 2233429 w 3423087"/>
              <a:gd name="connsiteY8" fmla="*/ 302468 h 5471290"/>
              <a:gd name="connsiteX9" fmla="*/ 2083666 w 3423087"/>
              <a:gd name="connsiteY9" fmla="*/ 579895 h 5471290"/>
              <a:gd name="connsiteX10" fmla="*/ 2127922 w 3423087"/>
              <a:gd name="connsiteY10" fmla="*/ 736223 h 5471290"/>
              <a:gd name="connsiteX11" fmla="*/ 2573399 w 3423087"/>
              <a:gd name="connsiteY11" fmla="*/ 923791 h 5471290"/>
              <a:gd name="connsiteX12" fmla="*/ 3134032 w 3423087"/>
              <a:gd name="connsiteY12" fmla="*/ 2387463 h 5471290"/>
              <a:gd name="connsiteX13" fmla="*/ 3423087 w 3423087"/>
              <a:gd name="connsiteY13" fmla="*/ 2522023 h 5471290"/>
              <a:gd name="connsiteX14" fmla="*/ 3256071 w 3423087"/>
              <a:gd name="connsiteY14" fmla="*/ 2578763 h 5471290"/>
              <a:gd name="connsiteX15" fmla="*/ 3350806 w 3423087"/>
              <a:gd name="connsiteY15" fmla="*/ 2865500 h 5471290"/>
              <a:gd name="connsiteX16" fmla="*/ 3214563 w 3423087"/>
              <a:gd name="connsiteY16" fmla="*/ 2660987 h 5471290"/>
              <a:gd name="connsiteX17" fmla="*/ 3232208 w 3423087"/>
              <a:gd name="connsiteY17" fmla="*/ 2955448 h 5471290"/>
              <a:gd name="connsiteX18" fmla="*/ 3087348 w 3423087"/>
              <a:gd name="connsiteY18" fmla="*/ 2669329 h 5471290"/>
              <a:gd name="connsiteX19" fmla="*/ 3084908 w 3423087"/>
              <a:gd name="connsiteY19" fmla="*/ 2893269 h 5471290"/>
              <a:gd name="connsiteX20" fmla="*/ 3020822 w 3423087"/>
              <a:gd name="connsiteY20" fmla="*/ 2634931 h 5471290"/>
              <a:gd name="connsiteX21" fmla="*/ 2955331 w 3423087"/>
              <a:gd name="connsiteY21" fmla="*/ 2808085 h 5471290"/>
              <a:gd name="connsiteX22" fmla="*/ 2941042 w 3423087"/>
              <a:gd name="connsiteY22" fmla="*/ 2438719 h 5471290"/>
              <a:gd name="connsiteX23" fmla="*/ 2464908 w 3423087"/>
              <a:gd name="connsiteY23" fmla="*/ 1382826 h 5471290"/>
              <a:gd name="connsiteX24" fmla="*/ 2432722 w 3423087"/>
              <a:gd name="connsiteY24" fmla="*/ 3022221 h 5471290"/>
              <a:gd name="connsiteX25" fmla="*/ 2793218 w 3423087"/>
              <a:gd name="connsiteY25" fmla="*/ 4427631 h 5471290"/>
              <a:gd name="connsiteX26" fmla="*/ 3099938 w 3423087"/>
              <a:gd name="connsiteY26" fmla="*/ 5058051 h 5471290"/>
              <a:gd name="connsiteX27" fmla="*/ 3058510 w 3423087"/>
              <a:gd name="connsiteY27" fmla="*/ 5439861 h 5471290"/>
              <a:gd name="connsiteX28" fmla="*/ 2865143 w 3423087"/>
              <a:gd name="connsiteY28" fmla="*/ 5404184 h 5471290"/>
              <a:gd name="connsiteX29" fmla="*/ 2414005 w 3423087"/>
              <a:gd name="connsiteY29" fmla="*/ 5044709 h 5471290"/>
              <a:gd name="connsiteX30" fmla="*/ 1870014 w 3423087"/>
              <a:gd name="connsiteY30" fmla="*/ 3397360 h 5471290"/>
              <a:gd name="connsiteX31" fmla="*/ 1209790 w 3423087"/>
              <a:gd name="connsiteY31" fmla="*/ 4929746 h 5471290"/>
              <a:gd name="connsiteX32" fmla="*/ 779034 w 3423087"/>
              <a:gd name="connsiteY32" fmla="*/ 5429900 h 5471290"/>
              <a:gd name="connsiteX33" fmla="*/ 372790 w 3423087"/>
              <a:gd name="connsiteY33" fmla="*/ 5218330 h 5471290"/>
              <a:gd name="connsiteX34" fmla="*/ 811207 w 3423087"/>
              <a:gd name="connsiteY34" fmla="*/ 4694729 h 5471290"/>
              <a:gd name="connsiteX35" fmla="*/ 1093312 w 3423087"/>
              <a:gd name="connsiteY35" fmla="*/ 3813676 h 5471290"/>
              <a:gd name="connsiteX36" fmla="*/ 1097290 w 3423087"/>
              <a:gd name="connsiteY36" fmla="*/ 3179116 h 5471290"/>
              <a:gd name="connsiteX37" fmla="*/ 1119323 w 3423087"/>
              <a:gd name="connsiteY37" fmla="*/ 1384110 h 5471290"/>
              <a:gd name="connsiteX38" fmla="*/ 494163 w 3423087"/>
              <a:gd name="connsiteY38" fmla="*/ 2332702 h 5471290"/>
              <a:gd name="connsiteX39" fmla="*/ 470741 w 3423087"/>
              <a:gd name="connsiteY39" fmla="*/ 2541576 h 5471290"/>
              <a:gd name="connsiteX40" fmla="*/ 418506 w 3423087"/>
              <a:gd name="connsiteY40" fmla="*/ 2746170 h 5471290"/>
              <a:gd name="connsiteX41" fmla="*/ 408235 w 3423087"/>
              <a:gd name="connsiteY41" fmla="*/ 2617989 h 5471290"/>
              <a:gd name="connsiteX42" fmla="*/ 273108 w 3423087"/>
              <a:gd name="connsiteY42" fmla="*/ 2818179 h 5471290"/>
              <a:gd name="connsiteX43" fmla="*/ 332139 w 3423087"/>
              <a:gd name="connsiteY43" fmla="*/ 2568487 h 5471290"/>
              <a:gd name="connsiteX44" fmla="*/ 91917 w 3423087"/>
              <a:gd name="connsiteY44" fmla="*/ 2852878 h 5471290"/>
              <a:gd name="connsiteX45" fmla="*/ 238561 w 3423087"/>
              <a:gd name="connsiteY45" fmla="*/ 2535928 h 5471290"/>
              <a:gd name="connsiteX46" fmla="*/ 32680 w 3423087"/>
              <a:gd name="connsiteY46" fmla="*/ 2755589 h 5471290"/>
              <a:gd name="connsiteX47" fmla="*/ 168638 w 3423087"/>
              <a:gd name="connsiteY47" fmla="*/ 2521594 h 5471290"/>
              <a:gd name="connsiteX48" fmla="*/ 0 w 3423087"/>
              <a:gd name="connsiteY48" fmla="*/ 2529811 h 5471290"/>
              <a:gd name="connsiteX49" fmla="*/ 222741 w 3423087"/>
              <a:gd name="connsiteY49" fmla="*/ 2423835 h 5471290"/>
              <a:gd name="connsiteX50" fmla="*/ 396849 w 3423087"/>
              <a:gd name="connsiteY50" fmla="*/ 2118812 h 5471290"/>
              <a:gd name="connsiteX0" fmla="*/ 396849 w 3423087"/>
              <a:gd name="connsiteY0" fmla="*/ 2118812 h 5471290"/>
              <a:gd name="connsiteX1" fmla="*/ 873552 w 3423087"/>
              <a:gd name="connsiteY1" fmla="*/ 1005852 h 5471290"/>
              <a:gd name="connsiteX2" fmla="*/ 1588660 w 3423087"/>
              <a:gd name="connsiteY2" fmla="*/ 771391 h 5471290"/>
              <a:gd name="connsiteX3" fmla="*/ 1648434 w 3423087"/>
              <a:gd name="connsiteY3" fmla="*/ 607235 h 5471290"/>
              <a:gd name="connsiteX4" fmla="*/ 1533649 w 3423087"/>
              <a:gd name="connsiteY4" fmla="*/ 340674 h 5471290"/>
              <a:gd name="connsiteX5" fmla="*/ 1630539 w 3423087"/>
              <a:gd name="connsiteY5" fmla="*/ 115112 h 5471290"/>
              <a:gd name="connsiteX6" fmla="*/ 1847604 w 3423087"/>
              <a:gd name="connsiteY6" fmla="*/ 278 h 5471290"/>
              <a:gd name="connsiteX7" fmla="*/ 2104775 w 3423087"/>
              <a:gd name="connsiteY7" fmla="*/ 42203 h 5471290"/>
              <a:gd name="connsiteX8" fmla="*/ 2233429 w 3423087"/>
              <a:gd name="connsiteY8" fmla="*/ 302468 h 5471290"/>
              <a:gd name="connsiteX9" fmla="*/ 2083666 w 3423087"/>
              <a:gd name="connsiteY9" fmla="*/ 579895 h 5471290"/>
              <a:gd name="connsiteX10" fmla="*/ 2127922 w 3423087"/>
              <a:gd name="connsiteY10" fmla="*/ 736223 h 5471290"/>
              <a:gd name="connsiteX11" fmla="*/ 2573399 w 3423087"/>
              <a:gd name="connsiteY11" fmla="*/ 923791 h 5471290"/>
              <a:gd name="connsiteX12" fmla="*/ 3134032 w 3423087"/>
              <a:gd name="connsiteY12" fmla="*/ 2387463 h 5471290"/>
              <a:gd name="connsiteX13" fmla="*/ 3423087 w 3423087"/>
              <a:gd name="connsiteY13" fmla="*/ 2522023 h 5471290"/>
              <a:gd name="connsiteX14" fmla="*/ 3256071 w 3423087"/>
              <a:gd name="connsiteY14" fmla="*/ 2578763 h 5471290"/>
              <a:gd name="connsiteX15" fmla="*/ 3350806 w 3423087"/>
              <a:gd name="connsiteY15" fmla="*/ 2865500 h 5471290"/>
              <a:gd name="connsiteX16" fmla="*/ 3214563 w 3423087"/>
              <a:gd name="connsiteY16" fmla="*/ 2660987 h 5471290"/>
              <a:gd name="connsiteX17" fmla="*/ 3232208 w 3423087"/>
              <a:gd name="connsiteY17" fmla="*/ 2955448 h 5471290"/>
              <a:gd name="connsiteX18" fmla="*/ 3087348 w 3423087"/>
              <a:gd name="connsiteY18" fmla="*/ 2669329 h 5471290"/>
              <a:gd name="connsiteX19" fmla="*/ 3084908 w 3423087"/>
              <a:gd name="connsiteY19" fmla="*/ 2893269 h 5471290"/>
              <a:gd name="connsiteX20" fmla="*/ 3020822 w 3423087"/>
              <a:gd name="connsiteY20" fmla="*/ 2634931 h 5471290"/>
              <a:gd name="connsiteX21" fmla="*/ 2955331 w 3423087"/>
              <a:gd name="connsiteY21" fmla="*/ 2808085 h 5471290"/>
              <a:gd name="connsiteX22" fmla="*/ 2941042 w 3423087"/>
              <a:gd name="connsiteY22" fmla="*/ 2438719 h 5471290"/>
              <a:gd name="connsiteX23" fmla="*/ 2464908 w 3423087"/>
              <a:gd name="connsiteY23" fmla="*/ 1382826 h 5471290"/>
              <a:gd name="connsiteX24" fmla="*/ 2432722 w 3423087"/>
              <a:gd name="connsiteY24" fmla="*/ 3022221 h 5471290"/>
              <a:gd name="connsiteX25" fmla="*/ 2720883 w 3423087"/>
              <a:gd name="connsiteY25" fmla="*/ 4501307 h 5471290"/>
              <a:gd name="connsiteX26" fmla="*/ 3099938 w 3423087"/>
              <a:gd name="connsiteY26" fmla="*/ 5058051 h 5471290"/>
              <a:gd name="connsiteX27" fmla="*/ 3058510 w 3423087"/>
              <a:gd name="connsiteY27" fmla="*/ 5439861 h 5471290"/>
              <a:gd name="connsiteX28" fmla="*/ 2865143 w 3423087"/>
              <a:gd name="connsiteY28" fmla="*/ 5404184 h 5471290"/>
              <a:gd name="connsiteX29" fmla="*/ 2414005 w 3423087"/>
              <a:gd name="connsiteY29" fmla="*/ 5044709 h 5471290"/>
              <a:gd name="connsiteX30" fmla="*/ 1870014 w 3423087"/>
              <a:gd name="connsiteY30" fmla="*/ 3397360 h 5471290"/>
              <a:gd name="connsiteX31" fmla="*/ 1209790 w 3423087"/>
              <a:gd name="connsiteY31" fmla="*/ 4929746 h 5471290"/>
              <a:gd name="connsiteX32" fmla="*/ 779034 w 3423087"/>
              <a:gd name="connsiteY32" fmla="*/ 5429900 h 5471290"/>
              <a:gd name="connsiteX33" fmla="*/ 372790 w 3423087"/>
              <a:gd name="connsiteY33" fmla="*/ 5218330 h 5471290"/>
              <a:gd name="connsiteX34" fmla="*/ 811207 w 3423087"/>
              <a:gd name="connsiteY34" fmla="*/ 4694729 h 5471290"/>
              <a:gd name="connsiteX35" fmla="*/ 1093312 w 3423087"/>
              <a:gd name="connsiteY35" fmla="*/ 3813676 h 5471290"/>
              <a:gd name="connsiteX36" fmla="*/ 1097290 w 3423087"/>
              <a:gd name="connsiteY36" fmla="*/ 3179116 h 5471290"/>
              <a:gd name="connsiteX37" fmla="*/ 1119323 w 3423087"/>
              <a:gd name="connsiteY37" fmla="*/ 1384110 h 5471290"/>
              <a:gd name="connsiteX38" fmla="*/ 494163 w 3423087"/>
              <a:gd name="connsiteY38" fmla="*/ 2332702 h 5471290"/>
              <a:gd name="connsiteX39" fmla="*/ 470741 w 3423087"/>
              <a:gd name="connsiteY39" fmla="*/ 2541576 h 5471290"/>
              <a:gd name="connsiteX40" fmla="*/ 418506 w 3423087"/>
              <a:gd name="connsiteY40" fmla="*/ 2746170 h 5471290"/>
              <a:gd name="connsiteX41" fmla="*/ 408235 w 3423087"/>
              <a:gd name="connsiteY41" fmla="*/ 2617989 h 5471290"/>
              <a:gd name="connsiteX42" fmla="*/ 273108 w 3423087"/>
              <a:gd name="connsiteY42" fmla="*/ 2818179 h 5471290"/>
              <a:gd name="connsiteX43" fmla="*/ 332139 w 3423087"/>
              <a:gd name="connsiteY43" fmla="*/ 2568487 h 5471290"/>
              <a:gd name="connsiteX44" fmla="*/ 91917 w 3423087"/>
              <a:gd name="connsiteY44" fmla="*/ 2852878 h 5471290"/>
              <a:gd name="connsiteX45" fmla="*/ 238561 w 3423087"/>
              <a:gd name="connsiteY45" fmla="*/ 2535928 h 5471290"/>
              <a:gd name="connsiteX46" fmla="*/ 32680 w 3423087"/>
              <a:gd name="connsiteY46" fmla="*/ 2755589 h 5471290"/>
              <a:gd name="connsiteX47" fmla="*/ 168638 w 3423087"/>
              <a:gd name="connsiteY47" fmla="*/ 2521594 h 5471290"/>
              <a:gd name="connsiteX48" fmla="*/ 0 w 3423087"/>
              <a:gd name="connsiteY48" fmla="*/ 2529811 h 5471290"/>
              <a:gd name="connsiteX49" fmla="*/ 222741 w 3423087"/>
              <a:gd name="connsiteY49" fmla="*/ 2423835 h 5471290"/>
              <a:gd name="connsiteX50" fmla="*/ 396849 w 3423087"/>
              <a:gd name="connsiteY50" fmla="*/ 2118812 h 5471290"/>
              <a:gd name="connsiteX0" fmla="*/ 396849 w 3423087"/>
              <a:gd name="connsiteY0" fmla="*/ 2118812 h 5471290"/>
              <a:gd name="connsiteX1" fmla="*/ 873552 w 3423087"/>
              <a:gd name="connsiteY1" fmla="*/ 1005852 h 5471290"/>
              <a:gd name="connsiteX2" fmla="*/ 1588660 w 3423087"/>
              <a:gd name="connsiteY2" fmla="*/ 771391 h 5471290"/>
              <a:gd name="connsiteX3" fmla="*/ 1648434 w 3423087"/>
              <a:gd name="connsiteY3" fmla="*/ 607235 h 5471290"/>
              <a:gd name="connsiteX4" fmla="*/ 1533649 w 3423087"/>
              <a:gd name="connsiteY4" fmla="*/ 340674 h 5471290"/>
              <a:gd name="connsiteX5" fmla="*/ 1630539 w 3423087"/>
              <a:gd name="connsiteY5" fmla="*/ 115112 h 5471290"/>
              <a:gd name="connsiteX6" fmla="*/ 1847604 w 3423087"/>
              <a:gd name="connsiteY6" fmla="*/ 278 h 5471290"/>
              <a:gd name="connsiteX7" fmla="*/ 2104775 w 3423087"/>
              <a:gd name="connsiteY7" fmla="*/ 42203 h 5471290"/>
              <a:gd name="connsiteX8" fmla="*/ 2233429 w 3423087"/>
              <a:gd name="connsiteY8" fmla="*/ 302468 h 5471290"/>
              <a:gd name="connsiteX9" fmla="*/ 2083666 w 3423087"/>
              <a:gd name="connsiteY9" fmla="*/ 579895 h 5471290"/>
              <a:gd name="connsiteX10" fmla="*/ 2127922 w 3423087"/>
              <a:gd name="connsiteY10" fmla="*/ 736223 h 5471290"/>
              <a:gd name="connsiteX11" fmla="*/ 2573399 w 3423087"/>
              <a:gd name="connsiteY11" fmla="*/ 923791 h 5471290"/>
              <a:gd name="connsiteX12" fmla="*/ 3134032 w 3423087"/>
              <a:gd name="connsiteY12" fmla="*/ 2387463 h 5471290"/>
              <a:gd name="connsiteX13" fmla="*/ 3423087 w 3423087"/>
              <a:gd name="connsiteY13" fmla="*/ 2522023 h 5471290"/>
              <a:gd name="connsiteX14" fmla="*/ 3256071 w 3423087"/>
              <a:gd name="connsiteY14" fmla="*/ 2578763 h 5471290"/>
              <a:gd name="connsiteX15" fmla="*/ 3350806 w 3423087"/>
              <a:gd name="connsiteY15" fmla="*/ 2865500 h 5471290"/>
              <a:gd name="connsiteX16" fmla="*/ 3214563 w 3423087"/>
              <a:gd name="connsiteY16" fmla="*/ 2660987 h 5471290"/>
              <a:gd name="connsiteX17" fmla="*/ 3232208 w 3423087"/>
              <a:gd name="connsiteY17" fmla="*/ 2955448 h 5471290"/>
              <a:gd name="connsiteX18" fmla="*/ 3087348 w 3423087"/>
              <a:gd name="connsiteY18" fmla="*/ 2669329 h 5471290"/>
              <a:gd name="connsiteX19" fmla="*/ 3084908 w 3423087"/>
              <a:gd name="connsiteY19" fmla="*/ 2893269 h 5471290"/>
              <a:gd name="connsiteX20" fmla="*/ 3020822 w 3423087"/>
              <a:gd name="connsiteY20" fmla="*/ 2634931 h 5471290"/>
              <a:gd name="connsiteX21" fmla="*/ 2955331 w 3423087"/>
              <a:gd name="connsiteY21" fmla="*/ 2808085 h 5471290"/>
              <a:gd name="connsiteX22" fmla="*/ 2941042 w 3423087"/>
              <a:gd name="connsiteY22" fmla="*/ 2438719 h 5471290"/>
              <a:gd name="connsiteX23" fmla="*/ 2464908 w 3423087"/>
              <a:gd name="connsiteY23" fmla="*/ 1382826 h 5471290"/>
              <a:gd name="connsiteX24" fmla="*/ 2432722 w 3423087"/>
              <a:gd name="connsiteY24" fmla="*/ 3022221 h 5471290"/>
              <a:gd name="connsiteX25" fmla="*/ 2720883 w 3423087"/>
              <a:gd name="connsiteY25" fmla="*/ 4501307 h 5471290"/>
              <a:gd name="connsiteX26" fmla="*/ 3099938 w 3423087"/>
              <a:gd name="connsiteY26" fmla="*/ 5058051 h 5471290"/>
              <a:gd name="connsiteX27" fmla="*/ 3058510 w 3423087"/>
              <a:gd name="connsiteY27" fmla="*/ 5439861 h 5471290"/>
              <a:gd name="connsiteX28" fmla="*/ 2865143 w 3423087"/>
              <a:gd name="connsiteY28" fmla="*/ 5404184 h 5471290"/>
              <a:gd name="connsiteX29" fmla="*/ 2414005 w 3423087"/>
              <a:gd name="connsiteY29" fmla="*/ 5044709 h 5471290"/>
              <a:gd name="connsiteX30" fmla="*/ 1870014 w 3423087"/>
              <a:gd name="connsiteY30" fmla="*/ 3397360 h 5471290"/>
              <a:gd name="connsiteX31" fmla="*/ 1209790 w 3423087"/>
              <a:gd name="connsiteY31" fmla="*/ 4929746 h 5471290"/>
              <a:gd name="connsiteX32" fmla="*/ 779034 w 3423087"/>
              <a:gd name="connsiteY32" fmla="*/ 5429900 h 5471290"/>
              <a:gd name="connsiteX33" fmla="*/ 529518 w 3423087"/>
              <a:gd name="connsiteY33" fmla="*/ 5181494 h 5471290"/>
              <a:gd name="connsiteX34" fmla="*/ 811207 w 3423087"/>
              <a:gd name="connsiteY34" fmla="*/ 4694729 h 5471290"/>
              <a:gd name="connsiteX35" fmla="*/ 1093312 w 3423087"/>
              <a:gd name="connsiteY35" fmla="*/ 3813676 h 5471290"/>
              <a:gd name="connsiteX36" fmla="*/ 1097290 w 3423087"/>
              <a:gd name="connsiteY36" fmla="*/ 3179116 h 5471290"/>
              <a:gd name="connsiteX37" fmla="*/ 1119323 w 3423087"/>
              <a:gd name="connsiteY37" fmla="*/ 1384110 h 5471290"/>
              <a:gd name="connsiteX38" fmla="*/ 494163 w 3423087"/>
              <a:gd name="connsiteY38" fmla="*/ 2332702 h 5471290"/>
              <a:gd name="connsiteX39" fmla="*/ 470741 w 3423087"/>
              <a:gd name="connsiteY39" fmla="*/ 2541576 h 5471290"/>
              <a:gd name="connsiteX40" fmla="*/ 418506 w 3423087"/>
              <a:gd name="connsiteY40" fmla="*/ 2746170 h 5471290"/>
              <a:gd name="connsiteX41" fmla="*/ 408235 w 3423087"/>
              <a:gd name="connsiteY41" fmla="*/ 2617989 h 5471290"/>
              <a:gd name="connsiteX42" fmla="*/ 273108 w 3423087"/>
              <a:gd name="connsiteY42" fmla="*/ 2818179 h 5471290"/>
              <a:gd name="connsiteX43" fmla="*/ 332139 w 3423087"/>
              <a:gd name="connsiteY43" fmla="*/ 2568487 h 5471290"/>
              <a:gd name="connsiteX44" fmla="*/ 91917 w 3423087"/>
              <a:gd name="connsiteY44" fmla="*/ 2852878 h 5471290"/>
              <a:gd name="connsiteX45" fmla="*/ 238561 w 3423087"/>
              <a:gd name="connsiteY45" fmla="*/ 2535928 h 5471290"/>
              <a:gd name="connsiteX46" fmla="*/ 32680 w 3423087"/>
              <a:gd name="connsiteY46" fmla="*/ 2755589 h 5471290"/>
              <a:gd name="connsiteX47" fmla="*/ 168638 w 3423087"/>
              <a:gd name="connsiteY47" fmla="*/ 2521594 h 5471290"/>
              <a:gd name="connsiteX48" fmla="*/ 0 w 3423087"/>
              <a:gd name="connsiteY48" fmla="*/ 2529811 h 5471290"/>
              <a:gd name="connsiteX49" fmla="*/ 222741 w 3423087"/>
              <a:gd name="connsiteY49" fmla="*/ 2423835 h 5471290"/>
              <a:gd name="connsiteX50" fmla="*/ 396849 w 3423087"/>
              <a:gd name="connsiteY50" fmla="*/ 2118812 h 5471290"/>
              <a:gd name="connsiteX0" fmla="*/ 396849 w 3423087"/>
              <a:gd name="connsiteY0" fmla="*/ 2118812 h 5471290"/>
              <a:gd name="connsiteX1" fmla="*/ 873552 w 3423087"/>
              <a:gd name="connsiteY1" fmla="*/ 1005852 h 5471290"/>
              <a:gd name="connsiteX2" fmla="*/ 1588660 w 3423087"/>
              <a:gd name="connsiteY2" fmla="*/ 771391 h 5471290"/>
              <a:gd name="connsiteX3" fmla="*/ 1648434 w 3423087"/>
              <a:gd name="connsiteY3" fmla="*/ 607235 h 5471290"/>
              <a:gd name="connsiteX4" fmla="*/ 1533649 w 3423087"/>
              <a:gd name="connsiteY4" fmla="*/ 340674 h 5471290"/>
              <a:gd name="connsiteX5" fmla="*/ 1630539 w 3423087"/>
              <a:gd name="connsiteY5" fmla="*/ 115112 h 5471290"/>
              <a:gd name="connsiteX6" fmla="*/ 1847604 w 3423087"/>
              <a:gd name="connsiteY6" fmla="*/ 278 h 5471290"/>
              <a:gd name="connsiteX7" fmla="*/ 2104775 w 3423087"/>
              <a:gd name="connsiteY7" fmla="*/ 42203 h 5471290"/>
              <a:gd name="connsiteX8" fmla="*/ 2233429 w 3423087"/>
              <a:gd name="connsiteY8" fmla="*/ 302468 h 5471290"/>
              <a:gd name="connsiteX9" fmla="*/ 2083666 w 3423087"/>
              <a:gd name="connsiteY9" fmla="*/ 579895 h 5471290"/>
              <a:gd name="connsiteX10" fmla="*/ 2127922 w 3423087"/>
              <a:gd name="connsiteY10" fmla="*/ 736223 h 5471290"/>
              <a:gd name="connsiteX11" fmla="*/ 2573399 w 3423087"/>
              <a:gd name="connsiteY11" fmla="*/ 923791 h 5471290"/>
              <a:gd name="connsiteX12" fmla="*/ 3134032 w 3423087"/>
              <a:gd name="connsiteY12" fmla="*/ 2387463 h 5471290"/>
              <a:gd name="connsiteX13" fmla="*/ 3423087 w 3423087"/>
              <a:gd name="connsiteY13" fmla="*/ 2522023 h 5471290"/>
              <a:gd name="connsiteX14" fmla="*/ 3256071 w 3423087"/>
              <a:gd name="connsiteY14" fmla="*/ 2578763 h 5471290"/>
              <a:gd name="connsiteX15" fmla="*/ 3350806 w 3423087"/>
              <a:gd name="connsiteY15" fmla="*/ 2865500 h 5471290"/>
              <a:gd name="connsiteX16" fmla="*/ 3214563 w 3423087"/>
              <a:gd name="connsiteY16" fmla="*/ 2660987 h 5471290"/>
              <a:gd name="connsiteX17" fmla="*/ 3232208 w 3423087"/>
              <a:gd name="connsiteY17" fmla="*/ 2955448 h 5471290"/>
              <a:gd name="connsiteX18" fmla="*/ 3087348 w 3423087"/>
              <a:gd name="connsiteY18" fmla="*/ 2669329 h 5471290"/>
              <a:gd name="connsiteX19" fmla="*/ 3084908 w 3423087"/>
              <a:gd name="connsiteY19" fmla="*/ 2893269 h 5471290"/>
              <a:gd name="connsiteX20" fmla="*/ 3020822 w 3423087"/>
              <a:gd name="connsiteY20" fmla="*/ 2634931 h 5471290"/>
              <a:gd name="connsiteX21" fmla="*/ 2955331 w 3423087"/>
              <a:gd name="connsiteY21" fmla="*/ 2808085 h 5471290"/>
              <a:gd name="connsiteX22" fmla="*/ 2941042 w 3423087"/>
              <a:gd name="connsiteY22" fmla="*/ 2438719 h 5471290"/>
              <a:gd name="connsiteX23" fmla="*/ 2464908 w 3423087"/>
              <a:gd name="connsiteY23" fmla="*/ 1382826 h 5471290"/>
              <a:gd name="connsiteX24" fmla="*/ 2432722 w 3423087"/>
              <a:gd name="connsiteY24" fmla="*/ 3022221 h 5471290"/>
              <a:gd name="connsiteX25" fmla="*/ 2720883 w 3423087"/>
              <a:gd name="connsiteY25" fmla="*/ 4501307 h 5471290"/>
              <a:gd name="connsiteX26" fmla="*/ 3099938 w 3423087"/>
              <a:gd name="connsiteY26" fmla="*/ 5058051 h 5471290"/>
              <a:gd name="connsiteX27" fmla="*/ 3058510 w 3423087"/>
              <a:gd name="connsiteY27" fmla="*/ 5439861 h 5471290"/>
              <a:gd name="connsiteX28" fmla="*/ 2865143 w 3423087"/>
              <a:gd name="connsiteY28" fmla="*/ 5404184 h 5471290"/>
              <a:gd name="connsiteX29" fmla="*/ 2414005 w 3423087"/>
              <a:gd name="connsiteY29" fmla="*/ 5044709 h 5471290"/>
              <a:gd name="connsiteX30" fmla="*/ 1870014 w 3423087"/>
              <a:gd name="connsiteY30" fmla="*/ 3397360 h 5471290"/>
              <a:gd name="connsiteX31" fmla="*/ 1479106 w 3423087"/>
              <a:gd name="connsiteY31" fmla="*/ 4231165 h 5471290"/>
              <a:gd name="connsiteX32" fmla="*/ 1209790 w 3423087"/>
              <a:gd name="connsiteY32" fmla="*/ 4929746 h 5471290"/>
              <a:gd name="connsiteX33" fmla="*/ 779034 w 3423087"/>
              <a:gd name="connsiteY33" fmla="*/ 5429900 h 5471290"/>
              <a:gd name="connsiteX34" fmla="*/ 529518 w 3423087"/>
              <a:gd name="connsiteY34" fmla="*/ 5181494 h 5471290"/>
              <a:gd name="connsiteX35" fmla="*/ 811207 w 3423087"/>
              <a:gd name="connsiteY35" fmla="*/ 4694729 h 5471290"/>
              <a:gd name="connsiteX36" fmla="*/ 1093312 w 3423087"/>
              <a:gd name="connsiteY36" fmla="*/ 3813676 h 5471290"/>
              <a:gd name="connsiteX37" fmla="*/ 1097290 w 3423087"/>
              <a:gd name="connsiteY37" fmla="*/ 3179116 h 5471290"/>
              <a:gd name="connsiteX38" fmla="*/ 1119323 w 3423087"/>
              <a:gd name="connsiteY38" fmla="*/ 1384110 h 5471290"/>
              <a:gd name="connsiteX39" fmla="*/ 494163 w 3423087"/>
              <a:gd name="connsiteY39" fmla="*/ 2332702 h 5471290"/>
              <a:gd name="connsiteX40" fmla="*/ 470741 w 3423087"/>
              <a:gd name="connsiteY40" fmla="*/ 2541576 h 5471290"/>
              <a:gd name="connsiteX41" fmla="*/ 418506 w 3423087"/>
              <a:gd name="connsiteY41" fmla="*/ 2746170 h 5471290"/>
              <a:gd name="connsiteX42" fmla="*/ 408235 w 3423087"/>
              <a:gd name="connsiteY42" fmla="*/ 2617989 h 5471290"/>
              <a:gd name="connsiteX43" fmla="*/ 273108 w 3423087"/>
              <a:gd name="connsiteY43" fmla="*/ 2818179 h 5471290"/>
              <a:gd name="connsiteX44" fmla="*/ 332139 w 3423087"/>
              <a:gd name="connsiteY44" fmla="*/ 2568487 h 5471290"/>
              <a:gd name="connsiteX45" fmla="*/ 91917 w 3423087"/>
              <a:gd name="connsiteY45" fmla="*/ 2852878 h 5471290"/>
              <a:gd name="connsiteX46" fmla="*/ 238561 w 3423087"/>
              <a:gd name="connsiteY46" fmla="*/ 2535928 h 5471290"/>
              <a:gd name="connsiteX47" fmla="*/ 32680 w 3423087"/>
              <a:gd name="connsiteY47" fmla="*/ 2755589 h 5471290"/>
              <a:gd name="connsiteX48" fmla="*/ 168638 w 3423087"/>
              <a:gd name="connsiteY48" fmla="*/ 2521594 h 5471290"/>
              <a:gd name="connsiteX49" fmla="*/ 0 w 3423087"/>
              <a:gd name="connsiteY49" fmla="*/ 2529811 h 5471290"/>
              <a:gd name="connsiteX50" fmla="*/ 222741 w 3423087"/>
              <a:gd name="connsiteY50" fmla="*/ 2423835 h 5471290"/>
              <a:gd name="connsiteX51" fmla="*/ 396849 w 3423087"/>
              <a:gd name="connsiteY51" fmla="*/ 2118812 h 5471290"/>
              <a:gd name="connsiteX0" fmla="*/ 396849 w 3423087"/>
              <a:gd name="connsiteY0" fmla="*/ 2118812 h 5471290"/>
              <a:gd name="connsiteX1" fmla="*/ 873552 w 3423087"/>
              <a:gd name="connsiteY1" fmla="*/ 1005852 h 5471290"/>
              <a:gd name="connsiteX2" fmla="*/ 1588660 w 3423087"/>
              <a:gd name="connsiteY2" fmla="*/ 771391 h 5471290"/>
              <a:gd name="connsiteX3" fmla="*/ 1648434 w 3423087"/>
              <a:gd name="connsiteY3" fmla="*/ 607235 h 5471290"/>
              <a:gd name="connsiteX4" fmla="*/ 1533649 w 3423087"/>
              <a:gd name="connsiteY4" fmla="*/ 340674 h 5471290"/>
              <a:gd name="connsiteX5" fmla="*/ 1630539 w 3423087"/>
              <a:gd name="connsiteY5" fmla="*/ 115112 h 5471290"/>
              <a:gd name="connsiteX6" fmla="*/ 1847604 w 3423087"/>
              <a:gd name="connsiteY6" fmla="*/ 278 h 5471290"/>
              <a:gd name="connsiteX7" fmla="*/ 2104775 w 3423087"/>
              <a:gd name="connsiteY7" fmla="*/ 42203 h 5471290"/>
              <a:gd name="connsiteX8" fmla="*/ 2233429 w 3423087"/>
              <a:gd name="connsiteY8" fmla="*/ 302468 h 5471290"/>
              <a:gd name="connsiteX9" fmla="*/ 2083666 w 3423087"/>
              <a:gd name="connsiteY9" fmla="*/ 579895 h 5471290"/>
              <a:gd name="connsiteX10" fmla="*/ 2127922 w 3423087"/>
              <a:gd name="connsiteY10" fmla="*/ 736223 h 5471290"/>
              <a:gd name="connsiteX11" fmla="*/ 2573399 w 3423087"/>
              <a:gd name="connsiteY11" fmla="*/ 923791 h 5471290"/>
              <a:gd name="connsiteX12" fmla="*/ 3134032 w 3423087"/>
              <a:gd name="connsiteY12" fmla="*/ 2387463 h 5471290"/>
              <a:gd name="connsiteX13" fmla="*/ 3423087 w 3423087"/>
              <a:gd name="connsiteY13" fmla="*/ 2522023 h 5471290"/>
              <a:gd name="connsiteX14" fmla="*/ 3256071 w 3423087"/>
              <a:gd name="connsiteY14" fmla="*/ 2578763 h 5471290"/>
              <a:gd name="connsiteX15" fmla="*/ 3350806 w 3423087"/>
              <a:gd name="connsiteY15" fmla="*/ 2865500 h 5471290"/>
              <a:gd name="connsiteX16" fmla="*/ 3214563 w 3423087"/>
              <a:gd name="connsiteY16" fmla="*/ 2660987 h 5471290"/>
              <a:gd name="connsiteX17" fmla="*/ 3232208 w 3423087"/>
              <a:gd name="connsiteY17" fmla="*/ 2955448 h 5471290"/>
              <a:gd name="connsiteX18" fmla="*/ 3087348 w 3423087"/>
              <a:gd name="connsiteY18" fmla="*/ 2669329 h 5471290"/>
              <a:gd name="connsiteX19" fmla="*/ 3084908 w 3423087"/>
              <a:gd name="connsiteY19" fmla="*/ 2893269 h 5471290"/>
              <a:gd name="connsiteX20" fmla="*/ 3020822 w 3423087"/>
              <a:gd name="connsiteY20" fmla="*/ 2634931 h 5471290"/>
              <a:gd name="connsiteX21" fmla="*/ 2955331 w 3423087"/>
              <a:gd name="connsiteY21" fmla="*/ 2808085 h 5471290"/>
              <a:gd name="connsiteX22" fmla="*/ 2941042 w 3423087"/>
              <a:gd name="connsiteY22" fmla="*/ 2438719 h 5471290"/>
              <a:gd name="connsiteX23" fmla="*/ 2464908 w 3423087"/>
              <a:gd name="connsiteY23" fmla="*/ 1382826 h 5471290"/>
              <a:gd name="connsiteX24" fmla="*/ 2432722 w 3423087"/>
              <a:gd name="connsiteY24" fmla="*/ 3022221 h 5471290"/>
              <a:gd name="connsiteX25" fmla="*/ 2720883 w 3423087"/>
              <a:gd name="connsiteY25" fmla="*/ 4501307 h 5471290"/>
              <a:gd name="connsiteX26" fmla="*/ 3099938 w 3423087"/>
              <a:gd name="connsiteY26" fmla="*/ 5058051 h 5471290"/>
              <a:gd name="connsiteX27" fmla="*/ 3058510 w 3423087"/>
              <a:gd name="connsiteY27" fmla="*/ 5439861 h 5471290"/>
              <a:gd name="connsiteX28" fmla="*/ 2865143 w 3423087"/>
              <a:gd name="connsiteY28" fmla="*/ 5404184 h 5471290"/>
              <a:gd name="connsiteX29" fmla="*/ 2414005 w 3423087"/>
              <a:gd name="connsiteY29" fmla="*/ 5044709 h 5471290"/>
              <a:gd name="connsiteX30" fmla="*/ 1870014 w 3423087"/>
              <a:gd name="connsiteY30" fmla="*/ 3397360 h 5471290"/>
              <a:gd name="connsiteX31" fmla="*/ 1479106 w 3423087"/>
              <a:gd name="connsiteY31" fmla="*/ 4231165 h 5471290"/>
              <a:gd name="connsiteX32" fmla="*/ 1209790 w 3423087"/>
              <a:gd name="connsiteY32" fmla="*/ 4929746 h 5471290"/>
              <a:gd name="connsiteX33" fmla="*/ 779034 w 3423087"/>
              <a:gd name="connsiteY33" fmla="*/ 5429900 h 5471290"/>
              <a:gd name="connsiteX34" fmla="*/ 529518 w 3423087"/>
              <a:gd name="connsiteY34" fmla="*/ 5181494 h 5471290"/>
              <a:gd name="connsiteX35" fmla="*/ 811207 w 3423087"/>
              <a:gd name="connsiteY35" fmla="*/ 4694729 h 5471290"/>
              <a:gd name="connsiteX36" fmla="*/ 1093312 w 3423087"/>
              <a:gd name="connsiteY36" fmla="*/ 3813676 h 5471290"/>
              <a:gd name="connsiteX37" fmla="*/ 1097290 w 3423087"/>
              <a:gd name="connsiteY37" fmla="*/ 3179116 h 5471290"/>
              <a:gd name="connsiteX38" fmla="*/ 1119323 w 3423087"/>
              <a:gd name="connsiteY38" fmla="*/ 1384110 h 5471290"/>
              <a:gd name="connsiteX39" fmla="*/ 494163 w 3423087"/>
              <a:gd name="connsiteY39" fmla="*/ 2332702 h 5471290"/>
              <a:gd name="connsiteX40" fmla="*/ 470741 w 3423087"/>
              <a:gd name="connsiteY40" fmla="*/ 2541576 h 5471290"/>
              <a:gd name="connsiteX41" fmla="*/ 418506 w 3423087"/>
              <a:gd name="connsiteY41" fmla="*/ 2746170 h 5471290"/>
              <a:gd name="connsiteX42" fmla="*/ 408235 w 3423087"/>
              <a:gd name="connsiteY42" fmla="*/ 2617989 h 5471290"/>
              <a:gd name="connsiteX43" fmla="*/ 273108 w 3423087"/>
              <a:gd name="connsiteY43" fmla="*/ 2818179 h 5471290"/>
              <a:gd name="connsiteX44" fmla="*/ 332139 w 3423087"/>
              <a:gd name="connsiteY44" fmla="*/ 2568487 h 5471290"/>
              <a:gd name="connsiteX45" fmla="*/ 91917 w 3423087"/>
              <a:gd name="connsiteY45" fmla="*/ 2852878 h 5471290"/>
              <a:gd name="connsiteX46" fmla="*/ 238561 w 3423087"/>
              <a:gd name="connsiteY46" fmla="*/ 2535928 h 5471290"/>
              <a:gd name="connsiteX47" fmla="*/ 32680 w 3423087"/>
              <a:gd name="connsiteY47" fmla="*/ 2755589 h 5471290"/>
              <a:gd name="connsiteX48" fmla="*/ 168638 w 3423087"/>
              <a:gd name="connsiteY48" fmla="*/ 2521594 h 5471290"/>
              <a:gd name="connsiteX49" fmla="*/ 0 w 3423087"/>
              <a:gd name="connsiteY49" fmla="*/ 2529811 h 5471290"/>
              <a:gd name="connsiteX50" fmla="*/ 222741 w 3423087"/>
              <a:gd name="connsiteY50" fmla="*/ 2423835 h 5471290"/>
              <a:gd name="connsiteX51" fmla="*/ 396849 w 3423087"/>
              <a:gd name="connsiteY51" fmla="*/ 2118812 h 5471290"/>
              <a:gd name="connsiteX0" fmla="*/ 396849 w 3423087"/>
              <a:gd name="connsiteY0" fmla="*/ 2118812 h 5471290"/>
              <a:gd name="connsiteX1" fmla="*/ 873552 w 3423087"/>
              <a:gd name="connsiteY1" fmla="*/ 1005852 h 5471290"/>
              <a:gd name="connsiteX2" fmla="*/ 1588660 w 3423087"/>
              <a:gd name="connsiteY2" fmla="*/ 771391 h 5471290"/>
              <a:gd name="connsiteX3" fmla="*/ 1648434 w 3423087"/>
              <a:gd name="connsiteY3" fmla="*/ 607235 h 5471290"/>
              <a:gd name="connsiteX4" fmla="*/ 1533649 w 3423087"/>
              <a:gd name="connsiteY4" fmla="*/ 340674 h 5471290"/>
              <a:gd name="connsiteX5" fmla="*/ 1630539 w 3423087"/>
              <a:gd name="connsiteY5" fmla="*/ 115112 h 5471290"/>
              <a:gd name="connsiteX6" fmla="*/ 1847604 w 3423087"/>
              <a:gd name="connsiteY6" fmla="*/ 278 h 5471290"/>
              <a:gd name="connsiteX7" fmla="*/ 2104775 w 3423087"/>
              <a:gd name="connsiteY7" fmla="*/ 42203 h 5471290"/>
              <a:gd name="connsiteX8" fmla="*/ 2233429 w 3423087"/>
              <a:gd name="connsiteY8" fmla="*/ 302468 h 5471290"/>
              <a:gd name="connsiteX9" fmla="*/ 2083666 w 3423087"/>
              <a:gd name="connsiteY9" fmla="*/ 579895 h 5471290"/>
              <a:gd name="connsiteX10" fmla="*/ 2127922 w 3423087"/>
              <a:gd name="connsiteY10" fmla="*/ 736223 h 5471290"/>
              <a:gd name="connsiteX11" fmla="*/ 2573399 w 3423087"/>
              <a:gd name="connsiteY11" fmla="*/ 923791 h 5471290"/>
              <a:gd name="connsiteX12" fmla="*/ 3134032 w 3423087"/>
              <a:gd name="connsiteY12" fmla="*/ 2387463 h 5471290"/>
              <a:gd name="connsiteX13" fmla="*/ 3423087 w 3423087"/>
              <a:gd name="connsiteY13" fmla="*/ 2522023 h 5471290"/>
              <a:gd name="connsiteX14" fmla="*/ 3256071 w 3423087"/>
              <a:gd name="connsiteY14" fmla="*/ 2578763 h 5471290"/>
              <a:gd name="connsiteX15" fmla="*/ 3350806 w 3423087"/>
              <a:gd name="connsiteY15" fmla="*/ 2865500 h 5471290"/>
              <a:gd name="connsiteX16" fmla="*/ 3214563 w 3423087"/>
              <a:gd name="connsiteY16" fmla="*/ 2660987 h 5471290"/>
              <a:gd name="connsiteX17" fmla="*/ 3232208 w 3423087"/>
              <a:gd name="connsiteY17" fmla="*/ 2955448 h 5471290"/>
              <a:gd name="connsiteX18" fmla="*/ 3087348 w 3423087"/>
              <a:gd name="connsiteY18" fmla="*/ 2669329 h 5471290"/>
              <a:gd name="connsiteX19" fmla="*/ 3084908 w 3423087"/>
              <a:gd name="connsiteY19" fmla="*/ 2893269 h 5471290"/>
              <a:gd name="connsiteX20" fmla="*/ 3020822 w 3423087"/>
              <a:gd name="connsiteY20" fmla="*/ 2634931 h 5471290"/>
              <a:gd name="connsiteX21" fmla="*/ 2955331 w 3423087"/>
              <a:gd name="connsiteY21" fmla="*/ 2808085 h 5471290"/>
              <a:gd name="connsiteX22" fmla="*/ 2941042 w 3423087"/>
              <a:gd name="connsiteY22" fmla="*/ 2438719 h 5471290"/>
              <a:gd name="connsiteX23" fmla="*/ 2464908 w 3423087"/>
              <a:gd name="connsiteY23" fmla="*/ 1382826 h 5471290"/>
              <a:gd name="connsiteX24" fmla="*/ 2432722 w 3423087"/>
              <a:gd name="connsiteY24" fmla="*/ 3022221 h 5471290"/>
              <a:gd name="connsiteX25" fmla="*/ 2720883 w 3423087"/>
              <a:gd name="connsiteY25" fmla="*/ 4501307 h 5471290"/>
              <a:gd name="connsiteX26" fmla="*/ 3099938 w 3423087"/>
              <a:gd name="connsiteY26" fmla="*/ 5058051 h 5471290"/>
              <a:gd name="connsiteX27" fmla="*/ 3058510 w 3423087"/>
              <a:gd name="connsiteY27" fmla="*/ 5439861 h 5471290"/>
              <a:gd name="connsiteX28" fmla="*/ 2865143 w 3423087"/>
              <a:gd name="connsiteY28" fmla="*/ 5404184 h 5471290"/>
              <a:gd name="connsiteX29" fmla="*/ 2414005 w 3423087"/>
              <a:gd name="connsiteY29" fmla="*/ 5044709 h 5471290"/>
              <a:gd name="connsiteX30" fmla="*/ 1870014 w 3423087"/>
              <a:gd name="connsiteY30" fmla="*/ 3397360 h 5471290"/>
              <a:gd name="connsiteX31" fmla="*/ 1479106 w 3423087"/>
              <a:gd name="connsiteY31" fmla="*/ 4231165 h 5471290"/>
              <a:gd name="connsiteX32" fmla="*/ 1270070 w 3423087"/>
              <a:gd name="connsiteY32" fmla="*/ 4831514 h 5471290"/>
              <a:gd name="connsiteX33" fmla="*/ 779034 w 3423087"/>
              <a:gd name="connsiteY33" fmla="*/ 5429900 h 5471290"/>
              <a:gd name="connsiteX34" fmla="*/ 529518 w 3423087"/>
              <a:gd name="connsiteY34" fmla="*/ 5181494 h 5471290"/>
              <a:gd name="connsiteX35" fmla="*/ 811207 w 3423087"/>
              <a:gd name="connsiteY35" fmla="*/ 4694729 h 5471290"/>
              <a:gd name="connsiteX36" fmla="*/ 1093312 w 3423087"/>
              <a:gd name="connsiteY36" fmla="*/ 3813676 h 5471290"/>
              <a:gd name="connsiteX37" fmla="*/ 1097290 w 3423087"/>
              <a:gd name="connsiteY37" fmla="*/ 3179116 h 5471290"/>
              <a:gd name="connsiteX38" fmla="*/ 1119323 w 3423087"/>
              <a:gd name="connsiteY38" fmla="*/ 1384110 h 5471290"/>
              <a:gd name="connsiteX39" fmla="*/ 494163 w 3423087"/>
              <a:gd name="connsiteY39" fmla="*/ 2332702 h 5471290"/>
              <a:gd name="connsiteX40" fmla="*/ 470741 w 3423087"/>
              <a:gd name="connsiteY40" fmla="*/ 2541576 h 5471290"/>
              <a:gd name="connsiteX41" fmla="*/ 418506 w 3423087"/>
              <a:gd name="connsiteY41" fmla="*/ 2746170 h 5471290"/>
              <a:gd name="connsiteX42" fmla="*/ 408235 w 3423087"/>
              <a:gd name="connsiteY42" fmla="*/ 2617989 h 5471290"/>
              <a:gd name="connsiteX43" fmla="*/ 273108 w 3423087"/>
              <a:gd name="connsiteY43" fmla="*/ 2818179 h 5471290"/>
              <a:gd name="connsiteX44" fmla="*/ 332139 w 3423087"/>
              <a:gd name="connsiteY44" fmla="*/ 2568487 h 5471290"/>
              <a:gd name="connsiteX45" fmla="*/ 91917 w 3423087"/>
              <a:gd name="connsiteY45" fmla="*/ 2852878 h 5471290"/>
              <a:gd name="connsiteX46" fmla="*/ 238561 w 3423087"/>
              <a:gd name="connsiteY46" fmla="*/ 2535928 h 5471290"/>
              <a:gd name="connsiteX47" fmla="*/ 32680 w 3423087"/>
              <a:gd name="connsiteY47" fmla="*/ 2755589 h 5471290"/>
              <a:gd name="connsiteX48" fmla="*/ 168638 w 3423087"/>
              <a:gd name="connsiteY48" fmla="*/ 2521594 h 5471290"/>
              <a:gd name="connsiteX49" fmla="*/ 0 w 3423087"/>
              <a:gd name="connsiteY49" fmla="*/ 2529811 h 5471290"/>
              <a:gd name="connsiteX50" fmla="*/ 222741 w 3423087"/>
              <a:gd name="connsiteY50" fmla="*/ 2423835 h 5471290"/>
              <a:gd name="connsiteX51" fmla="*/ 396849 w 3423087"/>
              <a:gd name="connsiteY51" fmla="*/ 2118812 h 5471290"/>
              <a:gd name="connsiteX0" fmla="*/ 396849 w 3423087"/>
              <a:gd name="connsiteY0" fmla="*/ 2118812 h 5488479"/>
              <a:gd name="connsiteX1" fmla="*/ 873552 w 3423087"/>
              <a:gd name="connsiteY1" fmla="*/ 1005852 h 5488479"/>
              <a:gd name="connsiteX2" fmla="*/ 1588660 w 3423087"/>
              <a:gd name="connsiteY2" fmla="*/ 771391 h 5488479"/>
              <a:gd name="connsiteX3" fmla="*/ 1648434 w 3423087"/>
              <a:gd name="connsiteY3" fmla="*/ 607235 h 5488479"/>
              <a:gd name="connsiteX4" fmla="*/ 1533649 w 3423087"/>
              <a:gd name="connsiteY4" fmla="*/ 340674 h 5488479"/>
              <a:gd name="connsiteX5" fmla="*/ 1630539 w 3423087"/>
              <a:gd name="connsiteY5" fmla="*/ 115112 h 5488479"/>
              <a:gd name="connsiteX6" fmla="*/ 1847604 w 3423087"/>
              <a:gd name="connsiteY6" fmla="*/ 278 h 5488479"/>
              <a:gd name="connsiteX7" fmla="*/ 2104775 w 3423087"/>
              <a:gd name="connsiteY7" fmla="*/ 42203 h 5488479"/>
              <a:gd name="connsiteX8" fmla="*/ 2233429 w 3423087"/>
              <a:gd name="connsiteY8" fmla="*/ 302468 h 5488479"/>
              <a:gd name="connsiteX9" fmla="*/ 2083666 w 3423087"/>
              <a:gd name="connsiteY9" fmla="*/ 579895 h 5488479"/>
              <a:gd name="connsiteX10" fmla="*/ 2127922 w 3423087"/>
              <a:gd name="connsiteY10" fmla="*/ 736223 h 5488479"/>
              <a:gd name="connsiteX11" fmla="*/ 2573399 w 3423087"/>
              <a:gd name="connsiteY11" fmla="*/ 923791 h 5488479"/>
              <a:gd name="connsiteX12" fmla="*/ 3134032 w 3423087"/>
              <a:gd name="connsiteY12" fmla="*/ 2387463 h 5488479"/>
              <a:gd name="connsiteX13" fmla="*/ 3423087 w 3423087"/>
              <a:gd name="connsiteY13" fmla="*/ 2522023 h 5488479"/>
              <a:gd name="connsiteX14" fmla="*/ 3256071 w 3423087"/>
              <a:gd name="connsiteY14" fmla="*/ 2578763 h 5488479"/>
              <a:gd name="connsiteX15" fmla="*/ 3350806 w 3423087"/>
              <a:gd name="connsiteY15" fmla="*/ 2865500 h 5488479"/>
              <a:gd name="connsiteX16" fmla="*/ 3214563 w 3423087"/>
              <a:gd name="connsiteY16" fmla="*/ 2660987 h 5488479"/>
              <a:gd name="connsiteX17" fmla="*/ 3232208 w 3423087"/>
              <a:gd name="connsiteY17" fmla="*/ 2955448 h 5488479"/>
              <a:gd name="connsiteX18" fmla="*/ 3087348 w 3423087"/>
              <a:gd name="connsiteY18" fmla="*/ 2669329 h 5488479"/>
              <a:gd name="connsiteX19" fmla="*/ 3084908 w 3423087"/>
              <a:gd name="connsiteY19" fmla="*/ 2893269 h 5488479"/>
              <a:gd name="connsiteX20" fmla="*/ 3020822 w 3423087"/>
              <a:gd name="connsiteY20" fmla="*/ 2634931 h 5488479"/>
              <a:gd name="connsiteX21" fmla="*/ 2955331 w 3423087"/>
              <a:gd name="connsiteY21" fmla="*/ 2808085 h 5488479"/>
              <a:gd name="connsiteX22" fmla="*/ 2941042 w 3423087"/>
              <a:gd name="connsiteY22" fmla="*/ 2438719 h 5488479"/>
              <a:gd name="connsiteX23" fmla="*/ 2464908 w 3423087"/>
              <a:gd name="connsiteY23" fmla="*/ 1382826 h 5488479"/>
              <a:gd name="connsiteX24" fmla="*/ 2432722 w 3423087"/>
              <a:gd name="connsiteY24" fmla="*/ 3022221 h 5488479"/>
              <a:gd name="connsiteX25" fmla="*/ 2720883 w 3423087"/>
              <a:gd name="connsiteY25" fmla="*/ 4501307 h 5488479"/>
              <a:gd name="connsiteX26" fmla="*/ 3099938 w 3423087"/>
              <a:gd name="connsiteY26" fmla="*/ 5058051 h 5488479"/>
              <a:gd name="connsiteX27" fmla="*/ 3058510 w 3423087"/>
              <a:gd name="connsiteY27" fmla="*/ 5439861 h 5488479"/>
              <a:gd name="connsiteX28" fmla="*/ 2865143 w 3423087"/>
              <a:gd name="connsiteY28" fmla="*/ 5404184 h 5488479"/>
              <a:gd name="connsiteX29" fmla="*/ 2414005 w 3423087"/>
              <a:gd name="connsiteY29" fmla="*/ 5044709 h 5488479"/>
              <a:gd name="connsiteX30" fmla="*/ 1870014 w 3423087"/>
              <a:gd name="connsiteY30" fmla="*/ 3397360 h 5488479"/>
              <a:gd name="connsiteX31" fmla="*/ 1479106 w 3423087"/>
              <a:gd name="connsiteY31" fmla="*/ 4231165 h 5488479"/>
              <a:gd name="connsiteX32" fmla="*/ 1270070 w 3423087"/>
              <a:gd name="connsiteY32" fmla="*/ 4831514 h 5488479"/>
              <a:gd name="connsiteX33" fmla="*/ 851370 w 3423087"/>
              <a:gd name="connsiteY33" fmla="*/ 5479017 h 5488479"/>
              <a:gd name="connsiteX34" fmla="*/ 529518 w 3423087"/>
              <a:gd name="connsiteY34" fmla="*/ 5181494 h 5488479"/>
              <a:gd name="connsiteX35" fmla="*/ 811207 w 3423087"/>
              <a:gd name="connsiteY35" fmla="*/ 4694729 h 5488479"/>
              <a:gd name="connsiteX36" fmla="*/ 1093312 w 3423087"/>
              <a:gd name="connsiteY36" fmla="*/ 3813676 h 5488479"/>
              <a:gd name="connsiteX37" fmla="*/ 1097290 w 3423087"/>
              <a:gd name="connsiteY37" fmla="*/ 3179116 h 5488479"/>
              <a:gd name="connsiteX38" fmla="*/ 1119323 w 3423087"/>
              <a:gd name="connsiteY38" fmla="*/ 1384110 h 5488479"/>
              <a:gd name="connsiteX39" fmla="*/ 494163 w 3423087"/>
              <a:gd name="connsiteY39" fmla="*/ 2332702 h 5488479"/>
              <a:gd name="connsiteX40" fmla="*/ 470741 w 3423087"/>
              <a:gd name="connsiteY40" fmla="*/ 2541576 h 5488479"/>
              <a:gd name="connsiteX41" fmla="*/ 418506 w 3423087"/>
              <a:gd name="connsiteY41" fmla="*/ 2746170 h 5488479"/>
              <a:gd name="connsiteX42" fmla="*/ 408235 w 3423087"/>
              <a:gd name="connsiteY42" fmla="*/ 2617989 h 5488479"/>
              <a:gd name="connsiteX43" fmla="*/ 273108 w 3423087"/>
              <a:gd name="connsiteY43" fmla="*/ 2818179 h 5488479"/>
              <a:gd name="connsiteX44" fmla="*/ 332139 w 3423087"/>
              <a:gd name="connsiteY44" fmla="*/ 2568487 h 5488479"/>
              <a:gd name="connsiteX45" fmla="*/ 91917 w 3423087"/>
              <a:gd name="connsiteY45" fmla="*/ 2852878 h 5488479"/>
              <a:gd name="connsiteX46" fmla="*/ 238561 w 3423087"/>
              <a:gd name="connsiteY46" fmla="*/ 2535928 h 5488479"/>
              <a:gd name="connsiteX47" fmla="*/ 32680 w 3423087"/>
              <a:gd name="connsiteY47" fmla="*/ 2755589 h 5488479"/>
              <a:gd name="connsiteX48" fmla="*/ 168638 w 3423087"/>
              <a:gd name="connsiteY48" fmla="*/ 2521594 h 5488479"/>
              <a:gd name="connsiteX49" fmla="*/ 0 w 3423087"/>
              <a:gd name="connsiteY49" fmla="*/ 2529811 h 5488479"/>
              <a:gd name="connsiteX50" fmla="*/ 222741 w 3423087"/>
              <a:gd name="connsiteY50" fmla="*/ 2423835 h 5488479"/>
              <a:gd name="connsiteX51" fmla="*/ 396849 w 3423087"/>
              <a:gd name="connsiteY51" fmla="*/ 2118812 h 5488479"/>
              <a:gd name="connsiteX0" fmla="*/ 396849 w 3423087"/>
              <a:gd name="connsiteY0" fmla="*/ 2118812 h 5488616"/>
              <a:gd name="connsiteX1" fmla="*/ 873552 w 3423087"/>
              <a:gd name="connsiteY1" fmla="*/ 1005852 h 5488616"/>
              <a:gd name="connsiteX2" fmla="*/ 1588660 w 3423087"/>
              <a:gd name="connsiteY2" fmla="*/ 771391 h 5488616"/>
              <a:gd name="connsiteX3" fmla="*/ 1648434 w 3423087"/>
              <a:gd name="connsiteY3" fmla="*/ 607235 h 5488616"/>
              <a:gd name="connsiteX4" fmla="*/ 1533649 w 3423087"/>
              <a:gd name="connsiteY4" fmla="*/ 340674 h 5488616"/>
              <a:gd name="connsiteX5" fmla="*/ 1630539 w 3423087"/>
              <a:gd name="connsiteY5" fmla="*/ 115112 h 5488616"/>
              <a:gd name="connsiteX6" fmla="*/ 1847604 w 3423087"/>
              <a:gd name="connsiteY6" fmla="*/ 278 h 5488616"/>
              <a:gd name="connsiteX7" fmla="*/ 2104775 w 3423087"/>
              <a:gd name="connsiteY7" fmla="*/ 42203 h 5488616"/>
              <a:gd name="connsiteX8" fmla="*/ 2233429 w 3423087"/>
              <a:gd name="connsiteY8" fmla="*/ 302468 h 5488616"/>
              <a:gd name="connsiteX9" fmla="*/ 2083666 w 3423087"/>
              <a:gd name="connsiteY9" fmla="*/ 579895 h 5488616"/>
              <a:gd name="connsiteX10" fmla="*/ 2127922 w 3423087"/>
              <a:gd name="connsiteY10" fmla="*/ 736223 h 5488616"/>
              <a:gd name="connsiteX11" fmla="*/ 2573399 w 3423087"/>
              <a:gd name="connsiteY11" fmla="*/ 923791 h 5488616"/>
              <a:gd name="connsiteX12" fmla="*/ 3134032 w 3423087"/>
              <a:gd name="connsiteY12" fmla="*/ 2387463 h 5488616"/>
              <a:gd name="connsiteX13" fmla="*/ 3423087 w 3423087"/>
              <a:gd name="connsiteY13" fmla="*/ 2522023 h 5488616"/>
              <a:gd name="connsiteX14" fmla="*/ 3256071 w 3423087"/>
              <a:gd name="connsiteY14" fmla="*/ 2578763 h 5488616"/>
              <a:gd name="connsiteX15" fmla="*/ 3350806 w 3423087"/>
              <a:gd name="connsiteY15" fmla="*/ 2865500 h 5488616"/>
              <a:gd name="connsiteX16" fmla="*/ 3214563 w 3423087"/>
              <a:gd name="connsiteY16" fmla="*/ 2660987 h 5488616"/>
              <a:gd name="connsiteX17" fmla="*/ 3232208 w 3423087"/>
              <a:gd name="connsiteY17" fmla="*/ 2955448 h 5488616"/>
              <a:gd name="connsiteX18" fmla="*/ 3087348 w 3423087"/>
              <a:gd name="connsiteY18" fmla="*/ 2669329 h 5488616"/>
              <a:gd name="connsiteX19" fmla="*/ 3084908 w 3423087"/>
              <a:gd name="connsiteY19" fmla="*/ 2893269 h 5488616"/>
              <a:gd name="connsiteX20" fmla="*/ 3020822 w 3423087"/>
              <a:gd name="connsiteY20" fmla="*/ 2634931 h 5488616"/>
              <a:gd name="connsiteX21" fmla="*/ 2955331 w 3423087"/>
              <a:gd name="connsiteY21" fmla="*/ 2808085 h 5488616"/>
              <a:gd name="connsiteX22" fmla="*/ 2941042 w 3423087"/>
              <a:gd name="connsiteY22" fmla="*/ 2438719 h 5488616"/>
              <a:gd name="connsiteX23" fmla="*/ 2464908 w 3423087"/>
              <a:gd name="connsiteY23" fmla="*/ 1382826 h 5488616"/>
              <a:gd name="connsiteX24" fmla="*/ 2432722 w 3423087"/>
              <a:gd name="connsiteY24" fmla="*/ 3022221 h 5488616"/>
              <a:gd name="connsiteX25" fmla="*/ 2720883 w 3423087"/>
              <a:gd name="connsiteY25" fmla="*/ 4501307 h 5488616"/>
              <a:gd name="connsiteX26" fmla="*/ 3099938 w 3423087"/>
              <a:gd name="connsiteY26" fmla="*/ 5058051 h 5488616"/>
              <a:gd name="connsiteX27" fmla="*/ 3058510 w 3423087"/>
              <a:gd name="connsiteY27" fmla="*/ 5439861 h 5488616"/>
              <a:gd name="connsiteX28" fmla="*/ 2865143 w 3423087"/>
              <a:gd name="connsiteY28" fmla="*/ 5404184 h 5488616"/>
              <a:gd name="connsiteX29" fmla="*/ 2414005 w 3423087"/>
              <a:gd name="connsiteY29" fmla="*/ 5044709 h 5488616"/>
              <a:gd name="connsiteX30" fmla="*/ 1870014 w 3423087"/>
              <a:gd name="connsiteY30" fmla="*/ 3397360 h 5488616"/>
              <a:gd name="connsiteX31" fmla="*/ 1479106 w 3423087"/>
              <a:gd name="connsiteY31" fmla="*/ 4231165 h 5488616"/>
              <a:gd name="connsiteX32" fmla="*/ 1270070 w 3423087"/>
              <a:gd name="connsiteY32" fmla="*/ 4831514 h 5488616"/>
              <a:gd name="connsiteX33" fmla="*/ 851370 w 3423087"/>
              <a:gd name="connsiteY33" fmla="*/ 5479017 h 5488616"/>
              <a:gd name="connsiteX34" fmla="*/ 529518 w 3423087"/>
              <a:gd name="connsiteY34" fmla="*/ 5181494 h 5488616"/>
              <a:gd name="connsiteX35" fmla="*/ 919711 w 3423087"/>
              <a:gd name="connsiteY35" fmla="*/ 4670172 h 5488616"/>
              <a:gd name="connsiteX36" fmla="*/ 1093312 w 3423087"/>
              <a:gd name="connsiteY36" fmla="*/ 3813676 h 5488616"/>
              <a:gd name="connsiteX37" fmla="*/ 1097290 w 3423087"/>
              <a:gd name="connsiteY37" fmla="*/ 3179116 h 5488616"/>
              <a:gd name="connsiteX38" fmla="*/ 1119323 w 3423087"/>
              <a:gd name="connsiteY38" fmla="*/ 1384110 h 5488616"/>
              <a:gd name="connsiteX39" fmla="*/ 494163 w 3423087"/>
              <a:gd name="connsiteY39" fmla="*/ 2332702 h 5488616"/>
              <a:gd name="connsiteX40" fmla="*/ 470741 w 3423087"/>
              <a:gd name="connsiteY40" fmla="*/ 2541576 h 5488616"/>
              <a:gd name="connsiteX41" fmla="*/ 418506 w 3423087"/>
              <a:gd name="connsiteY41" fmla="*/ 2746170 h 5488616"/>
              <a:gd name="connsiteX42" fmla="*/ 408235 w 3423087"/>
              <a:gd name="connsiteY42" fmla="*/ 2617989 h 5488616"/>
              <a:gd name="connsiteX43" fmla="*/ 273108 w 3423087"/>
              <a:gd name="connsiteY43" fmla="*/ 2818179 h 5488616"/>
              <a:gd name="connsiteX44" fmla="*/ 332139 w 3423087"/>
              <a:gd name="connsiteY44" fmla="*/ 2568487 h 5488616"/>
              <a:gd name="connsiteX45" fmla="*/ 91917 w 3423087"/>
              <a:gd name="connsiteY45" fmla="*/ 2852878 h 5488616"/>
              <a:gd name="connsiteX46" fmla="*/ 238561 w 3423087"/>
              <a:gd name="connsiteY46" fmla="*/ 2535928 h 5488616"/>
              <a:gd name="connsiteX47" fmla="*/ 32680 w 3423087"/>
              <a:gd name="connsiteY47" fmla="*/ 2755589 h 5488616"/>
              <a:gd name="connsiteX48" fmla="*/ 168638 w 3423087"/>
              <a:gd name="connsiteY48" fmla="*/ 2521594 h 5488616"/>
              <a:gd name="connsiteX49" fmla="*/ 0 w 3423087"/>
              <a:gd name="connsiteY49" fmla="*/ 2529811 h 5488616"/>
              <a:gd name="connsiteX50" fmla="*/ 222741 w 3423087"/>
              <a:gd name="connsiteY50" fmla="*/ 2423835 h 5488616"/>
              <a:gd name="connsiteX51" fmla="*/ 396849 w 3423087"/>
              <a:gd name="connsiteY51" fmla="*/ 2118812 h 5488616"/>
              <a:gd name="connsiteX0" fmla="*/ 396849 w 3423087"/>
              <a:gd name="connsiteY0" fmla="*/ 2118812 h 5488616"/>
              <a:gd name="connsiteX1" fmla="*/ 873552 w 3423087"/>
              <a:gd name="connsiteY1" fmla="*/ 1005852 h 5488616"/>
              <a:gd name="connsiteX2" fmla="*/ 1588660 w 3423087"/>
              <a:gd name="connsiteY2" fmla="*/ 771391 h 5488616"/>
              <a:gd name="connsiteX3" fmla="*/ 1648434 w 3423087"/>
              <a:gd name="connsiteY3" fmla="*/ 607235 h 5488616"/>
              <a:gd name="connsiteX4" fmla="*/ 1533649 w 3423087"/>
              <a:gd name="connsiteY4" fmla="*/ 340674 h 5488616"/>
              <a:gd name="connsiteX5" fmla="*/ 1630539 w 3423087"/>
              <a:gd name="connsiteY5" fmla="*/ 115112 h 5488616"/>
              <a:gd name="connsiteX6" fmla="*/ 1847604 w 3423087"/>
              <a:gd name="connsiteY6" fmla="*/ 278 h 5488616"/>
              <a:gd name="connsiteX7" fmla="*/ 2104775 w 3423087"/>
              <a:gd name="connsiteY7" fmla="*/ 42203 h 5488616"/>
              <a:gd name="connsiteX8" fmla="*/ 2233429 w 3423087"/>
              <a:gd name="connsiteY8" fmla="*/ 302468 h 5488616"/>
              <a:gd name="connsiteX9" fmla="*/ 2083666 w 3423087"/>
              <a:gd name="connsiteY9" fmla="*/ 579895 h 5488616"/>
              <a:gd name="connsiteX10" fmla="*/ 2127922 w 3423087"/>
              <a:gd name="connsiteY10" fmla="*/ 736223 h 5488616"/>
              <a:gd name="connsiteX11" fmla="*/ 2573399 w 3423087"/>
              <a:gd name="connsiteY11" fmla="*/ 923791 h 5488616"/>
              <a:gd name="connsiteX12" fmla="*/ 3134032 w 3423087"/>
              <a:gd name="connsiteY12" fmla="*/ 2387463 h 5488616"/>
              <a:gd name="connsiteX13" fmla="*/ 3423087 w 3423087"/>
              <a:gd name="connsiteY13" fmla="*/ 2522023 h 5488616"/>
              <a:gd name="connsiteX14" fmla="*/ 3256071 w 3423087"/>
              <a:gd name="connsiteY14" fmla="*/ 2578763 h 5488616"/>
              <a:gd name="connsiteX15" fmla="*/ 3350806 w 3423087"/>
              <a:gd name="connsiteY15" fmla="*/ 2865500 h 5488616"/>
              <a:gd name="connsiteX16" fmla="*/ 3214563 w 3423087"/>
              <a:gd name="connsiteY16" fmla="*/ 2660987 h 5488616"/>
              <a:gd name="connsiteX17" fmla="*/ 3232208 w 3423087"/>
              <a:gd name="connsiteY17" fmla="*/ 2955448 h 5488616"/>
              <a:gd name="connsiteX18" fmla="*/ 3087348 w 3423087"/>
              <a:gd name="connsiteY18" fmla="*/ 2669329 h 5488616"/>
              <a:gd name="connsiteX19" fmla="*/ 3084908 w 3423087"/>
              <a:gd name="connsiteY19" fmla="*/ 2893269 h 5488616"/>
              <a:gd name="connsiteX20" fmla="*/ 3020822 w 3423087"/>
              <a:gd name="connsiteY20" fmla="*/ 2634931 h 5488616"/>
              <a:gd name="connsiteX21" fmla="*/ 2955331 w 3423087"/>
              <a:gd name="connsiteY21" fmla="*/ 2808085 h 5488616"/>
              <a:gd name="connsiteX22" fmla="*/ 2941042 w 3423087"/>
              <a:gd name="connsiteY22" fmla="*/ 2438719 h 5488616"/>
              <a:gd name="connsiteX23" fmla="*/ 2464908 w 3423087"/>
              <a:gd name="connsiteY23" fmla="*/ 1382826 h 5488616"/>
              <a:gd name="connsiteX24" fmla="*/ 2432722 w 3423087"/>
              <a:gd name="connsiteY24" fmla="*/ 3022221 h 5488616"/>
              <a:gd name="connsiteX25" fmla="*/ 2720883 w 3423087"/>
              <a:gd name="connsiteY25" fmla="*/ 4501307 h 5488616"/>
              <a:gd name="connsiteX26" fmla="*/ 3099938 w 3423087"/>
              <a:gd name="connsiteY26" fmla="*/ 5058051 h 5488616"/>
              <a:gd name="connsiteX27" fmla="*/ 3058510 w 3423087"/>
              <a:gd name="connsiteY27" fmla="*/ 5439861 h 5488616"/>
              <a:gd name="connsiteX28" fmla="*/ 2865143 w 3423087"/>
              <a:gd name="connsiteY28" fmla="*/ 5404184 h 5488616"/>
              <a:gd name="connsiteX29" fmla="*/ 2414005 w 3423087"/>
              <a:gd name="connsiteY29" fmla="*/ 5044709 h 5488616"/>
              <a:gd name="connsiteX30" fmla="*/ 1870014 w 3423087"/>
              <a:gd name="connsiteY30" fmla="*/ 3397360 h 5488616"/>
              <a:gd name="connsiteX31" fmla="*/ 1479106 w 3423087"/>
              <a:gd name="connsiteY31" fmla="*/ 4231165 h 5488616"/>
              <a:gd name="connsiteX32" fmla="*/ 1270070 w 3423087"/>
              <a:gd name="connsiteY32" fmla="*/ 4831514 h 5488616"/>
              <a:gd name="connsiteX33" fmla="*/ 851370 w 3423087"/>
              <a:gd name="connsiteY33" fmla="*/ 5479017 h 5488616"/>
              <a:gd name="connsiteX34" fmla="*/ 529518 w 3423087"/>
              <a:gd name="connsiteY34" fmla="*/ 5181494 h 5488616"/>
              <a:gd name="connsiteX35" fmla="*/ 919711 w 3423087"/>
              <a:gd name="connsiteY35" fmla="*/ 4670172 h 5488616"/>
              <a:gd name="connsiteX36" fmla="*/ 1093312 w 3423087"/>
              <a:gd name="connsiteY36" fmla="*/ 3813676 h 5488616"/>
              <a:gd name="connsiteX37" fmla="*/ 1097290 w 3423087"/>
              <a:gd name="connsiteY37" fmla="*/ 3179116 h 5488616"/>
              <a:gd name="connsiteX38" fmla="*/ 1119323 w 3423087"/>
              <a:gd name="connsiteY38" fmla="*/ 1384110 h 5488616"/>
              <a:gd name="connsiteX39" fmla="*/ 494163 w 3423087"/>
              <a:gd name="connsiteY39" fmla="*/ 2332702 h 5488616"/>
              <a:gd name="connsiteX40" fmla="*/ 470741 w 3423087"/>
              <a:gd name="connsiteY40" fmla="*/ 2541576 h 5488616"/>
              <a:gd name="connsiteX41" fmla="*/ 418506 w 3423087"/>
              <a:gd name="connsiteY41" fmla="*/ 2746170 h 5488616"/>
              <a:gd name="connsiteX42" fmla="*/ 408235 w 3423087"/>
              <a:gd name="connsiteY42" fmla="*/ 2617989 h 5488616"/>
              <a:gd name="connsiteX43" fmla="*/ 273108 w 3423087"/>
              <a:gd name="connsiteY43" fmla="*/ 2818179 h 5488616"/>
              <a:gd name="connsiteX44" fmla="*/ 332139 w 3423087"/>
              <a:gd name="connsiteY44" fmla="*/ 2568487 h 5488616"/>
              <a:gd name="connsiteX45" fmla="*/ 91917 w 3423087"/>
              <a:gd name="connsiteY45" fmla="*/ 2852878 h 5488616"/>
              <a:gd name="connsiteX46" fmla="*/ 238561 w 3423087"/>
              <a:gd name="connsiteY46" fmla="*/ 2535928 h 5488616"/>
              <a:gd name="connsiteX47" fmla="*/ 32680 w 3423087"/>
              <a:gd name="connsiteY47" fmla="*/ 2755589 h 5488616"/>
              <a:gd name="connsiteX48" fmla="*/ 168638 w 3423087"/>
              <a:gd name="connsiteY48" fmla="*/ 2521594 h 5488616"/>
              <a:gd name="connsiteX49" fmla="*/ 0 w 3423087"/>
              <a:gd name="connsiteY49" fmla="*/ 2529811 h 5488616"/>
              <a:gd name="connsiteX50" fmla="*/ 222741 w 3423087"/>
              <a:gd name="connsiteY50" fmla="*/ 2423835 h 5488616"/>
              <a:gd name="connsiteX51" fmla="*/ 396849 w 3423087"/>
              <a:gd name="connsiteY51" fmla="*/ 2118812 h 5488616"/>
              <a:gd name="connsiteX0" fmla="*/ 396849 w 3423087"/>
              <a:gd name="connsiteY0" fmla="*/ 2118812 h 5491963"/>
              <a:gd name="connsiteX1" fmla="*/ 873552 w 3423087"/>
              <a:gd name="connsiteY1" fmla="*/ 1005852 h 5491963"/>
              <a:gd name="connsiteX2" fmla="*/ 1588660 w 3423087"/>
              <a:gd name="connsiteY2" fmla="*/ 771391 h 5491963"/>
              <a:gd name="connsiteX3" fmla="*/ 1648434 w 3423087"/>
              <a:gd name="connsiteY3" fmla="*/ 607235 h 5491963"/>
              <a:gd name="connsiteX4" fmla="*/ 1533649 w 3423087"/>
              <a:gd name="connsiteY4" fmla="*/ 340674 h 5491963"/>
              <a:gd name="connsiteX5" fmla="*/ 1630539 w 3423087"/>
              <a:gd name="connsiteY5" fmla="*/ 115112 h 5491963"/>
              <a:gd name="connsiteX6" fmla="*/ 1847604 w 3423087"/>
              <a:gd name="connsiteY6" fmla="*/ 278 h 5491963"/>
              <a:gd name="connsiteX7" fmla="*/ 2104775 w 3423087"/>
              <a:gd name="connsiteY7" fmla="*/ 42203 h 5491963"/>
              <a:gd name="connsiteX8" fmla="*/ 2233429 w 3423087"/>
              <a:gd name="connsiteY8" fmla="*/ 302468 h 5491963"/>
              <a:gd name="connsiteX9" fmla="*/ 2083666 w 3423087"/>
              <a:gd name="connsiteY9" fmla="*/ 579895 h 5491963"/>
              <a:gd name="connsiteX10" fmla="*/ 2127922 w 3423087"/>
              <a:gd name="connsiteY10" fmla="*/ 736223 h 5491963"/>
              <a:gd name="connsiteX11" fmla="*/ 2573399 w 3423087"/>
              <a:gd name="connsiteY11" fmla="*/ 923791 h 5491963"/>
              <a:gd name="connsiteX12" fmla="*/ 3134032 w 3423087"/>
              <a:gd name="connsiteY12" fmla="*/ 2387463 h 5491963"/>
              <a:gd name="connsiteX13" fmla="*/ 3423087 w 3423087"/>
              <a:gd name="connsiteY13" fmla="*/ 2522023 h 5491963"/>
              <a:gd name="connsiteX14" fmla="*/ 3256071 w 3423087"/>
              <a:gd name="connsiteY14" fmla="*/ 2578763 h 5491963"/>
              <a:gd name="connsiteX15" fmla="*/ 3350806 w 3423087"/>
              <a:gd name="connsiteY15" fmla="*/ 2865500 h 5491963"/>
              <a:gd name="connsiteX16" fmla="*/ 3214563 w 3423087"/>
              <a:gd name="connsiteY16" fmla="*/ 2660987 h 5491963"/>
              <a:gd name="connsiteX17" fmla="*/ 3232208 w 3423087"/>
              <a:gd name="connsiteY17" fmla="*/ 2955448 h 5491963"/>
              <a:gd name="connsiteX18" fmla="*/ 3087348 w 3423087"/>
              <a:gd name="connsiteY18" fmla="*/ 2669329 h 5491963"/>
              <a:gd name="connsiteX19" fmla="*/ 3084908 w 3423087"/>
              <a:gd name="connsiteY19" fmla="*/ 2893269 h 5491963"/>
              <a:gd name="connsiteX20" fmla="*/ 3020822 w 3423087"/>
              <a:gd name="connsiteY20" fmla="*/ 2634931 h 5491963"/>
              <a:gd name="connsiteX21" fmla="*/ 2955331 w 3423087"/>
              <a:gd name="connsiteY21" fmla="*/ 2808085 h 5491963"/>
              <a:gd name="connsiteX22" fmla="*/ 2941042 w 3423087"/>
              <a:gd name="connsiteY22" fmla="*/ 2438719 h 5491963"/>
              <a:gd name="connsiteX23" fmla="*/ 2464908 w 3423087"/>
              <a:gd name="connsiteY23" fmla="*/ 1382826 h 5491963"/>
              <a:gd name="connsiteX24" fmla="*/ 2432722 w 3423087"/>
              <a:gd name="connsiteY24" fmla="*/ 3022221 h 5491963"/>
              <a:gd name="connsiteX25" fmla="*/ 2720883 w 3423087"/>
              <a:gd name="connsiteY25" fmla="*/ 4501307 h 5491963"/>
              <a:gd name="connsiteX26" fmla="*/ 3099938 w 3423087"/>
              <a:gd name="connsiteY26" fmla="*/ 5058051 h 5491963"/>
              <a:gd name="connsiteX27" fmla="*/ 3058510 w 3423087"/>
              <a:gd name="connsiteY27" fmla="*/ 5439861 h 5491963"/>
              <a:gd name="connsiteX28" fmla="*/ 2865143 w 3423087"/>
              <a:gd name="connsiteY28" fmla="*/ 5404184 h 5491963"/>
              <a:gd name="connsiteX29" fmla="*/ 2414005 w 3423087"/>
              <a:gd name="connsiteY29" fmla="*/ 5044709 h 5491963"/>
              <a:gd name="connsiteX30" fmla="*/ 1870014 w 3423087"/>
              <a:gd name="connsiteY30" fmla="*/ 3397360 h 5491963"/>
              <a:gd name="connsiteX31" fmla="*/ 1479106 w 3423087"/>
              <a:gd name="connsiteY31" fmla="*/ 4231165 h 5491963"/>
              <a:gd name="connsiteX32" fmla="*/ 1270070 w 3423087"/>
              <a:gd name="connsiteY32" fmla="*/ 4831514 h 5491963"/>
              <a:gd name="connsiteX33" fmla="*/ 851370 w 3423087"/>
              <a:gd name="connsiteY33" fmla="*/ 5479017 h 5491963"/>
              <a:gd name="connsiteX34" fmla="*/ 613911 w 3423087"/>
              <a:gd name="connsiteY34" fmla="*/ 5218332 h 5491963"/>
              <a:gd name="connsiteX35" fmla="*/ 919711 w 3423087"/>
              <a:gd name="connsiteY35" fmla="*/ 4670172 h 5491963"/>
              <a:gd name="connsiteX36" fmla="*/ 1093312 w 3423087"/>
              <a:gd name="connsiteY36" fmla="*/ 3813676 h 5491963"/>
              <a:gd name="connsiteX37" fmla="*/ 1097290 w 3423087"/>
              <a:gd name="connsiteY37" fmla="*/ 3179116 h 5491963"/>
              <a:gd name="connsiteX38" fmla="*/ 1119323 w 3423087"/>
              <a:gd name="connsiteY38" fmla="*/ 1384110 h 5491963"/>
              <a:gd name="connsiteX39" fmla="*/ 494163 w 3423087"/>
              <a:gd name="connsiteY39" fmla="*/ 2332702 h 5491963"/>
              <a:gd name="connsiteX40" fmla="*/ 470741 w 3423087"/>
              <a:gd name="connsiteY40" fmla="*/ 2541576 h 5491963"/>
              <a:gd name="connsiteX41" fmla="*/ 418506 w 3423087"/>
              <a:gd name="connsiteY41" fmla="*/ 2746170 h 5491963"/>
              <a:gd name="connsiteX42" fmla="*/ 408235 w 3423087"/>
              <a:gd name="connsiteY42" fmla="*/ 2617989 h 5491963"/>
              <a:gd name="connsiteX43" fmla="*/ 273108 w 3423087"/>
              <a:gd name="connsiteY43" fmla="*/ 2818179 h 5491963"/>
              <a:gd name="connsiteX44" fmla="*/ 332139 w 3423087"/>
              <a:gd name="connsiteY44" fmla="*/ 2568487 h 5491963"/>
              <a:gd name="connsiteX45" fmla="*/ 91917 w 3423087"/>
              <a:gd name="connsiteY45" fmla="*/ 2852878 h 5491963"/>
              <a:gd name="connsiteX46" fmla="*/ 238561 w 3423087"/>
              <a:gd name="connsiteY46" fmla="*/ 2535928 h 5491963"/>
              <a:gd name="connsiteX47" fmla="*/ 32680 w 3423087"/>
              <a:gd name="connsiteY47" fmla="*/ 2755589 h 5491963"/>
              <a:gd name="connsiteX48" fmla="*/ 168638 w 3423087"/>
              <a:gd name="connsiteY48" fmla="*/ 2521594 h 5491963"/>
              <a:gd name="connsiteX49" fmla="*/ 0 w 3423087"/>
              <a:gd name="connsiteY49" fmla="*/ 2529811 h 5491963"/>
              <a:gd name="connsiteX50" fmla="*/ 222741 w 3423087"/>
              <a:gd name="connsiteY50" fmla="*/ 2423835 h 5491963"/>
              <a:gd name="connsiteX51" fmla="*/ 396849 w 3423087"/>
              <a:gd name="connsiteY51" fmla="*/ 2118812 h 5491963"/>
              <a:gd name="connsiteX0" fmla="*/ 396849 w 3423087"/>
              <a:gd name="connsiteY0" fmla="*/ 2118812 h 5483596"/>
              <a:gd name="connsiteX1" fmla="*/ 873552 w 3423087"/>
              <a:gd name="connsiteY1" fmla="*/ 1005852 h 5483596"/>
              <a:gd name="connsiteX2" fmla="*/ 1588660 w 3423087"/>
              <a:gd name="connsiteY2" fmla="*/ 771391 h 5483596"/>
              <a:gd name="connsiteX3" fmla="*/ 1648434 w 3423087"/>
              <a:gd name="connsiteY3" fmla="*/ 607235 h 5483596"/>
              <a:gd name="connsiteX4" fmla="*/ 1533649 w 3423087"/>
              <a:gd name="connsiteY4" fmla="*/ 340674 h 5483596"/>
              <a:gd name="connsiteX5" fmla="*/ 1630539 w 3423087"/>
              <a:gd name="connsiteY5" fmla="*/ 115112 h 5483596"/>
              <a:gd name="connsiteX6" fmla="*/ 1847604 w 3423087"/>
              <a:gd name="connsiteY6" fmla="*/ 278 h 5483596"/>
              <a:gd name="connsiteX7" fmla="*/ 2104775 w 3423087"/>
              <a:gd name="connsiteY7" fmla="*/ 42203 h 5483596"/>
              <a:gd name="connsiteX8" fmla="*/ 2233429 w 3423087"/>
              <a:gd name="connsiteY8" fmla="*/ 302468 h 5483596"/>
              <a:gd name="connsiteX9" fmla="*/ 2083666 w 3423087"/>
              <a:gd name="connsiteY9" fmla="*/ 579895 h 5483596"/>
              <a:gd name="connsiteX10" fmla="*/ 2127922 w 3423087"/>
              <a:gd name="connsiteY10" fmla="*/ 736223 h 5483596"/>
              <a:gd name="connsiteX11" fmla="*/ 2573399 w 3423087"/>
              <a:gd name="connsiteY11" fmla="*/ 923791 h 5483596"/>
              <a:gd name="connsiteX12" fmla="*/ 3134032 w 3423087"/>
              <a:gd name="connsiteY12" fmla="*/ 2387463 h 5483596"/>
              <a:gd name="connsiteX13" fmla="*/ 3423087 w 3423087"/>
              <a:gd name="connsiteY13" fmla="*/ 2522023 h 5483596"/>
              <a:gd name="connsiteX14" fmla="*/ 3256071 w 3423087"/>
              <a:gd name="connsiteY14" fmla="*/ 2578763 h 5483596"/>
              <a:gd name="connsiteX15" fmla="*/ 3350806 w 3423087"/>
              <a:gd name="connsiteY15" fmla="*/ 2865500 h 5483596"/>
              <a:gd name="connsiteX16" fmla="*/ 3214563 w 3423087"/>
              <a:gd name="connsiteY16" fmla="*/ 2660987 h 5483596"/>
              <a:gd name="connsiteX17" fmla="*/ 3232208 w 3423087"/>
              <a:gd name="connsiteY17" fmla="*/ 2955448 h 5483596"/>
              <a:gd name="connsiteX18" fmla="*/ 3087348 w 3423087"/>
              <a:gd name="connsiteY18" fmla="*/ 2669329 h 5483596"/>
              <a:gd name="connsiteX19" fmla="*/ 3084908 w 3423087"/>
              <a:gd name="connsiteY19" fmla="*/ 2893269 h 5483596"/>
              <a:gd name="connsiteX20" fmla="*/ 3020822 w 3423087"/>
              <a:gd name="connsiteY20" fmla="*/ 2634931 h 5483596"/>
              <a:gd name="connsiteX21" fmla="*/ 2955331 w 3423087"/>
              <a:gd name="connsiteY21" fmla="*/ 2808085 h 5483596"/>
              <a:gd name="connsiteX22" fmla="*/ 2941042 w 3423087"/>
              <a:gd name="connsiteY22" fmla="*/ 2438719 h 5483596"/>
              <a:gd name="connsiteX23" fmla="*/ 2464908 w 3423087"/>
              <a:gd name="connsiteY23" fmla="*/ 1382826 h 5483596"/>
              <a:gd name="connsiteX24" fmla="*/ 2432722 w 3423087"/>
              <a:gd name="connsiteY24" fmla="*/ 3022221 h 5483596"/>
              <a:gd name="connsiteX25" fmla="*/ 2720883 w 3423087"/>
              <a:gd name="connsiteY25" fmla="*/ 4501307 h 5483596"/>
              <a:gd name="connsiteX26" fmla="*/ 3099938 w 3423087"/>
              <a:gd name="connsiteY26" fmla="*/ 5058051 h 5483596"/>
              <a:gd name="connsiteX27" fmla="*/ 3058510 w 3423087"/>
              <a:gd name="connsiteY27" fmla="*/ 5439861 h 5483596"/>
              <a:gd name="connsiteX28" fmla="*/ 2865143 w 3423087"/>
              <a:gd name="connsiteY28" fmla="*/ 5404184 h 5483596"/>
              <a:gd name="connsiteX29" fmla="*/ 2414005 w 3423087"/>
              <a:gd name="connsiteY29" fmla="*/ 5044709 h 5483596"/>
              <a:gd name="connsiteX30" fmla="*/ 1870014 w 3423087"/>
              <a:gd name="connsiteY30" fmla="*/ 3397360 h 5483596"/>
              <a:gd name="connsiteX31" fmla="*/ 1479106 w 3423087"/>
              <a:gd name="connsiteY31" fmla="*/ 4231165 h 5483596"/>
              <a:gd name="connsiteX32" fmla="*/ 1294181 w 3423087"/>
              <a:gd name="connsiteY32" fmla="*/ 5015700 h 5483596"/>
              <a:gd name="connsiteX33" fmla="*/ 851370 w 3423087"/>
              <a:gd name="connsiteY33" fmla="*/ 5479017 h 5483596"/>
              <a:gd name="connsiteX34" fmla="*/ 613911 w 3423087"/>
              <a:gd name="connsiteY34" fmla="*/ 5218332 h 5483596"/>
              <a:gd name="connsiteX35" fmla="*/ 919711 w 3423087"/>
              <a:gd name="connsiteY35" fmla="*/ 4670172 h 5483596"/>
              <a:gd name="connsiteX36" fmla="*/ 1093312 w 3423087"/>
              <a:gd name="connsiteY36" fmla="*/ 3813676 h 5483596"/>
              <a:gd name="connsiteX37" fmla="*/ 1097290 w 3423087"/>
              <a:gd name="connsiteY37" fmla="*/ 3179116 h 5483596"/>
              <a:gd name="connsiteX38" fmla="*/ 1119323 w 3423087"/>
              <a:gd name="connsiteY38" fmla="*/ 1384110 h 5483596"/>
              <a:gd name="connsiteX39" fmla="*/ 494163 w 3423087"/>
              <a:gd name="connsiteY39" fmla="*/ 2332702 h 5483596"/>
              <a:gd name="connsiteX40" fmla="*/ 470741 w 3423087"/>
              <a:gd name="connsiteY40" fmla="*/ 2541576 h 5483596"/>
              <a:gd name="connsiteX41" fmla="*/ 418506 w 3423087"/>
              <a:gd name="connsiteY41" fmla="*/ 2746170 h 5483596"/>
              <a:gd name="connsiteX42" fmla="*/ 408235 w 3423087"/>
              <a:gd name="connsiteY42" fmla="*/ 2617989 h 5483596"/>
              <a:gd name="connsiteX43" fmla="*/ 273108 w 3423087"/>
              <a:gd name="connsiteY43" fmla="*/ 2818179 h 5483596"/>
              <a:gd name="connsiteX44" fmla="*/ 332139 w 3423087"/>
              <a:gd name="connsiteY44" fmla="*/ 2568487 h 5483596"/>
              <a:gd name="connsiteX45" fmla="*/ 91917 w 3423087"/>
              <a:gd name="connsiteY45" fmla="*/ 2852878 h 5483596"/>
              <a:gd name="connsiteX46" fmla="*/ 238561 w 3423087"/>
              <a:gd name="connsiteY46" fmla="*/ 2535928 h 5483596"/>
              <a:gd name="connsiteX47" fmla="*/ 32680 w 3423087"/>
              <a:gd name="connsiteY47" fmla="*/ 2755589 h 5483596"/>
              <a:gd name="connsiteX48" fmla="*/ 168638 w 3423087"/>
              <a:gd name="connsiteY48" fmla="*/ 2521594 h 5483596"/>
              <a:gd name="connsiteX49" fmla="*/ 0 w 3423087"/>
              <a:gd name="connsiteY49" fmla="*/ 2529811 h 5483596"/>
              <a:gd name="connsiteX50" fmla="*/ 222741 w 3423087"/>
              <a:gd name="connsiteY50" fmla="*/ 2423835 h 5483596"/>
              <a:gd name="connsiteX51" fmla="*/ 396849 w 3423087"/>
              <a:gd name="connsiteY51" fmla="*/ 2118812 h 5483596"/>
              <a:gd name="connsiteX0" fmla="*/ 396849 w 3423087"/>
              <a:gd name="connsiteY0" fmla="*/ 2118812 h 5483596"/>
              <a:gd name="connsiteX1" fmla="*/ 873552 w 3423087"/>
              <a:gd name="connsiteY1" fmla="*/ 1005852 h 5483596"/>
              <a:gd name="connsiteX2" fmla="*/ 1455107 w 3423087"/>
              <a:gd name="connsiteY2" fmla="*/ 787880 h 5483596"/>
              <a:gd name="connsiteX3" fmla="*/ 1648434 w 3423087"/>
              <a:gd name="connsiteY3" fmla="*/ 607235 h 5483596"/>
              <a:gd name="connsiteX4" fmla="*/ 1533649 w 3423087"/>
              <a:gd name="connsiteY4" fmla="*/ 340674 h 5483596"/>
              <a:gd name="connsiteX5" fmla="*/ 1630539 w 3423087"/>
              <a:gd name="connsiteY5" fmla="*/ 115112 h 5483596"/>
              <a:gd name="connsiteX6" fmla="*/ 1847604 w 3423087"/>
              <a:gd name="connsiteY6" fmla="*/ 278 h 5483596"/>
              <a:gd name="connsiteX7" fmla="*/ 2104775 w 3423087"/>
              <a:gd name="connsiteY7" fmla="*/ 42203 h 5483596"/>
              <a:gd name="connsiteX8" fmla="*/ 2233429 w 3423087"/>
              <a:gd name="connsiteY8" fmla="*/ 302468 h 5483596"/>
              <a:gd name="connsiteX9" fmla="*/ 2083666 w 3423087"/>
              <a:gd name="connsiteY9" fmla="*/ 579895 h 5483596"/>
              <a:gd name="connsiteX10" fmla="*/ 2127922 w 3423087"/>
              <a:gd name="connsiteY10" fmla="*/ 736223 h 5483596"/>
              <a:gd name="connsiteX11" fmla="*/ 2573399 w 3423087"/>
              <a:gd name="connsiteY11" fmla="*/ 923791 h 5483596"/>
              <a:gd name="connsiteX12" fmla="*/ 3134032 w 3423087"/>
              <a:gd name="connsiteY12" fmla="*/ 2387463 h 5483596"/>
              <a:gd name="connsiteX13" fmla="*/ 3423087 w 3423087"/>
              <a:gd name="connsiteY13" fmla="*/ 2522023 h 5483596"/>
              <a:gd name="connsiteX14" fmla="*/ 3256071 w 3423087"/>
              <a:gd name="connsiteY14" fmla="*/ 2578763 h 5483596"/>
              <a:gd name="connsiteX15" fmla="*/ 3350806 w 3423087"/>
              <a:gd name="connsiteY15" fmla="*/ 2865500 h 5483596"/>
              <a:gd name="connsiteX16" fmla="*/ 3214563 w 3423087"/>
              <a:gd name="connsiteY16" fmla="*/ 2660987 h 5483596"/>
              <a:gd name="connsiteX17" fmla="*/ 3232208 w 3423087"/>
              <a:gd name="connsiteY17" fmla="*/ 2955448 h 5483596"/>
              <a:gd name="connsiteX18" fmla="*/ 3087348 w 3423087"/>
              <a:gd name="connsiteY18" fmla="*/ 2669329 h 5483596"/>
              <a:gd name="connsiteX19" fmla="*/ 3084908 w 3423087"/>
              <a:gd name="connsiteY19" fmla="*/ 2893269 h 5483596"/>
              <a:gd name="connsiteX20" fmla="*/ 3020822 w 3423087"/>
              <a:gd name="connsiteY20" fmla="*/ 2634931 h 5483596"/>
              <a:gd name="connsiteX21" fmla="*/ 2955331 w 3423087"/>
              <a:gd name="connsiteY21" fmla="*/ 2808085 h 5483596"/>
              <a:gd name="connsiteX22" fmla="*/ 2941042 w 3423087"/>
              <a:gd name="connsiteY22" fmla="*/ 2438719 h 5483596"/>
              <a:gd name="connsiteX23" fmla="*/ 2464908 w 3423087"/>
              <a:gd name="connsiteY23" fmla="*/ 1382826 h 5483596"/>
              <a:gd name="connsiteX24" fmla="*/ 2432722 w 3423087"/>
              <a:gd name="connsiteY24" fmla="*/ 3022221 h 5483596"/>
              <a:gd name="connsiteX25" fmla="*/ 2720883 w 3423087"/>
              <a:gd name="connsiteY25" fmla="*/ 4501307 h 5483596"/>
              <a:gd name="connsiteX26" fmla="*/ 3099938 w 3423087"/>
              <a:gd name="connsiteY26" fmla="*/ 5058051 h 5483596"/>
              <a:gd name="connsiteX27" fmla="*/ 3058510 w 3423087"/>
              <a:gd name="connsiteY27" fmla="*/ 5439861 h 5483596"/>
              <a:gd name="connsiteX28" fmla="*/ 2865143 w 3423087"/>
              <a:gd name="connsiteY28" fmla="*/ 5404184 h 5483596"/>
              <a:gd name="connsiteX29" fmla="*/ 2414005 w 3423087"/>
              <a:gd name="connsiteY29" fmla="*/ 5044709 h 5483596"/>
              <a:gd name="connsiteX30" fmla="*/ 1870014 w 3423087"/>
              <a:gd name="connsiteY30" fmla="*/ 3397360 h 5483596"/>
              <a:gd name="connsiteX31" fmla="*/ 1479106 w 3423087"/>
              <a:gd name="connsiteY31" fmla="*/ 4231165 h 5483596"/>
              <a:gd name="connsiteX32" fmla="*/ 1294181 w 3423087"/>
              <a:gd name="connsiteY32" fmla="*/ 5015700 h 5483596"/>
              <a:gd name="connsiteX33" fmla="*/ 851370 w 3423087"/>
              <a:gd name="connsiteY33" fmla="*/ 5479017 h 5483596"/>
              <a:gd name="connsiteX34" fmla="*/ 613911 w 3423087"/>
              <a:gd name="connsiteY34" fmla="*/ 5218332 h 5483596"/>
              <a:gd name="connsiteX35" fmla="*/ 919711 w 3423087"/>
              <a:gd name="connsiteY35" fmla="*/ 4670172 h 5483596"/>
              <a:gd name="connsiteX36" fmla="*/ 1093312 w 3423087"/>
              <a:gd name="connsiteY36" fmla="*/ 3813676 h 5483596"/>
              <a:gd name="connsiteX37" fmla="*/ 1097290 w 3423087"/>
              <a:gd name="connsiteY37" fmla="*/ 3179116 h 5483596"/>
              <a:gd name="connsiteX38" fmla="*/ 1119323 w 3423087"/>
              <a:gd name="connsiteY38" fmla="*/ 1384110 h 5483596"/>
              <a:gd name="connsiteX39" fmla="*/ 494163 w 3423087"/>
              <a:gd name="connsiteY39" fmla="*/ 2332702 h 5483596"/>
              <a:gd name="connsiteX40" fmla="*/ 470741 w 3423087"/>
              <a:gd name="connsiteY40" fmla="*/ 2541576 h 5483596"/>
              <a:gd name="connsiteX41" fmla="*/ 418506 w 3423087"/>
              <a:gd name="connsiteY41" fmla="*/ 2746170 h 5483596"/>
              <a:gd name="connsiteX42" fmla="*/ 408235 w 3423087"/>
              <a:gd name="connsiteY42" fmla="*/ 2617989 h 5483596"/>
              <a:gd name="connsiteX43" fmla="*/ 273108 w 3423087"/>
              <a:gd name="connsiteY43" fmla="*/ 2818179 h 5483596"/>
              <a:gd name="connsiteX44" fmla="*/ 332139 w 3423087"/>
              <a:gd name="connsiteY44" fmla="*/ 2568487 h 5483596"/>
              <a:gd name="connsiteX45" fmla="*/ 91917 w 3423087"/>
              <a:gd name="connsiteY45" fmla="*/ 2852878 h 5483596"/>
              <a:gd name="connsiteX46" fmla="*/ 238561 w 3423087"/>
              <a:gd name="connsiteY46" fmla="*/ 2535928 h 5483596"/>
              <a:gd name="connsiteX47" fmla="*/ 32680 w 3423087"/>
              <a:gd name="connsiteY47" fmla="*/ 2755589 h 5483596"/>
              <a:gd name="connsiteX48" fmla="*/ 168638 w 3423087"/>
              <a:gd name="connsiteY48" fmla="*/ 2521594 h 5483596"/>
              <a:gd name="connsiteX49" fmla="*/ 0 w 3423087"/>
              <a:gd name="connsiteY49" fmla="*/ 2529811 h 5483596"/>
              <a:gd name="connsiteX50" fmla="*/ 222741 w 3423087"/>
              <a:gd name="connsiteY50" fmla="*/ 2423835 h 5483596"/>
              <a:gd name="connsiteX51" fmla="*/ 396849 w 3423087"/>
              <a:gd name="connsiteY51" fmla="*/ 2118812 h 5483596"/>
              <a:gd name="connsiteX0" fmla="*/ 396849 w 3423087"/>
              <a:gd name="connsiteY0" fmla="*/ 2118812 h 5483596"/>
              <a:gd name="connsiteX1" fmla="*/ 873552 w 3423087"/>
              <a:gd name="connsiteY1" fmla="*/ 1005852 h 5483596"/>
              <a:gd name="connsiteX2" fmla="*/ 1455107 w 3423087"/>
              <a:gd name="connsiteY2" fmla="*/ 787880 h 5483596"/>
              <a:gd name="connsiteX3" fmla="*/ 1595823 w 3423087"/>
              <a:gd name="connsiteY3" fmla="*/ 603112 h 5483596"/>
              <a:gd name="connsiteX4" fmla="*/ 1533649 w 3423087"/>
              <a:gd name="connsiteY4" fmla="*/ 340674 h 5483596"/>
              <a:gd name="connsiteX5" fmla="*/ 1630539 w 3423087"/>
              <a:gd name="connsiteY5" fmla="*/ 115112 h 5483596"/>
              <a:gd name="connsiteX6" fmla="*/ 1847604 w 3423087"/>
              <a:gd name="connsiteY6" fmla="*/ 278 h 5483596"/>
              <a:gd name="connsiteX7" fmla="*/ 2104775 w 3423087"/>
              <a:gd name="connsiteY7" fmla="*/ 42203 h 5483596"/>
              <a:gd name="connsiteX8" fmla="*/ 2233429 w 3423087"/>
              <a:gd name="connsiteY8" fmla="*/ 302468 h 5483596"/>
              <a:gd name="connsiteX9" fmla="*/ 2083666 w 3423087"/>
              <a:gd name="connsiteY9" fmla="*/ 579895 h 5483596"/>
              <a:gd name="connsiteX10" fmla="*/ 2127922 w 3423087"/>
              <a:gd name="connsiteY10" fmla="*/ 736223 h 5483596"/>
              <a:gd name="connsiteX11" fmla="*/ 2573399 w 3423087"/>
              <a:gd name="connsiteY11" fmla="*/ 923791 h 5483596"/>
              <a:gd name="connsiteX12" fmla="*/ 3134032 w 3423087"/>
              <a:gd name="connsiteY12" fmla="*/ 2387463 h 5483596"/>
              <a:gd name="connsiteX13" fmla="*/ 3423087 w 3423087"/>
              <a:gd name="connsiteY13" fmla="*/ 2522023 h 5483596"/>
              <a:gd name="connsiteX14" fmla="*/ 3256071 w 3423087"/>
              <a:gd name="connsiteY14" fmla="*/ 2578763 h 5483596"/>
              <a:gd name="connsiteX15" fmla="*/ 3350806 w 3423087"/>
              <a:gd name="connsiteY15" fmla="*/ 2865500 h 5483596"/>
              <a:gd name="connsiteX16" fmla="*/ 3214563 w 3423087"/>
              <a:gd name="connsiteY16" fmla="*/ 2660987 h 5483596"/>
              <a:gd name="connsiteX17" fmla="*/ 3232208 w 3423087"/>
              <a:gd name="connsiteY17" fmla="*/ 2955448 h 5483596"/>
              <a:gd name="connsiteX18" fmla="*/ 3087348 w 3423087"/>
              <a:gd name="connsiteY18" fmla="*/ 2669329 h 5483596"/>
              <a:gd name="connsiteX19" fmla="*/ 3084908 w 3423087"/>
              <a:gd name="connsiteY19" fmla="*/ 2893269 h 5483596"/>
              <a:gd name="connsiteX20" fmla="*/ 3020822 w 3423087"/>
              <a:gd name="connsiteY20" fmla="*/ 2634931 h 5483596"/>
              <a:gd name="connsiteX21" fmla="*/ 2955331 w 3423087"/>
              <a:gd name="connsiteY21" fmla="*/ 2808085 h 5483596"/>
              <a:gd name="connsiteX22" fmla="*/ 2941042 w 3423087"/>
              <a:gd name="connsiteY22" fmla="*/ 2438719 h 5483596"/>
              <a:gd name="connsiteX23" fmla="*/ 2464908 w 3423087"/>
              <a:gd name="connsiteY23" fmla="*/ 1382826 h 5483596"/>
              <a:gd name="connsiteX24" fmla="*/ 2432722 w 3423087"/>
              <a:gd name="connsiteY24" fmla="*/ 3022221 h 5483596"/>
              <a:gd name="connsiteX25" fmla="*/ 2720883 w 3423087"/>
              <a:gd name="connsiteY25" fmla="*/ 4501307 h 5483596"/>
              <a:gd name="connsiteX26" fmla="*/ 3099938 w 3423087"/>
              <a:gd name="connsiteY26" fmla="*/ 5058051 h 5483596"/>
              <a:gd name="connsiteX27" fmla="*/ 3058510 w 3423087"/>
              <a:gd name="connsiteY27" fmla="*/ 5439861 h 5483596"/>
              <a:gd name="connsiteX28" fmla="*/ 2865143 w 3423087"/>
              <a:gd name="connsiteY28" fmla="*/ 5404184 h 5483596"/>
              <a:gd name="connsiteX29" fmla="*/ 2414005 w 3423087"/>
              <a:gd name="connsiteY29" fmla="*/ 5044709 h 5483596"/>
              <a:gd name="connsiteX30" fmla="*/ 1870014 w 3423087"/>
              <a:gd name="connsiteY30" fmla="*/ 3397360 h 5483596"/>
              <a:gd name="connsiteX31" fmla="*/ 1479106 w 3423087"/>
              <a:gd name="connsiteY31" fmla="*/ 4231165 h 5483596"/>
              <a:gd name="connsiteX32" fmla="*/ 1294181 w 3423087"/>
              <a:gd name="connsiteY32" fmla="*/ 5015700 h 5483596"/>
              <a:gd name="connsiteX33" fmla="*/ 851370 w 3423087"/>
              <a:gd name="connsiteY33" fmla="*/ 5479017 h 5483596"/>
              <a:gd name="connsiteX34" fmla="*/ 613911 w 3423087"/>
              <a:gd name="connsiteY34" fmla="*/ 5218332 h 5483596"/>
              <a:gd name="connsiteX35" fmla="*/ 919711 w 3423087"/>
              <a:gd name="connsiteY35" fmla="*/ 4670172 h 5483596"/>
              <a:gd name="connsiteX36" fmla="*/ 1093312 w 3423087"/>
              <a:gd name="connsiteY36" fmla="*/ 3813676 h 5483596"/>
              <a:gd name="connsiteX37" fmla="*/ 1097290 w 3423087"/>
              <a:gd name="connsiteY37" fmla="*/ 3179116 h 5483596"/>
              <a:gd name="connsiteX38" fmla="*/ 1119323 w 3423087"/>
              <a:gd name="connsiteY38" fmla="*/ 1384110 h 5483596"/>
              <a:gd name="connsiteX39" fmla="*/ 494163 w 3423087"/>
              <a:gd name="connsiteY39" fmla="*/ 2332702 h 5483596"/>
              <a:gd name="connsiteX40" fmla="*/ 470741 w 3423087"/>
              <a:gd name="connsiteY40" fmla="*/ 2541576 h 5483596"/>
              <a:gd name="connsiteX41" fmla="*/ 418506 w 3423087"/>
              <a:gd name="connsiteY41" fmla="*/ 2746170 h 5483596"/>
              <a:gd name="connsiteX42" fmla="*/ 408235 w 3423087"/>
              <a:gd name="connsiteY42" fmla="*/ 2617989 h 5483596"/>
              <a:gd name="connsiteX43" fmla="*/ 273108 w 3423087"/>
              <a:gd name="connsiteY43" fmla="*/ 2818179 h 5483596"/>
              <a:gd name="connsiteX44" fmla="*/ 332139 w 3423087"/>
              <a:gd name="connsiteY44" fmla="*/ 2568487 h 5483596"/>
              <a:gd name="connsiteX45" fmla="*/ 91917 w 3423087"/>
              <a:gd name="connsiteY45" fmla="*/ 2852878 h 5483596"/>
              <a:gd name="connsiteX46" fmla="*/ 238561 w 3423087"/>
              <a:gd name="connsiteY46" fmla="*/ 2535928 h 5483596"/>
              <a:gd name="connsiteX47" fmla="*/ 32680 w 3423087"/>
              <a:gd name="connsiteY47" fmla="*/ 2755589 h 5483596"/>
              <a:gd name="connsiteX48" fmla="*/ 168638 w 3423087"/>
              <a:gd name="connsiteY48" fmla="*/ 2521594 h 5483596"/>
              <a:gd name="connsiteX49" fmla="*/ 0 w 3423087"/>
              <a:gd name="connsiteY49" fmla="*/ 2529811 h 5483596"/>
              <a:gd name="connsiteX50" fmla="*/ 222741 w 3423087"/>
              <a:gd name="connsiteY50" fmla="*/ 2423835 h 5483596"/>
              <a:gd name="connsiteX51" fmla="*/ 396849 w 3423087"/>
              <a:gd name="connsiteY51" fmla="*/ 2118812 h 5483596"/>
              <a:gd name="connsiteX0" fmla="*/ 396849 w 3423087"/>
              <a:gd name="connsiteY0" fmla="*/ 2118812 h 5483596"/>
              <a:gd name="connsiteX1" fmla="*/ 873552 w 3423087"/>
              <a:gd name="connsiteY1" fmla="*/ 1005852 h 5483596"/>
              <a:gd name="connsiteX2" fmla="*/ 1455107 w 3423087"/>
              <a:gd name="connsiteY2" fmla="*/ 787880 h 5483596"/>
              <a:gd name="connsiteX3" fmla="*/ 1595823 w 3423087"/>
              <a:gd name="connsiteY3" fmla="*/ 603112 h 5483596"/>
              <a:gd name="connsiteX4" fmla="*/ 1460801 w 3423087"/>
              <a:gd name="connsiteY4" fmla="*/ 332431 h 5483596"/>
              <a:gd name="connsiteX5" fmla="*/ 1630539 w 3423087"/>
              <a:gd name="connsiteY5" fmla="*/ 115112 h 5483596"/>
              <a:gd name="connsiteX6" fmla="*/ 1847604 w 3423087"/>
              <a:gd name="connsiteY6" fmla="*/ 278 h 5483596"/>
              <a:gd name="connsiteX7" fmla="*/ 2104775 w 3423087"/>
              <a:gd name="connsiteY7" fmla="*/ 42203 h 5483596"/>
              <a:gd name="connsiteX8" fmla="*/ 2233429 w 3423087"/>
              <a:gd name="connsiteY8" fmla="*/ 302468 h 5483596"/>
              <a:gd name="connsiteX9" fmla="*/ 2083666 w 3423087"/>
              <a:gd name="connsiteY9" fmla="*/ 579895 h 5483596"/>
              <a:gd name="connsiteX10" fmla="*/ 2127922 w 3423087"/>
              <a:gd name="connsiteY10" fmla="*/ 736223 h 5483596"/>
              <a:gd name="connsiteX11" fmla="*/ 2573399 w 3423087"/>
              <a:gd name="connsiteY11" fmla="*/ 923791 h 5483596"/>
              <a:gd name="connsiteX12" fmla="*/ 3134032 w 3423087"/>
              <a:gd name="connsiteY12" fmla="*/ 2387463 h 5483596"/>
              <a:gd name="connsiteX13" fmla="*/ 3423087 w 3423087"/>
              <a:gd name="connsiteY13" fmla="*/ 2522023 h 5483596"/>
              <a:gd name="connsiteX14" fmla="*/ 3256071 w 3423087"/>
              <a:gd name="connsiteY14" fmla="*/ 2578763 h 5483596"/>
              <a:gd name="connsiteX15" fmla="*/ 3350806 w 3423087"/>
              <a:gd name="connsiteY15" fmla="*/ 2865500 h 5483596"/>
              <a:gd name="connsiteX16" fmla="*/ 3214563 w 3423087"/>
              <a:gd name="connsiteY16" fmla="*/ 2660987 h 5483596"/>
              <a:gd name="connsiteX17" fmla="*/ 3232208 w 3423087"/>
              <a:gd name="connsiteY17" fmla="*/ 2955448 h 5483596"/>
              <a:gd name="connsiteX18" fmla="*/ 3087348 w 3423087"/>
              <a:gd name="connsiteY18" fmla="*/ 2669329 h 5483596"/>
              <a:gd name="connsiteX19" fmla="*/ 3084908 w 3423087"/>
              <a:gd name="connsiteY19" fmla="*/ 2893269 h 5483596"/>
              <a:gd name="connsiteX20" fmla="*/ 3020822 w 3423087"/>
              <a:gd name="connsiteY20" fmla="*/ 2634931 h 5483596"/>
              <a:gd name="connsiteX21" fmla="*/ 2955331 w 3423087"/>
              <a:gd name="connsiteY21" fmla="*/ 2808085 h 5483596"/>
              <a:gd name="connsiteX22" fmla="*/ 2941042 w 3423087"/>
              <a:gd name="connsiteY22" fmla="*/ 2438719 h 5483596"/>
              <a:gd name="connsiteX23" fmla="*/ 2464908 w 3423087"/>
              <a:gd name="connsiteY23" fmla="*/ 1382826 h 5483596"/>
              <a:gd name="connsiteX24" fmla="*/ 2432722 w 3423087"/>
              <a:gd name="connsiteY24" fmla="*/ 3022221 h 5483596"/>
              <a:gd name="connsiteX25" fmla="*/ 2720883 w 3423087"/>
              <a:gd name="connsiteY25" fmla="*/ 4501307 h 5483596"/>
              <a:gd name="connsiteX26" fmla="*/ 3099938 w 3423087"/>
              <a:gd name="connsiteY26" fmla="*/ 5058051 h 5483596"/>
              <a:gd name="connsiteX27" fmla="*/ 3058510 w 3423087"/>
              <a:gd name="connsiteY27" fmla="*/ 5439861 h 5483596"/>
              <a:gd name="connsiteX28" fmla="*/ 2865143 w 3423087"/>
              <a:gd name="connsiteY28" fmla="*/ 5404184 h 5483596"/>
              <a:gd name="connsiteX29" fmla="*/ 2414005 w 3423087"/>
              <a:gd name="connsiteY29" fmla="*/ 5044709 h 5483596"/>
              <a:gd name="connsiteX30" fmla="*/ 1870014 w 3423087"/>
              <a:gd name="connsiteY30" fmla="*/ 3397360 h 5483596"/>
              <a:gd name="connsiteX31" fmla="*/ 1479106 w 3423087"/>
              <a:gd name="connsiteY31" fmla="*/ 4231165 h 5483596"/>
              <a:gd name="connsiteX32" fmla="*/ 1294181 w 3423087"/>
              <a:gd name="connsiteY32" fmla="*/ 5015700 h 5483596"/>
              <a:gd name="connsiteX33" fmla="*/ 851370 w 3423087"/>
              <a:gd name="connsiteY33" fmla="*/ 5479017 h 5483596"/>
              <a:gd name="connsiteX34" fmla="*/ 613911 w 3423087"/>
              <a:gd name="connsiteY34" fmla="*/ 5218332 h 5483596"/>
              <a:gd name="connsiteX35" fmla="*/ 919711 w 3423087"/>
              <a:gd name="connsiteY35" fmla="*/ 4670172 h 5483596"/>
              <a:gd name="connsiteX36" fmla="*/ 1093312 w 3423087"/>
              <a:gd name="connsiteY36" fmla="*/ 3813676 h 5483596"/>
              <a:gd name="connsiteX37" fmla="*/ 1097290 w 3423087"/>
              <a:gd name="connsiteY37" fmla="*/ 3179116 h 5483596"/>
              <a:gd name="connsiteX38" fmla="*/ 1119323 w 3423087"/>
              <a:gd name="connsiteY38" fmla="*/ 1384110 h 5483596"/>
              <a:gd name="connsiteX39" fmla="*/ 494163 w 3423087"/>
              <a:gd name="connsiteY39" fmla="*/ 2332702 h 5483596"/>
              <a:gd name="connsiteX40" fmla="*/ 470741 w 3423087"/>
              <a:gd name="connsiteY40" fmla="*/ 2541576 h 5483596"/>
              <a:gd name="connsiteX41" fmla="*/ 418506 w 3423087"/>
              <a:gd name="connsiteY41" fmla="*/ 2746170 h 5483596"/>
              <a:gd name="connsiteX42" fmla="*/ 408235 w 3423087"/>
              <a:gd name="connsiteY42" fmla="*/ 2617989 h 5483596"/>
              <a:gd name="connsiteX43" fmla="*/ 273108 w 3423087"/>
              <a:gd name="connsiteY43" fmla="*/ 2818179 h 5483596"/>
              <a:gd name="connsiteX44" fmla="*/ 332139 w 3423087"/>
              <a:gd name="connsiteY44" fmla="*/ 2568487 h 5483596"/>
              <a:gd name="connsiteX45" fmla="*/ 91917 w 3423087"/>
              <a:gd name="connsiteY45" fmla="*/ 2852878 h 5483596"/>
              <a:gd name="connsiteX46" fmla="*/ 238561 w 3423087"/>
              <a:gd name="connsiteY46" fmla="*/ 2535928 h 5483596"/>
              <a:gd name="connsiteX47" fmla="*/ 32680 w 3423087"/>
              <a:gd name="connsiteY47" fmla="*/ 2755589 h 5483596"/>
              <a:gd name="connsiteX48" fmla="*/ 168638 w 3423087"/>
              <a:gd name="connsiteY48" fmla="*/ 2521594 h 5483596"/>
              <a:gd name="connsiteX49" fmla="*/ 0 w 3423087"/>
              <a:gd name="connsiteY49" fmla="*/ 2529811 h 5483596"/>
              <a:gd name="connsiteX50" fmla="*/ 222741 w 3423087"/>
              <a:gd name="connsiteY50" fmla="*/ 2423835 h 5483596"/>
              <a:gd name="connsiteX51" fmla="*/ 396849 w 3423087"/>
              <a:gd name="connsiteY51" fmla="*/ 2118812 h 5483596"/>
              <a:gd name="connsiteX0" fmla="*/ 396849 w 3423087"/>
              <a:gd name="connsiteY0" fmla="*/ 2118829 h 5483613"/>
              <a:gd name="connsiteX1" fmla="*/ 873552 w 3423087"/>
              <a:gd name="connsiteY1" fmla="*/ 1005869 h 5483613"/>
              <a:gd name="connsiteX2" fmla="*/ 1455107 w 3423087"/>
              <a:gd name="connsiteY2" fmla="*/ 787897 h 5483613"/>
              <a:gd name="connsiteX3" fmla="*/ 1595823 w 3423087"/>
              <a:gd name="connsiteY3" fmla="*/ 603129 h 5483613"/>
              <a:gd name="connsiteX4" fmla="*/ 1460801 w 3423087"/>
              <a:gd name="connsiteY4" fmla="*/ 332448 h 5483613"/>
              <a:gd name="connsiteX5" fmla="*/ 1565787 w 3423087"/>
              <a:gd name="connsiteY5" fmla="*/ 111007 h 5483613"/>
              <a:gd name="connsiteX6" fmla="*/ 1847604 w 3423087"/>
              <a:gd name="connsiteY6" fmla="*/ 295 h 5483613"/>
              <a:gd name="connsiteX7" fmla="*/ 2104775 w 3423087"/>
              <a:gd name="connsiteY7" fmla="*/ 42220 h 5483613"/>
              <a:gd name="connsiteX8" fmla="*/ 2233429 w 3423087"/>
              <a:gd name="connsiteY8" fmla="*/ 302485 h 5483613"/>
              <a:gd name="connsiteX9" fmla="*/ 2083666 w 3423087"/>
              <a:gd name="connsiteY9" fmla="*/ 579912 h 5483613"/>
              <a:gd name="connsiteX10" fmla="*/ 2127922 w 3423087"/>
              <a:gd name="connsiteY10" fmla="*/ 736240 h 5483613"/>
              <a:gd name="connsiteX11" fmla="*/ 2573399 w 3423087"/>
              <a:gd name="connsiteY11" fmla="*/ 923808 h 5483613"/>
              <a:gd name="connsiteX12" fmla="*/ 3134032 w 3423087"/>
              <a:gd name="connsiteY12" fmla="*/ 2387480 h 5483613"/>
              <a:gd name="connsiteX13" fmla="*/ 3423087 w 3423087"/>
              <a:gd name="connsiteY13" fmla="*/ 2522040 h 5483613"/>
              <a:gd name="connsiteX14" fmla="*/ 3256071 w 3423087"/>
              <a:gd name="connsiteY14" fmla="*/ 2578780 h 5483613"/>
              <a:gd name="connsiteX15" fmla="*/ 3350806 w 3423087"/>
              <a:gd name="connsiteY15" fmla="*/ 2865517 h 5483613"/>
              <a:gd name="connsiteX16" fmla="*/ 3214563 w 3423087"/>
              <a:gd name="connsiteY16" fmla="*/ 2661004 h 5483613"/>
              <a:gd name="connsiteX17" fmla="*/ 3232208 w 3423087"/>
              <a:gd name="connsiteY17" fmla="*/ 2955465 h 5483613"/>
              <a:gd name="connsiteX18" fmla="*/ 3087348 w 3423087"/>
              <a:gd name="connsiteY18" fmla="*/ 2669346 h 5483613"/>
              <a:gd name="connsiteX19" fmla="*/ 3084908 w 3423087"/>
              <a:gd name="connsiteY19" fmla="*/ 2893286 h 5483613"/>
              <a:gd name="connsiteX20" fmla="*/ 3020822 w 3423087"/>
              <a:gd name="connsiteY20" fmla="*/ 2634948 h 5483613"/>
              <a:gd name="connsiteX21" fmla="*/ 2955331 w 3423087"/>
              <a:gd name="connsiteY21" fmla="*/ 2808102 h 5483613"/>
              <a:gd name="connsiteX22" fmla="*/ 2941042 w 3423087"/>
              <a:gd name="connsiteY22" fmla="*/ 2438736 h 5483613"/>
              <a:gd name="connsiteX23" fmla="*/ 2464908 w 3423087"/>
              <a:gd name="connsiteY23" fmla="*/ 1382843 h 5483613"/>
              <a:gd name="connsiteX24" fmla="*/ 2432722 w 3423087"/>
              <a:gd name="connsiteY24" fmla="*/ 3022238 h 5483613"/>
              <a:gd name="connsiteX25" fmla="*/ 2720883 w 3423087"/>
              <a:gd name="connsiteY25" fmla="*/ 4501324 h 5483613"/>
              <a:gd name="connsiteX26" fmla="*/ 3099938 w 3423087"/>
              <a:gd name="connsiteY26" fmla="*/ 5058068 h 5483613"/>
              <a:gd name="connsiteX27" fmla="*/ 3058510 w 3423087"/>
              <a:gd name="connsiteY27" fmla="*/ 5439878 h 5483613"/>
              <a:gd name="connsiteX28" fmla="*/ 2865143 w 3423087"/>
              <a:gd name="connsiteY28" fmla="*/ 5404201 h 5483613"/>
              <a:gd name="connsiteX29" fmla="*/ 2414005 w 3423087"/>
              <a:gd name="connsiteY29" fmla="*/ 5044726 h 5483613"/>
              <a:gd name="connsiteX30" fmla="*/ 1870014 w 3423087"/>
              <a:gd name="connsiteY30" fmla="*/ 3397377 h 5483613"/>
              <a:gd name="connsiteX31" fmla="*/ 1479106 w 3423087"/>
              <a:gd name="connsiteY31" fmla="*/ 4231182 h 5483613"/>
              <a:gd name="connsiteX32" fmla="*/ 1294181 w 3423087"/>
              <a:gd name="connsiteY32" fmla="*/ 5015717 h 5483613"/>
              <a:gd name="connsiteX33" fmla="*/ 851370 w 3423087"/>
              <a:gd name="connsiteY33" fmla="*/ 5479034 h 5483613"/>
              <a:gd name="connsiteX34" fmla="*/ 613911 w 3423087"/>
              <a:gd name="connsiteY34" fmla="*/ 5218349 h 5483613"/>
              <a:gd name="connsiteX35" fmla="*/ 919711 w 3423087"/>
              <a:gd name="connsiteY35" fmla="*/ 4670189 h 5483613"/>
              <a:gd name="connsiteX36" fmla="*/ 1093312 w 3423087"/>
              <a:gd name="connsiteY36" fmla="*/ 3813693 h 5483613"/>
              <a:gd name="connsiteX37" fmla="*/ 1097290 w 3423087"/>
              <a:gd name="connsiteY37" fmla="*/ 3179133 h 5483613"/>
              <a:gd name="connsiteX38" fmla="*/ 1119323 w 3423087"/>
              <a:gd name="connsiteY38" fmla="*/ 1384127 h 5483613"/>
              <a:gd name="connsiteX39" fmla="*/ 494163 w 3423087"/>
              <a:gd name="connsiteY39" fmla="*/ 2332719 h 5483613"/>
              <a:gd name="connsiteX40" fmla="*/ 470741 w 3423087"/>
              <a:gd name="connsiteY40" fmla="*/ 2541593 h 5483613"/>
              <a:gd name="connsiteX41" fmla="*/ 418506 w 3423087"/>
              <a:gd name="connsiteY41" fmla="*/ 2746187 h 5483613"/>
              <a:gd name="connsiteX42" fmla="*/ 408235 w 3423087"/>
              <a:gd name="connsiteY42" fmla="*/ 2618006 h 5483613"/>
              <a:gd name="connsiteX43" fmla="*/ 273108 w 3423087"/>
              <a:gd name="connsiteY43" fmla="*/ 2818196 h 5483613"/>
              <a:gd name="connsiteX44" fmla="*/ 332139 w 3423087"/>
              <a:gd name="connsiteY44" fmla="*/ 2568504 h 5483613"/>
              <a:gd name="connsiteX45" fmla="*/ 91917 w 3423087"/>
              <a:gd name="connsiteY45" fmla="*/ 2852895 h 5483613"/>
              <a:gd name="connsiteX46" fmla="*/ 238561 w 3423087"/>
              <a:gd name="connsiteY46" fmla="*/ 2535945 h 5483613"/>
              <a:gd name="connsiteX47" fmla="*/ 32680 w 3423087"/>
              <a:gd name="connsiteY47" fmla="*/ 2755606 h 5483613"/>
              <a:gd name="connsiteX48" fmla="*/ 168638 w 3423087"/>
              <a:gd name="connsiteY48" fmla="*/ 2521611 h 5483613"/>
              <a:gd name="connsiteX49" fmla="*/ 0 w 3423087"/>
              <a:gd name="connsiteY49" fmla="*/ 2529828 h 5483613"/>
              <a:gd name="connsiteX50" fmla="*/ 222741 w 3423087"/>
              <a:gd name="connsiteY50" fmla="*/ 2423852 h 5483613"/>
              <a:gd name="connsiteX51" fmla="*/ 396849 w 3423087"/>
              <a:gd name="connsiteY51" fmla="*/ 2118829 h 5483613"/>
              <a:gd name="connsiteX0" fmla="*/ 396849 w 3423087"/>
              <a:gd name="connsiteY0" fmla="*/ 2114728 h 5479512"/>
              <a:gd name="connsiteX1" fmla="*/ 873552 w 3423087"/>
              <a:gd name="connsiteY1" fmla="*/ 1001768 h 5479512"/>
              <a:gd name="connsiteX2" fmla="*/ 1455107 w 3423087"/>
              <a:gd name="connsiteY2" fmla="*/ 783796 h 5479512"/>
              <a:gd name="connsiteX3" fmla="*/ 1595823 w 3423087"/>
              <a:gd name="connsiteY3" fmla="*/ 599028 h 5479512"/>
              <a:gd name="connsiteX4" fmla="*/ 1460801 w 3423087"/>
              <a:gd name="connsiteY4" fmla="*/ 328347 h 5479512"/>
              <a:gd name="connsiteX5" fmla="*/ 1565787 w 3423087"/>
              <a:gd name="connsiteY5" fmla="*/ 106906 h 5479512"/>
              <a:gd name="connsiteX6" fmla="*/ 1803086 w 3423087"/>
              <a:gd name="connsiteY6" fmla="*/ 316 h 5479512"/>
              <a:gd name="connsiteX7" fmla="*/ 2104775 w 3423087"/>
              <a:gd name="connsiteY7" fmla="*/ 38119 h 5479512"/>
              <a:gd name="connsiteX8" fmla="*/ 2233429 w 3423087"/>
              <a:gd name="connsiteY8" fmla="*/ 298384 h 5479512"/>
              <a:gd name="connsiteX9" fmla="*/ 2083666 w 3423087"/>
              <a:gd name="connsiteY9" fmla="*/ 575811 h 5479512"/>
              <a:gd name="connsiteX10" fmla="*/ 2127922 w 3423087"/>
              <a:gd name="connsiteY10" fmla="*/ 732139 h 5479512"/>
              <a:gd name="connsiteX11" fmla="*/ 2573399 w 3423087"/>
              <a:gd name="connsiteY11" fmla="*/ 919707 h 5479512"/>
              <a:gd name="connsiteX12" fmla="*/ 3134032 w 3423087"/>
              <a:gd name="connsiteY12" fmla="*/ 2383379 h 5479512"/>
              <a:gd name="connsiteX13" fmla="*/ 3423087 w 3423087"/>
              <a:gd name="connsiteY13" fmla="*/ 2517939 h 5479512"/>
              <a:gd name="connsiteX14" fmla="*/ 3256071 w 3423087"/>
              <a:gd name="connsiteY14" fmla="*/ 2574679 h 5479512"/>
              <a:gd name="connsiteX15" fmla="*/ 3350806 w 3423087"/>
              <a:gd name="connsiteY15" fmla="*/ 2861416 h 5479512"/>
              <a:gd name="connsiteX16" fmla="*/ 3214563 w 3423087"/>
              <a:gd name="connsiteY16" fmla="*/ 2656903 h 5479512"/>
              <a:gd name="connsiteX17" fmla="*/ 3232208 w 3423087"/>
              <a:gd name="connsiteY17" fmla="*/ 2951364 h 5479512"/>
              <a:gd name="connsiteX18" fmla="*/ 3087348 w 3423087"/>
              <a:gd name="connsiteY18" fmla="*/ 2665245 h 5479512"/>
              <a:gd name="connsiteX19" fmla="*/ 3084908 w 3423087"/>
              <a:gd name="connsiteY19" fmla="*/ 2889185 h 5479512"/>
              <a:gd name="connsiteX20" fmla="*/ 3020822 w 3423087"/>
              <a:gd name="connsiteY20" fmla="*/ 2630847 h 5479512"/>
              <a:gd name="connsiteX21" fmla="*/ 2955331 w 3423087"/>
              <a:gd name="connsiteY21" fmla="*/ 2804001 h 5479512"/>
              <a:gd name="connsiteX22" fmla="*/ 2941042 w 3423087"/>
              <a:gd name="connsiteY22" fmla="*/ 2434635 h 5479512"/>
              <a:gd name="connsiteX23" fmla="*/ 2464908 w 3423087"/>
              <a:gd name="connsiteY23" fmla="*/ 1378742 h 5479512"/>
              <a:gd name="connsiteX24" fmla="*/ 2432722 w 3423087"/>
              <a:gd name="connsiteY24" fmla="*/ 3018137 h 5479512"/>
              <a:gd name="connsiteX25" fmla="*/ 2720883 w 3423087"/>
              <a:gd name="connsiteY25" fmla="*/ 4497223 h 5479512"/>
              <a:gd name="connsiteX26" fmla="*/ 3099938 w 3423087"/>
              <a:gd name="connsiteY26" fmla="*/ 5053967 h 5479512"/>
              <a:gd name="connsiteX27" fmla="*/ 3058510 w 3423087"/>
              <a:gd name="connsiteY27" fmla="*/ 5435777 h 5479512"/>
              <a:gd name="connsiteX28" fmla="*/ 2865143 w 3423087"/>
              <a:gd name="connsiteY28" fmla="*/ 5400100 h 5479512"/>
              <a:gd name="connsiteX29" fmla="*/ 2414005 w 3423087"/>
              <a:gd name="connsiteY29" fmla="*/ 5040625 h 5479512"/>
              <a:gd name="connsiteX30" fmla="*/ 1870014 w 3423087"/>
              <a:gd name="connsiteY30" fmla="*/ 3393276 h 5479512"/>
              <a:gd name="connsiteX31" fmla="*/ 1479106 w 3423087"/>
              <a:gd name="connsiteY31" fmla="*/ 4227081 h 5479512"/>
              <a:gd name="connsiteX32" fmla="*/ 1294181 w 3423087"/>
              <a:gd name="connsiteY32" fmla="*/ 5011616 h 5479512"/>
              <a:gd name="connsiteX33" fmla="*/ 851370 w 3423087"/>
              <a:gd name="connsiteY33" fmla="*/ 5474933 h 5479512"/>
              <a:gd name="connsiteX34" fmla="*/ 613911 w 3423087"/>
              <a:gd name="connsiteY34" fmla="*/ 5214248 h 5479512"/>
              <a:gd name="connsiteX35" fmla="*/ 919711 w 3423087"/>
              <a:gd name="connsiteY35" fmla="*/ 4666088 h 5479512"/>
              <a:gd name="connsiteX36" fmla="*/ 1093312 w 3423087"/>
              <a:gd name="connsiteY36" fmla="*/ 3809592 h 5479512"/>
              <a:gd name="connsiteX37" fmla="*/ 1097290 w 3423087"/>
              <a:gd name="connsiteY37" fmla="*/ 3175032 h 5479512"/>
              <a:gd name="connsiteX38" fmla="*/ 1119323 w 3423087"/>
              <a:gd name="connsiteY38" fmla="*/ 1380026 h 5479512"/>
              <a:gd name="connsiteX39" fmla="*/ 494163 w 3423087"/>
              <a:gd name="connsiteY39" fmla="*/ 2328618 h 5479512"/>
              <a:gd name="connsiteX40" fmla="*/ 470741 w 3423087"/>
              <a:gd name="connsiteY40" fmla="*/ 2537492 h 5479512"/>
              <a:gd name="connsiteX41" fmla="*/ 418506 w 3423087"/>
              <a:gd name="connsiteY41" fmla="*/ 2742086 h 5479512"/>
              <a:gd name="connsiteX42" fmla="*/ 408235 w 3423087"/>
              <a:gd name="connsiteY42" fmla="*/ 2613905 h 5479512"/>
              <a:gd name="connsiteX43" fmla="*/ 273108 w 3423087"/>
              <a:gd name="connsiteY43" fmla="*/ 2814095 h 5479512"/>
              <a:gd name="connsiteX44" fmla="*/ 332139 w 3423087"/>
              <a:gd name="connsiteY44" fmla="*/ 2564403 h 5479512"/>
              <a:gd name="connsiteX45" fmla="*/ 91917 w 3423087"/>
              <a:gd name="connsiteY45" fmla="*/ 2848794 h 5479512"/>
              <a:gd name="connsiteX46" fmla="*/ 238561 w 3423087"/>
              <a:gd name="connsiteY46" fmla="*/ 2531844 h 5479512"/>
              <a:gd name="connsiteX47" fmla="*/ 32680 w 3423087"/>
              <a:gd name="connsiteY47" fmla="*/ 2751505 h 5479512"/>
              <a:gd name="connsiteX48" fmla="*/ 168638 w 3423087"/>
              <a:gd name="connsiteY48" fmla="*/ 2517510 h 5479512"/>
              <a:gd name="connsiteX49" fmla="*/ 0 w 3423087"/>
              <a:gd name="connsiteY49" fmla="*/ 2525727 h 5479512"/>
              <a:gd name="connsiteX50" fmla="*/ 222741 w 3423087"/>
              <a:gd name="connsiteY50" fmla="*/ 2419751 h 5479512"/>
              <a:gd name="connsiteX51" fmla="*/ 396849 w 3423087"/>
              <a:gd name="connsiteY51" fmla="*/ 2114728 h 5479512"/>
              <a:gd name="connsiteX0" fmla="*/ 396849 w 3423087"/>
              <a:gd name="connsiteY0" fmla="*/ 2114727 h 5479511"/>
              <a:gd name="connsiteX1" fmla="*/ 873552 w 3423087"/>
              <a:gd name="connsiteY1" fmla="*/ 1001767 h 5479511"/>
              <a:gd name="connsiteX2" fmla="*/ 1455107 w 3423087"/>
              <a:gd name="connsiteY2" fmla="*/ 783795 h 5479511"/>
              <a:gd name="connsiteX3" fmla="*/ 1595823 w 3423087"/>
              <a:gd name="connsiteY3" fmla="*/ 599027 h 5479511"/>
              <a:gd name="connsiteX4" fmla="*/ 1460801 w 3423087"/>
              <a:gd name="connsiteY4" fmla="*/ 328346 h 5479511"/>
              <a:gd name="connsiteX5" fmla="*/ 1565787 w 3423087"/>
              <a:gd name="connsiteY5" fmla="*/ 106905 h 5479511"/>
              <a:gd name="connsiteX6" fmla="*/ 1803086 w 3423087"/>
              <a:gd name="connsiteY6" fmla="*/ 315 h 5479511"/>
              <a:gd name="connsiteX7" fmla="*/ 2040023 w 3423087"/>
              <a:gd name="connsiteY7" fmla="*/ 42240 h 5479511"/>
              <a:gd name="connsiteX8" fmla="*/ 2233429 w 3423087"/>
              <a:gd name="connsiteY8" fmla="*/ 298383 h 5479511"/>
              <a:gd name="connsiteX9" fmla="*/ 2083666 w 3423087"/>
              <a:gd name="connsiteY9" fmla="*/ 575810 h 5479511"/>
              <a:gd name="connsiteX10" fmla="*/ 2127922 w 3423087"/>
              <a:gd name="connsiteY10" fmla="*/ 732138 h 5479511"/>
              <a:gd name="connsiteX11" fmla="*/ 2573399 w 3423087"/>
              <a:gd name="connsiteY11" fmla="*/ 919706 h 5479511"/>
              <a:gd name="connsiteX12" fmla="*/ 3134032 w 3423087"/>
              <a:gd name="connsiteY12" fmla="*/ 2383378 h 5479511"/>
              <a:gd name="connsiteX13" fmla="*/ 3423087 w 3423087"/>
              <a:gd name="connsiteY13" fmla="*/ 2517938 h 5479511"/>
              <a:gd name="connsiteX14" fmla="*/ 3256071 w 3423087"/>
              <a:gd name="connsiteY14" fmla="*/ 2574678 h 5479511"/>
              <a:gd name="connsiteX15" fmla="*/ 3350806 w 3423087"/>
              <a:gd name="connsiteY15" fmla="*/ 2861415 h 5479511"/>
              <a:gd name="connsiteX16" fmla="*/ 3214563 w 3423087"/>
              <a:gd name="connsiteY16" fmla="*/ 2656902 h 5479511"/>
              <a:gd name="connsiteX17" fmla="*/ 3232208 w 3423087"/>
              <a:gd name="connsiteY17" fmla="*/ 2951363 h 5479511"/>
              <a:gd name="connsiteX18" fmla="*/ 3087348 w 3423087"/>
              <a:gd name="connsiteY18" fmla="*/ 2665244 h 5479511"/>
              <a:gd name="connsiteX19" fmla="*/ 3084908 w 3423087"/>
              <a:gd name="connsiteY19" fmla="*/ 2889184 h 5479511"/>
              <a:gd name="connsiteX20" fmla="*/ 3020822 w 3423087"/>
              <a:gd name="connsiteY20" fmla="*/ 2630846 h 5479511"/>
              <a:gd name="connsiteX21" fmla="*/ 2955331 w 3423087"/>
              <a:gd name="connsiteY21" fmla="*/ 2804000 h 5479511"/>
              <a:gd name="connsiteX22" fmla="*/ 2941042 w 3423087"/>
              <a:gd name="connsiteY22" fmla="*/ 2434634 h 5479511"/>
              <a:gd name="connsiteX23" fmla="*/ 2464908 w 3423087"/>
              <a:gd name="connsiteY23" fmla="*/ 1378741 h 5479511"/>
              <a:gd name="connsiteX24" fmla="*/ 2432722 w 3423087"/>
              <a:gd name="connsiteY24" fmla="*/ 3018136 h 5479511"/>
              <a:gd name="connsiteX25" fmla="*/ 2720883 w 3423087"/>
              <a:gd name="connsiteY25" fmla="*/ 4497222 h 5479511"/>
              <a:gd name="connsiteX26" fmla="*/ 3099938 w 3423087"/>
              <a:gd name="connsiteY26" fmla="*/ 5053966 h 5479511"/>
              <a:gd name="connsiteX27" fmla="*/ 3058510 w 3423087"/>
              <a:gd name="connsiteY27" fmla="*/ 5435776 h 5479511"/>
              <a:gd name="connsiteX28" fmla="*/ 2865143 w 3423087"/>
              <a:gd name="connsiteY28" fmla="*/ 5400099 h 5479511"/>
              <a:gd name="connsiteX29" fmla="*/ 2414005 w 3423087"/>
              <a:gd name="connsiteY29" fmla="*/ 5040624 h 5479511"/>
              <a:gd name="connsiteX30" fmla="*/ 1870014 w 3423087"/>
              <a:gd name="connsiteY30" fmla="*/ 3393275 h 5479511"/>
              <a:gd name="connsiteX31" fmla="*/ 1479106 w 3423087"/>
              <a:gd name="connsiteY31" fmla="*/ 4227080 h 5479511"/>
              <a:gd name="connsiteX32" fmla="*/ 1294181 w 3423087"/>
              <a:gd name="connsiteY32" fmla="*/ 5011615 h 5479511"/>
              <a:gd name="connsiteX33" fmla="*/ 851370 w 3423087"/>
              <a:gd name="connsiteY33" fmla="*/ 5474932 h 5479511"/>
              <a:gd name="connsiteX34" fmla="*/ 613911 w 3423087"/>
              <a:gd name="connsiteY34" fmla="*/ 5214247 h 5479511"/>
              <a:gd name="connsiteX35" fmla="*/ 919711 w 3423087"/>
              <a:gd name="connsiteY35" fmla="*/ 4666087 h 5479511"/>
              <a:gd name="connsiteX36" fmla="*/ 1093312 w 3423087"/>
              <a:gd name="connsiteY36" fmla="*/ 3809591 h 5479511"/>
              <a:gd name="connsiteX37" fmla="*/ 1097290 w 3423087"/>
              <a:gd name="connsiteY37" fmla="*/ 3175031 h 5479511"/>
              <a:gd name="connsiteX38" fmla="*/ 1119323 w 3423087"/>
              <a:gd name="connsiteY38" fmla="*/ 1380025 h 5479511"/>
              <a:gd name="connsiteX39" fmla="*/ 494163 w 3423087"/>
              <a:gd name="connsiteY39" fmla="*/ 2328617 h 5479511"/>
              <a:gd name="connsiteX40" fmla="*/ 470741 w 3423087"/>
              <a:gd name="connsiteY40" fmla="*/ 2537491 h 5479511"/>
              <a:gd name="connsiteX41" fmla="*/ 418506 w 3423087"/>
              <a:gd name="connsiteY41" fmla="*/ 2742085 h 5479511"/>
              <a:gd name="connsiteX42" fmla="*/ 408235 w 3423087"/>
              <a:gd name="connsiteY42" fmla="*/ 2613904 h 5479511"/>
              <a:gd name="connsiteX43" fmla="*/ 273108 w 3423087"/>
              <a:gd name="connsiteY43" fmla="*/ 2814094 h 5479511"/>
              <a:gd name="connsiteX44" fmla="*/ 332139 w 3423087"/>
              <a:gd name="connsiteY44" fmla="*/ 2564402 h 5479511"/>
              <a:gd name="connsiteX45" fmla="*/ 91917 w 3423087"/>
              <a:gd name="connsiteY45" fmla="*/ 2848793 h 5479511"/>
              <a:gd name="connsiteX46" fmla="*/ 238561 w 3423087"/>
              <a:gd name="connsiteY46" fmla="*/ 2531843 h 5479511"/>
              <a:gd name="connsiteX47" fmla="*/ 32680 w 3423087"/>
              <a:gd name="connsiteY47" fmla="*/ 2751504 h 5479511"/>
              <a:gd name="connsiteX48" fmla="*/ 168638 w 3423087"/>
              <a:gd name="connsiteY48" fmla="*/ 2517509 h 5479511"/>
              <a:gd name="connsiteX49" fmla="*/ 0 w 3423087"/>
              <a:gd name="connsiteY49" fmla="*/ 2525726 h 5479511"/>
              <a:gd name="connsiteX50" fmla="*/ 222741 w 3423087"/>
              <a:gd name="connsiteY50" fmla="*/ 2419750 h 5479511"/>
              <a:gd name="connsiteX51" fmla="*/ 396849 w 3423087"/>
              <a:gd name="connsiteY51" fmla="*/ 2114727 h 5479511"/>
              <a:gd name="connsiteX0" fmla="*/ 396849 w 3423087"/>
              <a:gd name="connsiteY0" fmla="*/ 2114727 h 5479511"/>
              <a:gd name="connsiteX1" fmla="*/ 873552 w 3423087"/>
              <a:gd name="connsiteY1" fmla="*/ 1001767 h 5479511"/>
              <a:gd name="connsiteX2" fmla="*/ 1455107 w 3423087"/>
              <a:gd name="connsiteY2" fmla="*/ 783795 h 5479511"/>
              <a:gd name="connsiteX3" fmla="*/ 1595823 w 3423087"/>
              <a:gd name="connsiteY3" fmla="*/ 599027 h 5479511"/>
              <a:gd name="connsiteX4" fmla="*/ 1460801 w 3423087"/>
              <a:gd name="connsiteY4" fmla="*/ 328346 h 5479511"/>
              <a:gd name="connsiteX5" fmla="*/ 1565787 w 3423087"/>
              <a:gd name="connsiteY5" fmla="*/ 106905 h 5479511"/>
              <a:gd name="connsiteX6" fmla="*/ 1803086 w 3423087"/>
              <a:gd name="connsiteY6" fmla="*/ 315 h 5479511"/>
              <a:gd name="connsiteX7" fmla="*/ 2040023 w 3423087"/>
              <a:gd name="connsiteY7" fmla="*/ 42240 h 5479511"/>
              <a:gd name="connsiteX8" fmla="*/ 2120111 w 3423087"/>
              <a:gd name="connsiteY8" fmla="*/ 318994 h 5479511"/>
              <a:gd name="connsiteX9" fmla="*/ 2083666 w 3423087"/>
              <a:gd name="connsiteY9" fmla="*/ 575810 h 5479511"/>
              <a:gd name="connsiteX10" fmla="*/ 2127922 w 3423087"/>
              <a:gd name="connsiteY10" fmla="*/ 732138 h 5479511"/>
              <a:gd name="connsiteX11" fmla="*/ 2573399 w 3423087"/>
              <a:gd name="connsiteY11" fmla="*/ 919706 h 5479511"/>
              <a:gd name="connsiteX12" fmla="*/ 3134032 w 3423087"/>
              <a:gd name="connsiteY12" fmla="*/ 2383378 h 5479511"/>
              <a:gd name="connsiteX13" fmla="*/ 3423087 w 3423087"/>
              <a:gd name="connsiteY13" fmla="*/ 2517938 h 5479511"/>
              <a:gd name="connsiteX14" fmla="*/ 3256071 w 3423087"/>
              <a:gd name="connsiteY14" fmla="*/ 2574678 h 5479511"/>
              <a:gd name="connsiteX15" fmla="*/ 3350806 w 3423087"/>
              <a:gd name="connsiteY15" fmla="*/ 2861415 h 5479511"/>
              <a:gd name="connsiteX16" fmla="*/ 3214563 w 3423087"/>
              <a:gd name="connsiteY16" fmla="*/ 2656902 h 5479511"/>
              <a:gd name="connsiteX17" fmla="*/ 3232208 w 3423087"/>
              <a:gd name="connsiteY17" fmla="*/ 2951363 h 5479511"/>
              <a:gd name="connsiteX18" fmla="*/ 3087348 w 3423087"/>
              <a:gd name="connsiteY18" fmla="*/ 2665244 h 5479511"/>
              <a:gd name="connsiteX19" fmla="*/ 3084908 w 3423087"/>
              <a:gd name="connsiteY19" fmla="*/ 2889184 h 5479511"/>
              <a:gd name="connsiteX20" fmla="*/ 3020822 w 3423087"/>
              <a:gd name="connsiteY20" fmla="*/ 2630846 h 5479511"/>
              <a:gd name="connsiteX21" fmla="*/ 2955331 w 3423087"/>
              <a:gd name="connsiteY21" fmla="*/ 2804000 h 5479511"/>
              <a:gd name="connsiteX22" fmla="*/ 2941042 w 3423087"/>
              <a:gd name="connsiteY22" fmla="*/ 2434634 h 5479511"/>
              <a:gd name="connsiteX23" fmla="*/ 2464908 w 3423087"/>
              <a:gd name="connsiteY23" fmla="*/ 1378741 h 5479511"/>
              <a:gd name="connsiteX24" fmla="*/ 2432722 w 3423087"/>
              <a:gd name="connsiteY24" fmla="*/ 3018136 h 5479511"/>
              <a:gd name="connsiteX25" fmla="*/ 2720883 w 3423087"/>
              <a:gd name="connsiteY25" fmla="*/ 4497222 h 5479511"/>
              <a:gd name="connsiteX26" fmla="*/ 3099938 w 3423087"/>
              <a:gd name="connsiteY26" fmla="*/ 5053966 h 5479511"/>
              <a:gd name="connsiteX27" fmla="*/ 3058510 w 3423087"/>
              <a:gd name="connsiteY27" fmla="*/ 5435776 h 5479511"/>
              <a:gd name="connsiteX28" fmla="*/ 2865143 w 3423087"/>
              <a:gd name="connsiteY28" fmla="*/ 5400099 h 5479511"/>
              <a:gd name="connsiteX29" fmla="*/ 2414005 w 3423087"/>
              <a:gd name="connsiteY29" fmla="*/ 5040624 h 5479511"/>
              <a:gd name="connsiteX30" fmla="*/ 1870014 w 3423087"/>
              <a:gd name="connsiteY30" fmla="*/ 3393275 h 5479511"/>
              <a:gd name="connsiteX31" fmla="*/ 1479106 w 3423087"/>
              <a:gd name="connsiteY31" fmla="*/ 4227080 h 5479511"/>
              <a:gd name="connsiteX32" fmla="*/ 1294181 w 3423087"/>
              <a:gd name="connsiteY32" fmla="*/ 5011615 h 5479511"/>
              <a:gd name="connsiteX33" fmla="*/ 851370 w 3423087"/>
              <a:gd name="connsiteY33" fmla="*/ 5474932 h 5479511"/>
              <a:gd name="connsiteX34" fmla="*/ 613911 w 3423087"/>
              <a:gd name="connsiteY34" fmla="*/ 5214247 h 5479511"/>
              <a:gd name="connsiteX35" fmla="*/ 919711 w 3423087"/>
              <a:gd name="connsiteY35" fmla="*/ 4666087 h 5479511"/>
              <a:gd name="connsiteX36" fmla="*/ 1093312 w 3423087"/>
              <a:gd name="connsiteY36" fmla="*/ 3809591 h 5479511"/>
              <a:gd name="connsiteX37" fmla="*/ 1097290 w 3423087"/>
              <a:gd name="connsiteY37" fmla="*/ 3175031 h 5479511"/>
              <a:gd name="connsiteX38" fmla="*/ 1119323 w 3423087"/>
              <a:gd name="connsiteY38" fmla="*/ 1380025 h 5479511"/>
              <a:gd name="connsiteX39" fmla="*/ 494163 w 3423087"/>
              <a:gd name="connsiteY39" fmla="*/ 2328617 h 5479511"/>
              <a:gd name="connsiteX40" fmla="*/ 470741 w 3423087"/>
              <a:gd name="connsiteY40" fmla="*/ 2537491 h 5479511"/>
              <a:gd name="connsiteX41" fmla="*/ 418506 w 3423087"/>
              <a:gd name="connsiteY41" fmla="*/ 2742085 h 5479511"/>
              <a:gd name="connsiteX42" fmla="*/ 408235 w 3423087"/>
              <a:gd name="connsiteY42" fmla="*/ 2613904 h 5479511"/>
              <a:gd name="connsiteX43" fmla="*/ 273108 w 3423087"/>
              <a:gd name="connsiteY43" fmla="*/ 2814094 h 5479511"/>
              <a:gd name="connsiteX44" fmla="*/ 332139 w 3423087"/>
              <a:gd name="connsiteY44" fmla="*/ 2564402 h 5479511"/>
              <a:gd name="connsiteX45" fmla="*/ 91917 w 3423087"/>
              <a:gd name="connsiteY45" fmla="*/ 2848793 h 5479511"/>
              <a:gd name="connsiteX46" fmla="*/ 238561 w 3423087"/>
              <a:gd name="connsiteY46" fmla="*/ 2531843 h 5479511"/>
              <a:gd name="connsiteX47" fmla="*/ 32680 w 3423087"/>
              <a:gd name="connsiteY47" fmla="*/ 2751504 h 5479511"/>
              <a:gd name="connsiteX48" fmla="*/ 168638 w 3423087"/>
              <a:gd name="connsiteY48" fmla="*/ 2517509 h 5479511"/>
              <a:gd name="connsiteX49" fmla="*/ 0 w 3423087"/>
              <a:gd name="connsiteY49" fmla="*/ 2525726 h 5479511"/>
              <a:gd name="connsiteX50" fmla="*/ 222741 w 3423087"/>
              <a:gd name="connsiteY50" fmla="*/ 2419750 h 5479511"/>
              <a:gd name="connsiteX51" fmla="*/ 396849 w 3423087"/>
              <a:gd name="connsiteY51" fmla="*/ 2114727 h 5479511"/>
              <a:gd name="connsiteX0" fmla="*/ 396849 w 3423087"/>
              <a:gd name="connsiteY0" fmla="*/ 2114727 h 5479511"/>
              <a:gd name="connsiteX1" fmla="*/ 873552 w 3423087"/>
              <a:gd name="connsiteY1" fmla="*/ 1001767 h 5479511"/>
              <a:gd name="connsiteX2" fmla="*/ 1455107 w 3423087"/>
              <a:gd name="connsiteY2" fmla="*/ 783795 h 5479511"/>
              <a:gd name="connsiteX3" fmla="*/ 1595823 w 3423087"/>
              <a:gd name="connsiteY3" fmla="*/ 599027 h 5479511"/>
              <a:gd name="connsiteX4" fmla="*/ 1460801 w 3423087"/>
              <a:gd name="connsiteY4" fmla="*/ 328346 h 5479511"/>
              <a:gd name="connsiteX5" fmla="*/ 1565787 w 3423087"/>
              <a:gd name="connsiteY5" fmla="*/ 106905 h 5479511"/>
              <a:gd name="connsiteX6" fmla="*/ 1803086 w 3423087"/>
              <a:gd name="connsiteY6" fmla="*/ 315 h 5479511"/>
              <a:gd name="connsiteX7" fmla="*/ 2040023 w 3423087"/>
              <a:gd name="connsiteY7" fmla="*/ 42240 h 5479511"/>
              <a:gd name="connsiteX8" fmla="*/ 2120111 w 3423087"/>
              <a:gd name="connsiteY8" fmla="*/ 318994 h 5479511"/>
              <a:gd name="connsiteX9" fmla="*/ 1982490 w 3423087"/>
              <a:gd name="connsiteY9" fmla="*/ 575811 h 5479511"/>
              <a:gd name="connsiteX10" fmla="*/ 2127922 w 3423087"/>
              <a:gd name="connsiteY10" fmla="*/ 732138 h 5479511"/>
              <a:gd name="connsiteX11" fmla="*/ 2573399 w 3423087"/>
              <a:gd name="connsiteY11" fmla="*/ 919706 h 5479511"/>
              <a:gd name="connsiteX12" fmla="*/ 3134032 w 3423087"/>
              <a:gd name="connsiteY12" fmla="*/ 2383378 h 5479511"/>
              <a:gd name="connsiteX13" fmla="*/ 3423087 w 3423087"/>
              <a:gd name="connsiteY13" fmla="*/ 2517938 h 5479511"/>
              <a:gd name="connsiteX14" fmla="*/ 3256071 w 3423087"/>
              <a:gd name="connsiteY14" fmla="*/ 2574678 h 5479511"/>
              <a:gd name="connsiteX15" fmla="*/ 3350806 w 3423087"/>
              <a:gd name="connsiteY15" fmla="*/ 2861415 h 5479511"/>
              <a:gd name="connsiteX16" fmla="*/ 3214563 w 3423087"/>
              <a:gd name="connsiteY16" fmla="*/ 2656902 h 5479511"/>
              <a:gd name="connsiteX17" fmla="*/ 3232208 w 3423087"/>
              <a:gd name="connsiteY17" fmla="*/ 2951363 h 5479511"/>
              <a:gd name="connsiteX18" fmla="*/ 3087348 w 3423087"/>
              <a:gd name="connsiteY18" fmla="*/ 2665244 h 5479511"/>
              <a:gd name="connsiteX19" fmla="*/ 3084908 w 3423087"/>
              <a:gd name="connsiteY19" fmla="*/ 2889184 h 5479511"/>
              <a:gd name="connsiteX20" fmla="*/ 3020822 w 3423087"/>
              <a:gd name="connsiteY20" fmla="*/ 2630846 h 5479511"/>
              <a:gd name="connsiteX21" fmla="*/ 2955331 w 3423087"/>
              <a:gd name="connsiteY21" fmla="*/ 2804000 h 5479511"/>
              <a:gd name="connsiteX22" fmla="*/ 2941042 w 3423087"/>
              <a:gd name="connsiteY22" fmla="*/ 2434634 h 5479511"/>
              <a:gd name="connsiteX23" fmla="*/ 2464908 w 3423087"/>
              <a:gd name="connsiteY23" fmla="*/ 1378741 h 5479511"/>
              <a:gd name="connsiteX24" fmla="*/ 2432722 w 3423087"/>
              <a:gd name="connsiteY24" fmla="*/ 3018136 h 5479511"/>
              <a:gd name="connsiteX25" fmla="*/ 2720883 w 3423087"/>
              <a:gd name="connsiteY25" fmla="*/ 4497222 h 5479511"/>
              <a:gd name="connsiteX26" fmla="*/ 3099938 w 3423087"/>
              <a:gd name="connsiteY26" fmla="*/ 5053966 h 5479511"/>
              <a:gd name="connsiteX27" fmla="*/ 3058510 w 3423087"/>
              <a:gd name="connsiteY27" fmla="*/ 5435776 h 5479511"/>
              <a:gd name="connsiteX28" fmla="*/ 2865143 w 3423087"/>
              <a:gd name="connsiteY28" fmla="*/ 5400099 h 5479511"/>
              <a:gd name="connsiteX29" fmla="*/ 2414005 w 3423087"/>
              <a:gd name="connsiteY29" fmla="*/ 5040624 h 5479511"/>
              <a:gd name="connsiteX30" fmla="*/ 1870014 w 3423087"/>
              <a:gd name="connsiteY30" fmla="*/ 3393275 h 5479511"/>
              <a:gd name="connsiteX31" fmla="*/ 1479106 w 3423087"/>
              <a:gd name="connsiteY31" fmla="*/ 4227080 h 5479511"/>
              <a:gd name="connsiteX32" fmla="*/ 1294181 w 3423087"/>
              <a:gd name="connsiteY32" fmla="*/ 5011615 h 5479511"/>
              <a:gd name="connsiteX33" fmla="*/ 851370 w 3423087"/>
              <a:gd name="connsiteY33" fmla="*/ 5474932 h 5479511"/>
              <a:gd name="connsiteX34" fmla="*/ 613911 w 3423087"/>
              <a:gd name="connsiteY34" fmla="*/ 5214247 h 5479511"/>
              <a:gd name="connsiteX35" fmla="*/ 919711 w 3423087"/>
              <a:gd name="connsiteY35" fmla="*/ 4666087 h 5479511"/>
              <a:gd name="connsiteX36" fmla="*/ 1093312 w 3423087"/>
              <a:gd name="connsiteY36" fmla="*/ 3809591 h 5479511"/>
              <a:gd name="connsiteX37" fmla="*/ 1097290 w 3423087"/>
              <a:gd name="connsiteY37" fmla="*/ 3175031 h 5479511"/>
              <a:gd name="connsiteX38" fmla="*/ 1119323 w 3423087"/>
              <a:gd name="connsiteY38" fmla="*/ 1380025 h 5479511"/>
              <a:gd name="connsiteX39" fmla="*/ 494163 w 3423087"/>
              <a:gd name="connsiteY39" fmla="*/ 2328617 h 5479511"/>
              <a:gd name="connsiteX40" fmla="*/ 470741 w 3423087"/>
              <a:gd name="connsiteY40" fmla="*/ 2537491 h 5479511"/>
              <a:gd name="connsiteX41" fmla="*/ 418506 w 3423087"/>
              <a:gd name="connsiteY41" fmla="*/ 2742085 h 5479511"/>
              <a:gd name="connsiteX42" fmla="*/ 408235 w 3423087"/>
              <a:gd name="connsiteY42" fmla="*/ 2613904 h 5479511"/>
              <a:gd name="connsiteX43" fmla="*/ 273108 w 3423087"/>
              <a:gd name="connsiteY43" fmla="*/ 2814094 h 5479511"/>
              <a:gd name="connsiteX44" fmla="*/ 332139 w 3423087"/>
              <a:gd name="connsiteY44" fmla="*/ 2564402 h 5479511"/>
              <a:gd name="connsiteX45" fmla="*/ 91917 w 3423087"/>
              <a:gd name="connsiteY45" fmla="*/ 2848793 h 5479511"/>
              <a:gd name="connsiteX46" fmla="*/ 238561 w 3423087"/>
              <a:gd name="connsiteY46" fmla="*/ 2531843 h 5479511"/>
              <a:gd name="connsiteX47" fmla="*/ 32680 w 3423087"/>
              <a:gd name="connsiteY47" fmla="*/ 2751504 h 5479511"/>
              <a:gd name="connsiteX48" fmla="*/ 168638 w 3423087"/>
              <a:gd name="connsiteY48" fmla="*/ 2517509 h 5479511"/>
              <a:gd name="connsiteX49" fmla="*/ 0 w 3423087"/>
              <a:gd name="connsiteY49" fmla="*/ 2525726 h 5479511"/>
              <a:gd name="connsiteX50" fmla="*/ 222741 w 3423087"/>
              <a:gd name="connsiteY50" fmla="*/ 2419750 h 5479511"/>
              <a:gd name="connsiteX51" fmla="*/ 396849 w 3423087"/>
              <a:gd name="connsiteY51" fmla="*/ 2114727 h 5479511"/>
              <a:gd name="connsiteX0" fmla="*/ 396849 w 3423087"/>
              <a:gd name="connsiteY0" fmla="*/ 2114727 h 5479511"/>
              <a:gd name="connsiteX1" fmla="*/ 873552 w 3423087"/>
              <a:gd name="connsiteY1" fmla="*/ 1001767 h 5479511"/>
              <a:gd name="connsiteX2" fmla="*/ 1455107 w 3423087"/>
              <a:gd name="connsiteY2" fmla="*/ 783795 h 5479511"/>
              <a:gd name="connsiteX3" fmla="*/ 1595823 w 3423087"/>
              <a:gd name="connsiteY3" fmla="*/ 599027 h 5479511"/>
              <a:gd name="connsiteX4" fmla="*/ 1460801 w 3423087"/>
              <a:gd name="connsiteY4" fmla="*/ 328346 h 5479511"/>
              <a:gd name="connsiteX5" fmla="*/ 1565787 w 3423087"/>
              <a:gd name="connsiteY5" fmla="*/ 106905 h 5479511"/>
              <a:gd name="connsiteX6" fmla="*/ 1803086 w 3423087"/>
              <a:gd name="connsiteY6" fmla="*/ 315 h 5479511"/>
              <a:gd name="connsiteX7" fmla="*/ 2040023 w 3423087"/>
              <a:gd name="connsiteY7" fmla="*/ 42240 h 5479511"/>
              <a:gd name="connsiteX8" fmla="*/ 2120111 w 3423087"/>
              <a:gd name="connsiteY8" fmla="*/ 318994 h 5479511"/>
              <a:gd name="connsiteX9" fmla="*/ 1982490 w 3423087"/>
              <a:gd name="connsiteY9" fmla="*/ 575811 h 5479511"/>
              <a:gd name="connsiteX10" fmla="*/ 2075308 w 3423087"/>
              <a:gd name="connsiteY10" fmla="*/ 744503 h 5479511"/>
              <a:gd name="connsiteX11" fmla="*/ 2573399 w 3423087"/>
              <a:gd name="connsiteY11" fmla="*/ 919706 h 5479511"/>
              <a:gd name="connsiteX12" fmla="*/ 3134032 w 3423087"/>
              <a:gd name="connsiteY12" fmla="*/ 2383378 h 5479511"/>
              <a:gd name="connsiteX13" fmla="*/ 3423087 w 3423087"/>
              <a:gd name="connsiteY13" fmla="*/ 2517938 h 5479511"/>
              <a:gd name="connsiteX14" fmla="*/ 3256071 w 3423087"/>
              <a:gd name="connsiteY14" fmla="*/ 2574678 h 5479511"/>
              <a:gd name="connsiteX15" fmla="*/ 3350806 w 3423087"/>
              <a:gd name="connsiteY15" fmla="*/ 2861415 h 5479511"/>
              <a:gd name="connsiteX16" fmla="*/ 3214563 w 3423087"/>
              <a:gd name="connsiteY16" fmla="*/ 2656902 h 5479511"/>
              <a:gd name="connsiteX17" fmla="*/ 3232208 w 3423087"/>
              <a:gd name="connsiteY17" fmla="*/ 2951363 h 5479511"/>
              <a:gd name="connsiteX18" fmla="*/ 3087348 w 3423087"/>
              <a:gd name="connsiteY18" fmla="*/ 2665244 h 5479511"/>
              <a:gd name="connsiteX19" fmla="*/ 3084908 w 3423087"/>
              <a:gd name="connsiteY19" fmla="*/ 2889184 h 5479511"/>
              <a:gd name="connsiteX20" fmla="*/ 3020822 w 3423087"/>
              <a:gd name="connsiteY20" fmla="*/ 2630846 h 5479511"/>
              <a:gd name="connsiteX21" fmla="*/ 2955331 w 3423087"/>
              <a:gd name="connsiteY21" fmla="*/ 2804000 h 5479511"/>
              <a:gd name="connsiteX22" fmla="*/ 2941042 w 3423087"/>
              <a:gd name="connsiteY22" fmla="*/ 2434634 h 5479511"/>
              <a:gd name="connsiteX23" fmla="*/ 2464908 w 3423087"/>
              <a:gd name="connsiteY23" fmla="*/ 1378741 h 5479511"/>
              <a:gd name="connsiteX24" fmla="*/ 2432722 w 3423087"/>
              <a:gd name="connsiteY24" fmla="*/ 3018136 h 5479511"/>
              <a:gd name="connsiteX25" fmla="*/ 2720883 w 3423087"/>
              <a:gd name="connsiteY25" fmla="*/ 4497222 h 5479511"/>
              <a:gd name="connsiteX26" fmla="*/ 3099938 w 3423087"/>
              <a:gd name="connsiteY26" fmla="*/ 5053966 h 5479511"/>
              <a:gd name="connsiteX27" fmla="*/ 3058510 w 3423087"/>
              <a:gd name="connsiteY27" fmla="*/ 5435776 h 5479511"/>
              <a:gd name="connsiteX28" fmla="*/ 2865143 w 3423087"/>
              <a:gd name="connsiteY28" fmla="*/ 5400099 h 5479511"/>
              <a:gd name="connsiteX29" fmla="*/ 2414005 w 3423087"/>
              <a:gd name="connsiteY29" fmla="*/ 5040624 h 5479511"/>
              <a:gd name="connsiteX30" fmla="*/ 1870014 w 3423087"/>
              <a:gd name="connsiteY30" fmla="*/ 3393275 h 5479511"/>
              <a:gd name="connsiteX31" fmla="*/ 1479106 w 3423087"/>
              <a:gd name="connsiteY31" fmla="*/ 4227080 h 5479511"/>
              <a:gd name="connsiteX32" fmla="*/ 1294181 w 3423087"/>
              <a:gd name="connsiteY32" fmla="*/ 5011615 h 5479511"/>
              <a:gd name="connsiteX33" fmla="*/ 851370 w 3423087"/>
              <a:gd name="connsiteY33" fmla="*/ 5474932 h 5479511"/>
              <a:gd name="connsiteX34" fmla="*/ 613911 w 3423087"/>
              <a:gd name="connsiteY34" fmla="*/ 5214247 h 5479511"/>
              <a:gd name="connsiteX35" fmla="*/ 919711 w 3423087"/>
              <a:gd name="connsiteY35" fmla="*/ 4666087 h 5479511"/>
              <a:gd name="connsiteX36" fmla="*/ 1093312 w 3423087"/>
              <a:gd name="connsiteY36" fmla="*/ 3809591 h 5479511"/>
              <a:gd name="connsiteX37" fmla="*/ 1097290 w 3423087"/>
              <a:gd name="connsiteY37" fmla="*/ 3175031 h 5479511"/>
              <a:gd name="connsiteX38" fmla="*/ 1119323 w 3423087"/>
              <a:gd name="connsiteY38" fmla="*/ 1380025 h 5479511"/>
              <a:gd name="connsiteX39" fmla="*/ 494163 w 3423087"/>
              <a:gd name="connsiteY39" fmla="*/ 2328617 h 5479511"/>
              <a:gd name="connsiteX40" fmla="*/ 470741 w 3423087"/>
              <a:gd name="connsiteY40" fmla="*/ 2537491 h 5479511"/>
              <a:gd name="connsiteX41" fmla="*/ 418506 w 3423087"/>
              <a:gd name="connsiteY41" fmla="*/ 2742085 h 5479511"/>
              <a:gd name="connsiteX42" fmla="*/ 408235 w 3423087"/>
              <a:gd name="connsiteY42" fmla="*/ 2613904 h 5479511"/>
              <a:gd name="connsiteX43" fmla="*/ 273108 w 3423087"/>
              <a:gd name="connsiteY43" fmla="*/ 2814094 h 5479511"/>
              <a:gd name="connsiteX44" fmla="*/ 332139 w 3423087"/>
              <a:gd name="connsiteY44" fmla="*/ 2564402 h 5479511"/>
              <a:gd name="connsiteX45" fmla="*/ 91917 w 3423087"/>
              <a:gd name="connsiteY45" fmla="*/ 2848793 h 5479511"/>
              <a:gd name="connsiteX46" fmla="*/ 238561 w 3423087"/>
              <a:gd name="connsiteY46" fmla="*/ 2531843 h 5479511"/>
              <a:gd name="connsiteX47" fmla="*/ 32680 w 3423087"/>
              <a:gd name="connsiteY47" fmla="*/ 2751504 h 5479511"/>
              <a:gd name="connsiteX48" fmla="*/ 168638 w 3423087"/>
              <a:gd name="connsiteY48" fmla="*/ 2517509 h 5479511"/>
              <a:gd name="connsiteX49" fmla="*/ 0 w 3423087"/>
              <a:gd name="connsiteY49" fmla="*/ 2525726 h 5479511"/>
              <a:gd name="connsiteX50" fmla="*/ 222741 w 3423087"/>
              <a:gd name="connsiteY50" fmla="*/ 2419750 h 5479511"/>
              <a:gd name="connsiteX51" fmla="*/ 396849 w 3423087"/>
              <a:gd name="connsiteY51" fmla="*/ 2114727 h 547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423087" h="5479511">
                <a:moveTo>
                  <a:pt x="396849" y="2114727"/>
                </a:moveTo>
                <a:cubicBezTo>
                  <a:pt x="505317" y="1878397"/>
                  <a:pt x="697176" y="1223589"/>
                  <a:pt x="873552" y="1001767"/>
                </a:cubicBezTo>
                <a:cubicBezTo>
                  <a:pt x="1049928" y="779945"/>
                  <a:pt x="1334908" y="858332"/>
                  <a:pt x="1455107" y="783795"/>
                </a:cubicBezTo>
                <a:cubicBezTo>
                  <a:pt x="1575306" y="709258"/>
                  <a:pt x="1604991" y="670813"/>
                  <a:pt x="1595823" y="599027"/>
                </a:cubicBezTo>
                <a:cubicBezTo>
                  <a:pt x="1586655" y="527241"/>
                  <a:pt x="1454836" y="402266"/>
                  <a:pt x="1460801" y="328346"/>
                </a:cubicBezTo>
                <a:cubicBezTo>
                  <a:pt x="1466766" y="254426"/>
                  <a:pt x="1516941" y="161613"/>
                  <a:pt x="1565787" y="106905"/>
                </a:cubicBezTo>
                <a:cubicBezTo>
                  <a:pt x="1614633" y="52197"/>
                  <a:pt x="1746416" y="-4747"/>
                  <a:pt x="1803086" y="315"/>
                </a:cubicBezTo>
                <a:cubicBezTo>
                  <a:pt x="1859756" y="5377"/>
                  <a:pt x="1965777" y="-6606"/>
                  <a:pt x="2040023" y="42240"/>
                </a:cubicBezTo>
                <a:cubicBezTo>
                  <a:pt x="2114269" y="91086"/>
                  <a:pt x="2113687" y="237480"/>
                  <a:pt x="2120111" y="318994"/>
                </a:cubicBezTo>
                <a:cubicBezTo>
                  <a:pt x="2126535" y="400509"/>
                  <a:pt x="2026918" y="515670"/>
                  <a:pt x="1982490" y="575811"/>
                </a:cubicBezTo>
                <a:cubicBezTo>
                  <a:pt x="1964906" y="648104"/>
                  <a:pt x="2003628" y="679086"/>
                  <a:pt x="2075308" y="744503"/>
                </a:cubicBezTo>
                <a:cubicBezTo>
                  <a:pt x="2146988" y="809920"/>
                  <a:pt x="2396945" y="646560"/>
                  <a:pt x="2573399" y="919706"/>
                </a:cubicBezTo>
                <a:cubicBezTo>
                  <a:pt x="2749853" y="1192852"/>
                  <a:pt x="2962094" y="2121563"/>
                  <a:pt x="3134032" y="2383378"/>
                </a:cubicBezTo>
                <a:cubicBezTo>
                  <a:pt x="3249300" y="2526720"/>
                  <a:pt x="3355025" y="2481497"/>
                  <a:pt x="3423087" y="2517938"/>
                </a:cubicBezTo>
                <a:cubicBezTo>
                  <a:pt x="3336055" y="2572605"/>
                  <a:pt x="3277563" y="2506293"/>
                  <a:pt x="3256071" y="2574678"/>
                </a:cubicBezTo>
                <a:cubicBezTo>
                  <a:pt x="3234579" y="2643063"/>
                  <a:pt x="3400972" y="2868976"/>
                  <a:pt x="3350806" y="2861415"/>
                </a:cubicBezTo>
                <a:cubicBezTo>
                  <a:pt x="3300640" y="2853855"/>
                  <a:pt x="3256202" y="2695578"/>
                  <a:pt x="3214563" y="2656902"/>
                </a:cubicBezTo>
                <a:cubicBezTo>
                  <a:pt x="3172924" y="2618226"/>
                  <a:pt x="3251919" y="2953517"/>
                  <a:pt x="3232208" y="2951363"/>
                </a:cubicBezTo>
                <a:cubicBezTo>
                  <a:pt x="3212497" y="2949209"/>
                  <a:pt x="3125817" y="2628522"/>
                  <a:pt x="3087348" y="2665244"/>
                </a:cubicBezTo>
                <a:cubicBezTo>
                  <a:pt x="3048879" y="2701966"/>
                  <a:pt x="3108354" y="2900907"/>
                  <a:pt x="3084908" y="2889184"/>
                </a:cubicBezTo>
                <a:cubicBezTo>
                  <a:pt x="3061462" y="2877461"/>
                  <a:pt x="3036453" y="2646477"/>
                  <a:pt x="3020822" y="2630846"/>
                </a:cubicBezTo>
                <a:cubicBezTo>
                  <a:pt x="3005191" y="2615215"/>
                  <a:pt x="2981055" y="2780503"/>
                  <a:pt x="2955331" y="2804000"/>
                </a:cubicBezTo>
                <a:cubicBezTo>
                  <a:pt x="2938555" y="2775855"/>
                  <a:pt x="2998423" y="2548642"/>
                  <a:pt x="2941042" y="2434634"/>
                </a:cubicBezTo>
                <a:cubicBezTo>
                  <a:pt x="2868750" y="2256834"/>
                  <a:pt x="2597350" y="1378700"/>
                  <a:pt x="2464908" y="1378741"/>
                </a:cubicBezTo>
                <a:cubicBezTo>
                  <a:pt x="2332466" y="1378782"/>
                  <a:pt x="2390060" y="2498389"/>
                  <a:pt x="2432722" y="3018136"/>
                </a:cubicBezTo>
                <a:cubicBezTo>
                  <a:pt x="2475384" y="3537883"/>
                  <a:pt x="2603652" y="4229545"/>
                  <a:pt x="2720883" y="4497222"/>
                </a:cubicBezTo>
                <a:cubicBezTo>
                  <a:pt x="2838114" y="4764899"/>
                  <a:pt x="3043667" y="4897540"/>
                  <a:pt x="3099938" y="5053966"/>
                </a:cubicBezTo>
                <a:cubicBezTo>
                  <a:pt x="3156209" y="5210392"/>
                  <a:pt x="3097642" y="5378087"/>
                  <a:pt x="3058510" y="5435776"/>
                </a:cubicBezTo>
                <a:cubicBezTo>
                  <a:pt x="3019378" y="5493465"/>
                  <a:pt x="2972560" y="5465958"/>
                  <a:pt x="2865143" y="5400099"/>
                </a:cubicBezTo>
                <a:cubicBezTo>
                  <a:pt x="2757726" y="5334240"/>
                  <a:pt x="2664251" y="5203188"/>
                  <a:pt x="2414005" y="5040624"/>
                </a:cubicBezTo>
                <a:cubicBezTo>
                  <a:pt x="2224039" y="4657037"/>
                  <a:pt x="2070716" y="3412435"/>
                  <a:pt x="1870014" y="3393275"/>
                </a:cubicBezTo>
                <a:cubicBezTo>
                  <a:pt x="1714198" y="3257684"/>
                  <a:pt x="1540919" y="3971682"/>
                  <a:pt x="1479106" y="4227080"/>
                </a:cubicBezTo>
                <a:cubicBezTo>
                  <a:pt x="1369069" y="4482478"/>
                  <a:pt x="1398804" y="4803640"/>
                  <a:pt x="1294181" y="5011615"/>
                </a:cubicBezTo>
                <a:cubicBezTo>
                  <a:pt x="1189558" y="5219590"/>
                  <a:pt x="964748" y="5441160"/>
                  <a:pt x="851370" y="5474932"/>
                </a:cubicBezTo>
                <a:cubicBezTo>
                  <a:pt x="737992" y="5508704"/>
                  <a:pt x="602521" y="5349054"/>
                  <a:pt x="613911" y="5214247"/>
                </a:cubicBezTo>
                <a:cubicBezTo>
                  <a:pt x="625301" y="5079440"/>
                  <a:pt x="839811" y="4900196"/>
                  <a:pt x="919711" y="4666087"/>
                </a:cubicBezTo>
                <a:cubicBezTo>
                  <a:pt x="999611" y="4431978"/>
                  <a:pt x="1061706" y="4035588"/>
                  <a:pt x="1093312" y="3809591"/>
                </a:cubicBezTo>
                <a:cubicBezTo>
                  <a:pt x="1124918" y="3583594"/>
                  <a:pt x="1092955" y="3579959"/>
                  <a:pt x="1097290" y="3175031"/>
                </a:cubicBezTo>
                <a:cubicBezTo>
                  <a:pt x="1101625" y="2770103"/>
                  <a:pt x="1219844" y="1521094"/>
                  <a:pt x="1119323" y="1380025"/>
                </a:cubicBezTo>
                <a:cubicBezTo>
                  <a:pt x="1018802" y="1238956"/>
                  <a:pt x="623636" y="2021790"/>
                  <a:pt x="494163" y="2328617"/>
                </a:cubicBezTo>
                <a:cubicBezTo>
                  <a:pt x="391534" y="2495706"/>
                  <a:pt x="483351" y="2468580"/>
                  <a:pt x="470741" y="2537491"/>
                </a:cubicBezTo>
                <a:cubicBezTo>
                  <a:pt x="458132" y="2606402"/>
                  <a:pt x="428924" y="2729350"/>
                  <a:pt x="418506" y="2742085"/>
                </a:cubicBezTo>
                <a:cubicBezTo>
                  <a:pt x="408088" y="2754820"/>
                  <a:pt x="432468" y="2601903"/>
                  <a:pt x="408235" y="2613904"/>
                </a:cubicBezTo>
                <a:cubicBezTo>
                  <a:pt x="384002" y="2625905"/>
                  <a:pt x="285791" y="2822344"/>
                  <a:pt x="273108" y="2814094"/>
                </a:cubicBezTo>
                <a:cubicBezTo>
                  <a:pt x="260425" y="2805844"/>
                  <a:pt x="362338" y="2558619"/>
                  <a:pt x="332139" y="2564402"/>
                </a:cubicBezTo>
                <a:cubicBezTo>
                  <a:pt x="301941" y="2570185"/>
                  <a:pt x="107513" y="2854219"/>
                  <a:pt x="91917" y="2848793"/>
                </a:cubicBezTo>
                <a:cubicBezTo>
                  <a:pt x="76321" y="2843367"/>
                  <a:pt x="248434" y="2548058"/>
                  <a:pt x="238561" y="2531843"/>
                </a:cubicBezTo>
                <a:cubicBezTo>
                  <a:pt x="228688" y="2515628"/>
                  <a:pt x="44334" y="2753893"/>
                  <a:pt x="32680" y="2751504"/>
                </a:cubicBezTo>
                <a:cubicBezTo>
                  <a:pt x="21026" y="2749115"/>
                  <a:pt x="144260" y="2563746"/>
                  <a:pt x="168638" y="2517509"/>
                </a:cubicBezTo>
                <a:cubicBezTo>
                  <a:pt x="55816" y="2513802"/>
                  <a:pt x="55914" y="2600958"/>
                  <a:pt x="0" y="2525726"/>
                </a:cubicBezTo>
                <a:cubicBezTo>
                  <a:pt x="9514" y="2502851"/>
                  <a:pt x="177975" y="2454834"/>
                  <a:pt x="222741" y="2419750"/>
                </a:cubicBezTo>
                <a:cubicBezTo>
                  <a:pt x="267507" y="2384666"/>
                  <a:pt x="288381" y="2351057"/>
                  <a:pt x="396849" y="21147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D0D30E7-7B36-455E-A90B-D145F5E94184}"/>
              </a:ext>
            </a:extLst>
          </p:cNvPr>
          <p:cNvSpPr/>
          <p:nvPr/>
        </p:nvSpPr>
        <p:spPr>
          <a:xfrm>
            <a:off x="8988672" y="2542988"/>
            <a:ext cx="195263" cy="178781"/>
          </a:xfrm>
          <a:prstGeom prst="ellipse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9D007AC-B1E3-47AE-8057-3B97C0529C58}"/>
              </a:ext>
            </a:extLst>
          </p:cNvPr>
          <p:cNvSpPr/>
          <p:nvPr/>
        </p:nvSpPr>
        <p:spPr>
          <a:xfrm>
            <a:off x="9439276" y="2614893"/>
            <a:ext cx="195263" cy="178781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B2C2724-9A38-4947-938B-8E0B14346A1E}"/>
              </a:ext>
            </a:extLst>
          </p:cNvPr>
          <p:cNvSpPr/>
          <p:nvPr/>
        </p:nvSpPr>
        <p:spPr>
          <a:xfrm>
            <a:off x="8962479" y="2975498"/>
            <a:ext cx="195263" cy="178781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3639EB0-D610-4104-9D56-48D7AC9462E7}"/>
              </a:ext>
            </a:extLst>
          </p:cNvPr>
          <p:cNvSpPr/>
          <p:nvPr/>
        </p:nvSpPr>
        <p:spPr>
          <a:xfrm>
            <a:off x="9586913" y="3766073"/>
            <a:ext cx="195263" cy="178781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6363D5B-012F-402C-8363-D1DC47404DA6}"/>
              </a:ext>
            </a:extLst>
          </p:cNvPr>
          <p:cNvSpPr/>
          <p:nvPr/>
        </p:nvSpPr>
        <p:spPr>
          <a:xfrm>
            <a:off x="8905875" y="3827986"/>
            <a:ext cx="195263" cy="178781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D7F4A7B-6A05-4FDE-8ADB-29DB6F7A54DB}"/>
              </a:ext>
            </a:extLst>
          </p:cNvPr>
          <p:cNvSpPr/>
          <p:nvPr/>
        </p:nvSpPr>
        <p:spPr>
          <a:xfrm>
            <a:off x="9663535" y="1840317"/>
            <a:ext cx="195263" cy="178781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3BBC96C-9B3A-495B-8221-F4C0F3CCCAA5}"/>
              </a:ext>
            </a:extLst>
          </p:cNvPr>
          <p:cNvSpPr/>
          <p:nvPr/>
        </p:nvSpPr>
        <p:spPr>
          <a:xfrm>
            <a:off x="8668004" y="1926810"/>
            <a:ext cx="195263" cy="178781"/>
          </a:xfrm>
          <a:prstGeom prst="ellipse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8A3674F-8302-41DA-8CFC-84E3617798C3}"/>
              </a:ext>
            </a:extLst>
          </p:cNvPr>
          <p:cNvSpPr/>
          <p:nvPr/>
        </p:nvSpPr>
        <p:spPr>
          <a:xfrm>
            <a:off x="8482108" y="2213843"/>
            <a:ext cx="137003" cy="129057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F538A68-D98F-4826-B240-F94157430C43}"/>
              </a:ext>
            </a:extLst>
          </p:cNvPr>
          <p:cNvSpPr/>
          <p:nvPr/>
        </p:nvSpPr>
        <p:spPr>
          <a:xfrm>
            <a:off x="9922638" y="2056388"/>
            <a:ext cx="137003" cy="129057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72B3B1B-BC64-40C9-94D1-ABD00048F90C}"/>
              </a:ext>
            </a:extLst>
          </p:cNvPr>
          <p:cNvSpPr/>
          <p:nvPr/>
        </p:nvSpPr>
        <p:spPr>
          <a:xfrm>
            <a:off x="9157742" y="1334603"/>
            <a:ext cx="137003" cy="129057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4642C50-04B1-4CBA-A315-5339AB7917FD}"/>
              </a:ext>
            </a:extLst>
          </p:cNvPr>
          <p:cNvSpPr/>
          <p:nvPr/>
        </p:nvSpPr>
        <p:spPr>
          <a:xfrm>
            <a:off x="9302273" y="1163376"/>
            <a:ext cx="137003" cy="129057"/>
          </a:xfrm>
          <a:prstGeom prst="ellipse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A8C35D0-4320-4308-98CF-EC230EAC027C}"/>
              </a:ext>
            </a:extLst>
          </p:cNvPr>
          <p:cNvSpPr/>
          <p:nvPr/>
        </p:nvSpPr>
        <p:spPr>
          <a:xfrm>
            <a:off x="9454673" y="1315776"/>
            <a:ext cx="137003" cy="129057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2A7967C-9B52-44E5-A9DF-B1D37FC2C15E}"/>
              </a:ext>
            </a:extLst>
          </p:cNvPr>
          <p:cNvCxnSpPr>
            <a:cxnSpLocks/>
            <a:stCxn id="84" idx="5"/>
            <a:endCxn id="85" idx="1"/>
          </p:cNvCxnSpPr>
          <p:nvPr/>
        </p:nvCxnSpPr>
        <p:spPr>
          <a:xfrm>
            <a:off x="9419212" y="1273533"/>
            <a:ext cx="55525" cy="6114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01539D-679A-42E3-9C65-0D0D354D81D2}"/>
              </a:ext>
            </a:extLst>
          </p:cNvPr>
          <p:cNvCxnSpPr>
            <a:cxnSpLocks/>
            <a:stCxn id="83" idx="7"/>
            <a:endCxn id="84" idx="3"/>
          </p:cNvCxnSpPr>
          <p:nvPr/>
        </p:nvCxnSpPr>
        <p:spPr>
          <a:xfrm flipV="1">
            <a:off x="9274681" y="1273533"/>
            <a:ext cx="47656" cy="7997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25E8C6A-4A83-4E87-A811-51B4289FBA21}"/>
              </a:ext>
            </a:extLst>
          </p:cNvPr>
          <p:cNvSpPr/>
          <p:nvPr/>
        </p:nvSpPr>
        <p:spPr>
          <a:xfrm>
            <a:off x="9099482" y="2016201"/>
            <a:ext cx="195263" cy="178781"/>
          </a:xfrm>
          <a:prstGeom prst="ellipse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6A93078-153E-4844-AD74-E97AA382EFC1}"/>
              </a:ext>
            </a:extLst>
          </p:cNvPr>
          <p:cNvSpPr/>
          <p:nvPr/>
        </p:nvSpPr>
        <p:spPr>
          <a:xfrm>
            <a:off x="9302272" y="1617836"/>
            <a:ext cx="137004" cy="117784"/>
          </a:xfrm>
          <a:prstGeom prst="ellipse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D729D00-416E-455E-9AC5-3E12B5AD6B2B}"/>
              </a:ext>
            </a:extLst>
          </p:cNvPr>
          <p:cNvCxnSpPr>
            <a:cxnSpLocks/>
            <a:stCxn id="94" idx="1"/>
            <a:endCxn id="83" idx="5"/>
          </p:cNvCxnSpPr>
          <p:nvPr/>
        </p:nvCxnSpPr>
        <p:spPr>
          <a:xfrm flipH="1" flipV="1">
            <a:off x="9274681" y="1444760"/>
            <a:ext cx="47655" cy="1903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550D0F3-952E-45E4-82E3-6E81D533AF2C}"/>
              </a:ext>
            </a:extLst>
          </p:cNvPr>
          <p:cNvCxnSpPr>
            <a:cxnSpLocks/>
            <a:stCxn id="94" idx="0"/>
            <a:endCxn id="84" idx="4"/>
          </p:cNvCxnSpPr>
          <p:nvPr/>
        </p:nvCxnSpPr>
        <p:spPr>
          <a:xfrm flipV="1">
            <a:off x="9370774" y="1292433"/>
            <a:ext cx="1" cy="3254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3743107-09C9-4855-9096-959B77A8BFFF}"/>
              </a:ext>
            </a:extLst>
          </p:cNvPr>
          <p:cNvCxnSpPr>
            <a:cxnSpLocks/>
            <a:stCxn id="94" idx="7"/>
            <a:endCxn id="85" idx="4"/>
          </p:cNvCxnSpPr>
          <p:nvPr/>
        </p:nvCxnSpPr>
        <p:spPr>
          <a:xfrm flipV="1">
            <a:off x="9419212" y="1444833"/>
            <a:ext cx="103963" cy="19025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2C1AE65-2582-4D21-839E-86A7B92C8E7C}"/>
              </a:ext>
            </a:extLst>
          </p:cNvPr>
          <p:cNvCxnSpPr>
            <a:cxnSpLocks/>
            <a:stCxn id="93" idx="0"/>
            <a:endCxn id="94" idx="3"/>
          </p:cNvCxnSpPr>
          <p:nvPr/>
        </p:nvCxnSpPr>
        <p:spPr>
          <a:xfrm flipV="1">
            <a:off x="9197114" y="1718371"/>
            <a:ext cx="125222" cy="29783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FD2BA954-26BA-45AD-935F-D20B3FB83DA3}"/>
              </a:ext>
            </a:extLst>
          </p:cNvPr>
          <p:cNvSpPr/>
          <p:nvPr/>
        </p:nvSpPr>
        <p:spPr>
          <a:xfrm>
            <a:off x="9463651" y="2251536"/>
            <a:ext cx="137003" cy="129057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D6578A2-3091-4C6C-B68F-6C9CBCA02CE8}"/>
              </a:ext>
            </a:extLst>
          </p:cNvPr>
          <p:cNvCxnSpPr>
            <a:cxnSpLocks/>
            <a:stCxn id="74" idx="0"/>
            <a:endCxn id="93" idx="4"/>
          </p:cNvCxnSpPr>
          <p:nvPr/>
        </p:nvCxnSpPr>
        <p:spPr>
          <a:xfrm flipV="1">
            <a:off x="9086304" y="2194982"/>
            <a:ext cx="110810" cy="34800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4FCB3F6-2A4A-4231-997B-26120E779208}"/>
              </a:ext>
            </a:extLst>
          </p:cNvPr>
          <p:cNvCxnSpPr>
            <a:cxnSpLocks/>
            <a:stCxn id="74" idx="7"/>
            <a:endCxn id="108" idx="3"/>
          </p:cNvCxnSpPr>
          <p:nvPr/>
        </p:nvCxnSpPr>
        <p:spPr>
          <a:xfrm flipV="1">
            <a:off x="9155339" y="2361693"/>
            <a:ext cx="328376" cy="2074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E97CFF0-26AB-4A81-9208-439D29094E26}"/>
              </a:ext>
            </a:extLst>
          </p:cNvPr>
          <p:cNvCxnSpPr>
            <a:cxnSpLocks/>
            <a:stCxn id="74" idx="6"/>
            <a:endCxn id="75" idx="2"/>
          </p:cNvCxnSpPr>
          <p:nvPr/>
        </p:nvCxnSpPr>
        <p:spPr>
          <a:xfrm>
            <a:off x="9183935" y="2632379"/>
            <a:ext cx="255341" cy="719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3500CFA-25FE-48ED-A5E5-91CB1DAE64DA}"/>
              </a:ext>
            </a:extLst>
          </p:cNvPr>
          <p:cNvCxnSpPr>
            <a:cxnSpLocks/>
            <a:stCxn id="75" idx="0"/>
            <a:endCxn id="108" idx="4"/>
          </p:cNvCxnSpPr>
          <p:nvPr/>
        </p:nvCxnSpPr>
        <p:spPr>
          <a:xfrm flipH="1" flipV="1">
            <a:off x="9532153" y="2380593"/>
            <a:ext cx="4755" cy="2343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74EBF1-31F2-4FDE-8606-07372F334793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>
          <a:xfrm flipH="1" flipV="1">
            <a:off x="9830202" y="1992916"/>
            <a:ext cx="112500" cy="8237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B3CF57F-67E4-40A5-BEE8-D660DE729FC9}"/>
              </a:ext>
            </a:extLst>
          </p:cNvPr>
          <p:cNvCxnSpPr>
            <a:cxnSpLocks/>
            <a:stCxn id="79" idx="1"/>
            <a:endCxn id="94" idx="5"/>
          </p:cNvCxnSpPr>
          <p:nvPr/>
        </p:nvCxnSpPr>
        <p:spPr>
          <a:xfrm flipH="1" flipV="1">
            <a:off x="9419212" y="1718371"/>
            <a:ext cx="272919" cy="1481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C2640AF-7F40-4104-8BBD-8F03B5A5DC12}"/>
              </a:ext>
            </a:extLst>
          </p:cNvPr>
          <p:cNvCxnSpPr>
            <a:cxnSpLocks/>
            <a:stCxn id="94" idx="2"/>
            <a:endCxn id="80" idx="7"/>
          </p:cNvCxnSpPr>
          <p:nvPr/>
        </p:nvCxnSpPr>
        <p:spPr>
          <a:xfrm flipH="1">
            <a:off x="8834671" y="1676728"/>
            <a:ext cx="467601" cy="2762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21D7710-2C2C-4341-9A69-0294457BF844}"/>
              </a:ext>
            </a:extLst>
          </p:cNvPr>
          <p:cNvCxnSpPr>
            <a:cxnSpLocks/>
            <a:stCxn id="93" idx="2"/>
            <a:endCxn id="80" idx="6"/>
          </p:cNvCxnSpPr>
          <p:nvPr/>
        </p:nvCxnSpPr>
        <p:spPr>
          <a:xfrm flipH="1" flipV="1">
            <a:off x="8863267" y="2016201"/>
            <a:ext cx="236215" cy="893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C0A3225-1E9C-4BF8-8454-47A1D988ACB8}"/>
              </a:ext>
            </a:extLst>
          </p:cNvPr>
          <p:cNvCxnSpPr>
            <a:cxnSpLocks/>
            <a:stCxn id="136" idx="0"/>
            <a:endCxn id="94" idx="4"/>
          </p:cNvCxnSpPr>
          <p:nvPr/>
        </p:nvCxnSpPr>
        <p:spPr>
          <a:xfrm flipH="1" flipV="1">
            <a:off x="9370774" y="1735620"/>
            <a:ext cx="91810" cy="21317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838F5C5A-C8E9-45C6-8A5A-FD40B64D4E3B}"/>
              </a:ext>
            </a:extLst>
          </p:cNvPr>
          <p:cNvSpPr/>
          <p:nvPr/>
        </p:nvSpPr>
        <p:spPr>
          <a:xfrm>
            <a:off x="9394082" y="1948792"/>
            <a:ext cx="137003" cy="129057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5BB3255-6452-48F8-9EB7-451D9ABCBB9C}"/>
              </a:ext>
            </a:extLst>
          </p:cNvPr>
          <p:cNvCxnSpPr>
            <a:cxnSpLocks/>
            <a:stCxn id="79" idx="3"/>
            <a:endCxn id="108" idx="0"/>
          </p:cNvCxnSpPr>
          <p:nvPr/>
        </p:nvCxnSpPr>
        <p:spPr>
          <a:xfrm flipH="1">
            <a:off x="9532153" y="1992916"/>
            <a:ext cx="159978" cy="2586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C5B8E90-C2F0-4B3B-935F-D033B6F20B05}"/>
              </a:ext>
            </a:extLst>
          </p:cNvPr>
          <p:cNvCxnSpPr>
            <a:cxnSpLocks/>
            <a:stCxn id="136" idx="3"/>
            <a:endCxn id="93" idx="6"/>
          </p:cNvCxnSpPr>
          <p:nvPr/>
        </p:nvCxnSpPr>
        <p:spPr>
          <a:xfrm flipH="1">
            <a:off x="9294745" y="2058949"/>
            <a:ext cx="119401" cy="4664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AE0AB9F1-948D-4A55-B1C2-672FA0323931}"/>
              </a:ext>
            </a:extLst>
          </p:cNvPr>
          <p:cNvSpPr/>
          <p:nvPr/>
        </p:nvSpPr>
        <p:spPr>
          <a:xfrm>
            <a:off x="8885648" y="2222358"/>
            <a:ext cx="137003" cy="129057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0BE7D7B-3F73-4765-976B-9A92777D8578}"/>
              </a:ext>
            </a:extLst>
          </p:cNvPr>
          <p:cNvCxnSpPr>
            <a:cxnSpLocks/>
            <a:stCxn id="79" idx="2"/>
            <a:endCxn id="136" idx="6"/>
          </p:cNvCxnSpPr>
          <p:nvPr/>
        </p:nvCxnSpPr>
        <p:spPr>
          <a:xfrm flipH="1">
            <a:off x="9531085" y="1929708"/>
            <a:ext cx="132450" cy="836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D8FA02A-4523-4303-A583-004B6F853451}"/>
              </a:ext>
            </a:extLst>
          </p:cNvPr>
          <p:cNvCxnSpPr>
            <a:cxnSpLocks/>
            <a:stCxn id="93" idx="3"/>
            <a:endCxn id="172" idx="7"/>
          </p:cNvCxnSpPr>
          <p:nvPr/>
        </p:nvCxnSpPr>
        <p:spPr>
          <a:xfrm flipH="1">
            <a:off x="9002587" y="2168800"/>
            <a:ext cx="125491" cy="724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DAD26C2-B453-4559-9CDD-1961B3606146}"/>
              </a:ext>
            </a:extLst>
          </p:cNvPr>
          <p:cNvCxnSpPr>
            <a:cxnSpLocks/>
            <a:stCxn id="172" idx="4"/>
            <a:endCxn id="74" idx="1"/>
          </p:cNvCxnSpPr>
          <p:nvPr/>
        </p:nvCxnSpPr>
        <p:spPr>
          <a:xfrm>
            <a:off x="8954150" y="2351415"/>
            <a:ext cx="63118" cy="21775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021CB649-33C6-42F9-9EA7-69A1859B3AB8}"/>
              </a:ext>
            </a:extLst>
          </p:cNvPr>
          <p:cNvSpPr/>
          <p:nvPr/>
        </p:nvSpPr>
        <p:spPr>
          <a:xfrm>
            <a:off x="9597514" y="2942355"/>
            <a:ext cx="137003" cy="129057"/>
          </a:xfrm>
          <a:prstGeom prst="ellipse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5BCB4CB-581C-434F-BA33-9076C7470092}"/>
              </a:ext>
            </a:extLst>
          </p:cNvPr>
          <p:cNvCxnSpPr>
            <a:cxnSpLocks/>
            <a:stCxn id="182" idx="1"/>
            <a:endCxn id="75" idx="4"/>
          </p:cNvCxnSpPr>
          <p:nvPr/>
        </p:nvCxnSpPr>
        <p:spPr>
          <a:xfrm flipH="1" flipV="1">
            <a:off x="9536908" y="2793674"/>
            <a:ext cx="80670" cy="1675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D211AEFA-6E6E-4656-A77F-62D1694CD8FB}"/>
              </a:ext>
            </a:extLst>
          </p:cNvPr>
          <p:cNvSpPr/>
          <p:nvPr/>
        </p:nvSpPr>
        <p:spPr>
          <a:xfrm>
            <a:off x="9268388" y="3136063"/>
            <a:ext cx="195263" cy="178781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1833304-259E-42D3-AE77-59C5E35F63EB}"/>
              </a:ext>
            </a:extLst>
          </p:cNvPr>
          <p:cNvCxnSpPr>
            <a:cxnSpLocks/>
            <a:stCxn id="75" idx="3"/>
            <a:endCxn id="76" idx="7"/>
          </p:cNvCxnSpPr>
          <p:nvPr/>
        </p:nvCxnSpPr>
        <p:spPr>
          <a:xfrm flipH="1">
            <a:off x="9129146" y="2767492"/>
            <a:ext cx="338726" cy="2341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8CCEA64-6445-4687-A514-C5B284F670E4}"/>
              </a:ext>
            </a:extLst>
          </p:cNvPr>
          <p:cNvCxnSpPr>
            <a:cxnSpLocks/>
            <a:stCxn id="182" idx="3"/>
          </p:cNvCxnSpPr>
          <p:nvPr/>
        </p:nvCxnSpPr>
        <p:spPr>
          <a:xfrm flipH="1">
            <a:off x="9446974" y="3052512"/>
            <a:ext cx="170604" cy="12794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23CF761-C7DF-4048-A1EA-82C670E6F59B}"/>
              </a:ext>
            </a:extLst>
          </p:cNvPr>
          <p:cNvCxnSpPr>
            <a:cxnSpLocks/>
            <a:stCxn id="74" idx="4"/>
            <a:endCxn id="76" idx="0"/>
          </p:cNvCxnSpPr>
          <p:nvPr/>
        </p:nvCxnSpPr>
        <p:spPr>
          <a:xfrm flipH="1">
            <a:off x="9060111" y="2721769"/>
            <a:ext cx="26193" cy="25372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BC72C8C5-073B-4FA9-B8B6-FEF40695BDFA}"/>
              </a:ext>
            </a:extLst>
          </p:cNvPr>
          <p:cNvSpPr/>
          <p:nvPr/>
        </p:nvSpPr>
        <p:spPr>
          <a:xfrm>
            <a:off x="8905876" y="3299418"/>
            <a:ext cx="246876" cy="225116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8800155-BD1D-4913-9CB7-07A37E09443C}"/>
              </a:ext>
            </a:extLst>
          </p:cNvPr>
          <p:cNvCxnSpPr>
            <a:cxnSpLocks/>
            <a:stCxn id="76" idx="4"/>
            <a:endCxn id="196" idx="0"/>
          </p:cNvCxnSpPr>
          <p:nvPr/>
        </p:nvCxnSpPr>
        <p:spPr>
          <a:xfrm flipH="1">
            <a:off x="9029314" y="3154279"/>
            <a:ext cx="30797" cy="14513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3ED32B9-9B05-47E3-B11B-0FCF1DC76648}"/>
              </a:ext>
            </a:extLst>
          </p:cNvPr>
          <p:cNvCxnSpPr>
            <a:cxnSpLocks/>
            <a:stCxn id="186" idx="3"/>
            <a:endCxn id="196" idx="7"/>
          </p:cNvCxnSpPr>
          <p:nvPr/>
        </p:nvCxnSpPr>
        <p:spPr>
          <a:xfrm flipH="1">
            <a:off x="9116598" y="3288662"/>
            <a:ext cx="180386" cy="437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DE0CCE76-A8A1-4D0E-96F9-1AF0FFA505FC}"/>
              </a:ext>
            </a:extLst>
          </p:cNvPr>
          <p:cNvSpPr/>
          <p:nvPr/>
        </p:nvSpPr>
        <p:spPr>
          <a:xfrm>
            <a:off x="9562040" y="3349908"/>
            <a:ext cx="195263" cy="178781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22B946C-F9F9-490C-BD93-E17A9273249C}"/>
              </a:ext>
            </a:extLst>
          </p:cNvPr>
          <p:cNvCxnSpPr>
            <a:cxnSpLocks/>
            <a:stCxn id="182" idx="4"/>
            <a:endCxn id="204" idx="0"/>
          </p:cNvCxnSpPr>
          <p:nvPr/>
        </p:nvCxnSpPr>
        <p:spPr>
          <a:xfrm flipH="1">
            <a:off x="9659672" y="3071412"/>
            <a:ext cx="6344" cy="27849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9F2EB15-50F5-4E89-852A-F0F4985A7829}"/>
              </a:ext>
            </a:extLst>
          </p:cNvPr>
          <p:cNvCxnSpPr>
            <a:cxnSpLocks/>
            <a:stCxn id="186" idx="5"/>
            <a:endCxn id="204" idx="1"/>
          </p:cNvCxnSpPr>
          <p:nvPr/>
        </p:nvCxnSpPr>
        <p:spPr>
          <a:xfrm>
            <a:off x="9435055" y="3288662"/>
            <a:ext cx="155581" cy="874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25B29ABE-3F66-4A17-BB79-A74FD0D5CD32}"/>
              </a:ext>
            </a:extLst>
          </p:cNvPr>
          <p:cNvCxnSpPr>
            <a:cxnSpLocks/>
            <a:stCxn id="76" idx="6"/>
            <a:endCxn id="186" idx="1"/>
          </p:cNvCxnSpPr>
          <p:nvPr/>
        </p:nvCxnSpPr>
        <p:spPr>
          <a:xfrm>
            <a:off x="9157742" y="3064889"/>
            <a:ext cx="139242" cy="973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5E97B9B-9D90-4FF5-8C03-959E1A430CB0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652695" y="3528689"/>
            <a:ext cx="31850" cy="2373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D48DAA6-9E73-423C-99DF-05A5C0CC8291}"/>
              </a:ext>
            </a:extLst>
          </p:cNvPr>
          <p:cNvCxnSpPr>
            <a:cxnSpLocks/>
            <a:stCxn id="196" idx="4"/>
            <a:endCxn id="78" idx="0"/>
          </p:cNvCxnSpPr>
          <p:nvPr/>
        </p:nvCxnSpPr>
        <p:spPr>
          <a:xfrm flipH="1">
            <a:off x="9003507" y="3524534"/>
            <a:ext cx="25807" cy="30345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D54D57C1-858A-44A9-AEFE-4E2DBFEF0E2E}"/>
              </a:ext>
            </a:extLst>
          </p:cNvPr>
          <p:cNvSpPr/>
          <p:nvPr/>
        </p:nvSpPr>
        <p:spPr>
          <a:xfrm>
            <a:off x="9245347" y="3488531"/>
            <a:ext cx="158433" cy="139477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A9CAC85-F703-4652-9C1D-612ABDD43686}"/>
              </a:ext>
            </a:extLst>
          </p:cNvPr>
          <p:cNvCxnSpPr>
            <a:cxnSpLocks/>
            <a:stCxn id="220" idx="2"/>
            <a:endCxn id="196" idx="5"/>
          </p:cNvCxnSpPr>
          <p:nvPr/>
        </p:nvCxnSpPr>
        <p:spPr>
          <a:xfrm flipH="1" flipV="1">
            <a:off x="9116598" y="3491567"/>
            <a:ext cx="128749" cy="667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ED5E22A-B9A7-4147-90B6-149127912EC0}"/>
              </a:ext>
            </a:extLst>
          </p:cNvPr>
          <p:cNvCxnSpPr>
            <a:cxnSpLocks/>
            <a:stCxn id="220" idx="0"/>
            <a:endCxn id="186" idx="4"/>
          </p:cNvCxnSpPr>
          <p:nvPr/>
        </p:nvCxnSpPr>
        <p:spPr>
          <a:xfrm flipV="1">
            <a:off x="9324564" y="3314844"/>
            <a:ext cx="41456" cy="1736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D010EBC-C06D-4D25-AD4F-9179FB07B3C6}"/>
              </a:ext>
            </a:extLst>
          </p:cNvPr>
          <p:cNvCxnSpPr>
            <a:cxnSpLocks/>
            <a:stCxn id="220" idx="6"/>
            <a:endCxn id="204" idx="3"/>
          </p:cNvCxnSpPr>
          <p:nvPr/>
        </p:nvCxnSpPr>
        <p:spPr>
          <a:xfrm flipV="1">
            <a:off x="9403780" y="3502507"/>
            <a:ext cx="186856" cy="557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39AFF027-1C3E-41E9-B2FE-BCC9E73BE6ED}"/>
              </a:ext>
            </a:extLst>
          </p:cNvPr>
          <p:cNvCxnSpPr>
            <a:cxnSpLocks/>
            <a:stCxn id="220" idx="5"/>
            <a:endCxn id="77" idx="1"/>
          </p:cNvCxnSpPr>
          <p:nvPr/>
        </p:nvCxnSpPr>
        <p:spPr>
          <a:xfrm>
            <a:off x="9380578" y="3607582"/>
            <a:ext cx="234931" cy="18467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3E3DCFCF-0C9F-484C-85FF-A6C6AE3E71A5}"/>
              </a:ext>
            </a:extLst>
          </p:cNvPr>
          <p:cNvCxnSpPr>
            <a:cxnSpLocks/>
            <a:stCxn id="78" idx="7"/>
            <a:endCxn id="220" idx="3"/>
          </p:cNvCxnSpPr>
          <p:nvPr/>
        </p:nvCxnSpPr>
        <p:spPr>
          <a:xfrm flipV="1">
            <a:off x="9072542" y="3607582"/>
            <a:ext cx="196007" cy="24658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37658E38-0C22-4C25-BA9B-13A728893CBF}"/>
              </a:ext>
            </a:extLst>
          </p:cNvPr>
          <p:cNvSpPr/>
          <p:nvPr/>
        </p:nvSpPr>
        <p:spPr>
          <a:xfrm>
            <a:off x="9757303" y="4054073"/>
            <a:ext cx="137003" cy="129057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5F8FBF83-1790-4D73-B108-7249FCE22B5D}"/>
              </a:ext>
            </a:extLst>
          </p:cNvPr>
          <p:cNvSpPr/>
          <p:nvPr/>
        </p:nvSpPr>
        <p:spPr>
          <a:xfrm>
            <a:off x="8825476" y="4162642"/>
            <a:ext cx="137003" cy="129057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669E4BA-C348-4B69-9307-C356457E7520}"/>
              </a:ext>
            </a:extLst>
          </p:cNvPr>
          <p:cNvSpPr/>
          <p:nvPr/>
        </p:nvSpPr>
        <p:spPr>
          <a:xfrm>
            <a:off x="8788016" y="4500045"/>
            <a:ext cx="195263" cy="178781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04769B98-1FCF-49E0-B948-A87EBBCA0A5A}"/>
              </a:ext>
            </a:extLst>
          </p:cNvPr>
          <p:cNvCxnSpPr>
            <a:cxnSpLocks/>
            <a:stCxn id="240" idx="0"/>
            <a:endCxn id="78" idx="4"/>
          </p:cNvCxnSpPr>
          <p:nvPr/>
        </p:nvCxnSpPr>
        <p:spPr>
          <a:xfrm flipV="1">
            <a:off x="8893978" y="4006767"/>
            <a:ext cx="109529" cy="1558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64BAF81-8E64-4206-8ED6-611DC0E882EC}"/>
              </a:ext>
            </a:extLst>
          </p:cNvPr>
          <p:cNvCxnSpPr>
            <a:cxnSpLocks/>
            <a:stCxn id="241" idx="0"/>
            <a:endCxn id="240" idx="4"/>
          </p:cNvCxnSpPr>
          <p:nvPr/>
        </p:nvCxnSpPr>
        <p:spPr>
          <a:xfrm flipV="1">
            <a:off x="8885648" y="4291699"/>
            <a:ext cx="8330" cy="2083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294BA5D8-2AFD-45C7-A526-16636D9B89AA}"/>
              </a:ext>
            </a:extLst>
          </p:cNvPr>
          <p:cNvSpPr/>
          <p:nvPr/>
        </p:nvSpPr>
        <p:spPr>
          <a:xfrm>
            <a:off x="9786728" y="4413174"/>
            <a:ext cx="195263" cy="178781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A8EFE3D-0867-4B77-97D4-CF008E9FE741}"/>
              </a:ext>
            </a:extLst>
          </p:cNvPr>
          <p:cNvCxnSpPr>
            <a:cxnSpLocks/>
            <a:stCxn id="239" idx="0"/>
            <a:endCxn id="77" idx="5"/>
          </p:cNvCxnSpPr>
          <p:nvPr/>
        </p:nvCxnSpPr>
        <p:spPr>
          <a:xfrm flipH="1" flipV="1">
            <a:off x="9753580" y="3918672"/>
            <a:ext cx="72225" cy="13540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1D3084F-B8CE-495C-9C32-88877DC6ABF5}"/>
              </a:ext>
            </a:extLst>
          </p:cNvPr>
          <p:cNvCxnSpPr>
            <a:cxnSpLocks/>
            <a:stCxn id="248" idx="0"/>
          </p:cNvCxnSpPr>
          <p:nvPr/>
        </p:nvCxnSpPr>
        <p:spPr>
          <a:xfrm flipH="1" flipV="1">
            <a:off x="9832172" y="4183130"/>
            <a:ext cx="52188" cy="230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7895E205-B733-4A5A-822A-BBF94F00A739}"/>
              </a:ext>
            </a:extLst>
          </p:cNvPr>
          <p:cNvSpPr/>
          <p:nvPr/>
        </p:nvSpPr>
        <p:spPr>
          <a:xfrm>
            <a:off x="8690384" y="4887172"/>
            <a:ext cx="195263" cy="178781"/>
          </a:xfrm>
          <a:prstGeom prst="ellipse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5D236D36-763A-42E4-A48C-5C83C1842101}"/>
              </a:ext>
            </a:extLst>
          </p:cNvPr>
          <p:cNvSpPr/>
          <p:nvPr/>
        </p:nvSpPr>
        <p:spPr>
          <a:xfrm>
            <a:off x="9890105" y="4828208"/>
            <a:ext cx="195263" cy="178781"/>
          </a:xfrm>
          <a:prstGeom prst="ellipse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02A914BA-C43D-4707-8B6D-35E038410C60}"/>
              </a:ext>
            </a:extLst>
          </p:cNvPr>
          <p:cNvCxnSpPr>
            <a:cxnSpLocks/>
            <a:stCxn id="256" idx="1"/>
            <a:endCxn id="248" idx="4"/>
          </p:cNvCxnSpPr>
          <p:nvPr/>
        </p:nvCxnSpPr>
        <p:spPr>
          <a:xfrm flipH="1" flipV="1">
            <a:off x="9884360" y="4591955"/>
            <a:ext cx="34341" cy="2624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EEF40278-FFC5-481B-ABBD-1304A069E79F}"/>
              </a:ext>
            </a:extLst>
          </p:cNvPr>
          <p:cNvCxnSpPr>
            <a:cxnSpLocks/>
          </p:cNvCxnSpPr>
          <p:nvPr/>
        </p:nvCxnSpPr>
        <p:spPr>
          <a:xfrm flipV="1">
            <a:off x="8795149" y="4672557"/>
            <a:ext cx="90499" cy="2100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>
            <a:extLst>
              <a:ext uri="{FF2B5EF4-FFF2-40B4-BE49-F238E27FC236}">
                <a16:creationId xmlns:a16="http://schemas.microsoft.com/office/drawing/2014/main" id="{5E71A159-14E0-4F67-B956-505BBE38AC46}"/>
              </a:ext>
            </a:extLst>
          </p:cNvPr>
          <p:cNvSpPr/>
          <p:nvPr/>
        </p:nvSpPr>
        <p:spPr>
          <a:xfrm>
            <a:off x="8491268" y="5143811"/>
            <a:ext cx="158433" cy="139477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D1DF3C80-2F30-4106-BC43-37A12CF8A98B}"/>
              </a:ext>
            </a:extLst>
          </p:cNvPr>
          <p:cNvSpPr/>
          <p:nvPr/>
        </p:nvSpPr>
        <p:spPr>
          <a:xfrm>
            <a:off x="10162761" y="5074072"/>
            <a:ext cx="158433" cy="139477"/>
          </a:xfrm>
          <a:prstGeom prst="ellipse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DBC063A9-7208-431C-986A-64AFD22D27D6}"/>
              </a:ext>
            </a:extLst>
          </p:cNvPr>
          <p:cNvCxnSpPr>
            <a:cxnSpLocks/>
            <a:stCxn id="264" idx="1"/>
            <a:endCxn id="256" idx="5"/>
          </p:cNvCxnSpPr>
          <p:nvPr/>
        </p:nvCxnSpPr>
        <p:spPr>
          <a:xfrm flipH="1" flipV="1">
            <a:off x="10056772" y="4980807"/>
            <a:ext cx="129191" cy="1136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5CC8DCBC-74DC-4C96-8A37-D7EEFD301572}"/>
              </a:ext>
            </a:extLst>
          </p:cNvPr>
          <p:cNvCxnSpPr>
            <a:cxnSpLocks/>
            <a:stCxn id="263" idx="7"/>
            <a:endCxn id="255" idx="3"/>
          </p:cNvCxnSpPr>
          <p:nvPr/>
        </p:nvCxnSpPr>
        <p:spPr>
          <a:xfrm flipV="1">
            <a:off x="8626499" y="5039771"/>
            <a:ext cx="92481" cy="12446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>
            <a:extLst>
              <a:ext uri="{FF2B5EF4-FFF2-40B4-BE49-F238E27FC236}">
                <a16:creationId xmlns:a16="http://schemas.microsoft.com/office/drawing/2014/main" id="{34AC9E19-B896-4BB8-9778-8BE0DED73A31}"/>
              </a:ext>
            </a:extLst>
          </p:cNvPr>
          <p:cNvSpPr/>
          <p:nvPr/>
        </p:nvSpPr>
        <p:spPr>
          <a:xfrm>
            <a:off x="10067646" y="2372213"/>
            <a:ext cx="125111" cy="122819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2CB7091-8DBF-4559-A6A7-22B30D83285E}"/>
              </a:ext>
            </a:extLst>
          </p:cNvPr>
          <p:cNvCxnSpPr>
            <a:cxnSpLocks/>
            <a:stCxn id="284" idx="1"/>
            <a:endCxn id="82" idx="5"/>
          </p:cNvCxnSpPr>
          <p:nvPr/>
        </p:nvCxnSpPr>
        <p:spPr>
          <a:xfrm flipH="1" flipV="1">
            <a:off x="10039577" y="2166545"/>
            <a:ext cx="46391" cy="22365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5965C72-6185-419A-B37B-7BE95015785F}"/>
              </a:ext>
            </a:extLst>
          </p:cNvPr>
          <p:cNvCxnSpPr>
            <a:cxnSpLocks/>
            <a:stCxn id="80" idx="3"/>
            <a:endCxn id="81" idx="0"/>
          </p:cNvCxnSpPr>
          <p:nvPr/>
        </p:nvCxnSpPr>
        <p:spPr>
          <a:xfrm flipH="1">
            <a:off x="8550610" y="2079409"/>
            <a:ext cx="145990" cy="13443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val 290">
            <a:extLst>
              <a:ext uri="{FF2B5EF4-FFF2-40B4-BE49-F238E27FC236}">
                <a16:creationId xmlns:a16="http://schemas.microsoft.com/office/drawing/2014/main" id="{3A1C3489-E88F-49C9-AA8C-9BFDC93F5E17}"/>
              </a:ext>
            </a:extLst>
          </p:cNvPr>
          <p:cNvSpPr/>
          <p:nvPr/>
        </p:nvSpPr>
        <p:spPr>
          <a:xfrm>
            <a:off x="10179421" y="2669950"/>
            <a:ext cx="125111" cy="122819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05DB7D10-A64D-4FF8-B269-EE8342B18D67}"/>
              </a:ext>
            </a:extLst>
          </p:cNvPr>
          <p:cNvCxnSpPr>
            <a:cxnSpLocks/>
            <a:stCxn id="291" idx="0"/>
            <a:endCxn id="284" idx="4"/>
          </p:cNvCxnSpPr>
          <p:nvPr/>
        </p:nvCxnSpPr>
        <p:spPr>
          <a:xfrm flipH="1" flipV="1">
            <a:off x="10130202" y="2495032"/>
            <a:ext cx="111775" cy="1749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>
            <a:extLst>
              <a:ext uri="{FF2B5EF4-FFF2-40B4-BE49-F238E27FC236}">
                <a16:creationId xmlns:a16="http://schemas.microsoft.com/office/drawing/2014/main" id="{5A07FF52-38BD-42EE-8084-BF08D7082732}"/>
              </a:ext>
            </a:extLst>
          </p:cNvPr>
          <p:cNvSpPr/>
          <p:nvPr/>
        </p:nvSpPr>
        <p:spPr>
          <a:xfrm>
            <a:off x="10321194" y="3023649"/>
            <a:ext cx="125111" cy="122819"/>
          </a:xfrm>
          <a:prstGeom prst="ellipse">
            <a:avLst/>
          </a:prstGeom>
          <a:solidFill>
            <a:srgbClr val="FF99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6DB1008E-FD4D-4FAE-8B06-9400579B6431}"/>
              </a:ext>
            </a:extLst>
          </p:cNvPr>
          <p:cNvSpPr/>
          <p:nvPr/>
        </p:nvSpPr>
        <p:spPr>
          <a:xfrm>
            <a:off x="8117455" y="2988836"/>
            <a:ext cx="125111" cy="122819"/>
          </a:xfrm>
          <a:prstGeom prst="ellipse">
            <a:avLst/>
          </a:prstGeom>
          <a:solidFill>
            <a:srgbClr val="FF99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5E293595-DEB7-4A11-8D7E-ACD5775E8FE4}"/>
              </a:ext>
            </a:extLst>
          </p:cNvPr>
          <p:cNvSpPr/>
          <p:nvPr/>
        </p:nvSpPr>
        <p:spPr>
          <a:xfrm>
            <a:off x="8255971" y="2731359"/>
            <a:ext cx="125111" cy="122819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FE28C2A0-C563-48A7-BCD7-EEEC49F0C45B}"/>
              </a:ext>
            </a:extLst>
          </p:cNvPr>
          <p:cNvSpPr/>
          <p:nvPr/>
        </p:nvSpPr>
        <p:spPr>
          <a:xfrm>
            <a:off x="8358299" y="2507760"/>
            <a:ext cx="125111" cy="122819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52DCAB33-5656-4535-8111-782C2CC2FF55}"/>
              </a:ext>
            </a:extLst>
          </p:cNvPr>
          <p:cNvCxnSpPr>
            <a:cxnSpLocks/>
            <a:stCxn id="81" idx="3"/>
            <a:endCxn id="301" idx="0"/>
          </p:cNvCxnSpPr>
          <p:nvPr/>
        </p:nvCxnSpPr>
        <p:spPr>
          <a:xfrm flipH="1">
            <a:off x="8420855" y="2324000"/>
            <a:ext cx="81317" cy="1837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D6905B8-589F-4EE5-8CB5-28E961B86074}"/>
              </a:ext>
            </a:extLst>
          </p:cNvPr>
          <p:cNvCxnSpPr>
            <a:cxnSpLocks/>
            <a:stCxn id="301" idx="3"/>
            <a:endCxn id="299" idx="0"/>
          </p:cNvCxnSpPr>
          <p:nvPr/>
        </p:nvCxnSpPr>
        <p:spPr>
          <a:xfrm flipH="1">
            <a:off x="8318527" y="2612593"/>
            <a:ext cx="58094" cy="11876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BCB3E130-5C49-4E14-B977-4F05EBC03B36}"/>
              </a:ext>
            </a:extLst>
          </p:cNvPr>
          <p:cNvCxnSpPr>
            <a:cxnSpLocks/>
            <a:stCxn id="299" idx="4"/>
            <a:endCxn id="297" idx="7"/>
          </p:cNvCxnSpPr>
          <p:nvPr/>
        </p:nvCxnSpPr>
        <p:spPr>
          <a:xfrm flipH="1">
            <a:off x="8224244" y="2854178"/>
            <a:ext cx="94283" cy="1526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B8428440-92DD-4C3B-9C39-4B45552E1ACF}"/>
              </a:ext>
            </a:extLst>
          </p:cNvPr>
          <p:cNvCxnSpPr>
            <a:cxnSpLocks/>
            <a:stCxn id="296" idx="1"/>
            <a:endCxn id="291" idx="4"/>
          </p:cNvCxnSpPr>
          <p:nvPr/>
        </p:nvCxnSpPr>
        <p:spPr>
          <a:xfrm flipH="1" flipV="1">
            <a:off x="10241977" y="2792769"/>
            <a:ext cx="97539" cy="24886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9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Tabs vs. Rels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Tabs vs. Rels</dc:title>
  <dc:creator>Dan</dc:creator>
  <cp:lastModifiedBy>Dan</cp:lastModifiedBy>
  <cp:revision>5</cp:revision>
  <dcterms:created xsi:type="dcterms:W3CDTF">2021-01-10T15:39:29Z</dcterms:created>
  <dcterms:modified xsi:type="dcterms:W3CDTF">2021-01-10T16:11:35Z</dcterms:modified>
</cp:coreProperties>
</file>