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60" r:id="rId6"/>
    <p:sldId id="261" r:id="rId7"/>
    <p:sldId id="259" r:id="rId8"/>
    <p:sldId id="262" r:id="rId9"/>
    <p:sldId id="263"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4"/>
    <p:restoredTop sz="94694"/>
  </p:normalViewPr>
  <p:slideViewPr>
    <p:cSldViewPr snapToGrid="0" snapToObjects="1">
      <p:cViewPr varScale="1">
        <p:scale>
          <a:sx n="121" d="100"/>
          <a:sy n="121"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FBD0-662C-744E-94CA-5D6727619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17542-DFD8-B54E-87BA-0581BBBA0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77E60B-7AD6-474A-B9C0-63BFE38BE46A}"/>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D2A25E58-E0EA-5047-A2FD-038EDC8D3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5489-B698-504F-B598-352FBED17FC2}"/>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128753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7B95-1B68-2F4E-BE35-0C77288D7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2E5E8-35CC-884C-8067-3125E4992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8FFD-CD32-9A45-9C6E-7D9DEE9EC158}"/>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1CF7E0C9-B576-5B45-944F-865BAD09E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F764E-B58D-924F-91BD-A5EF47D03FEB}"/>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149392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08D1F-4D00-8A48-A07B-C26424BDC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B0AEF-E173-4E42-A0F7-CDD6C83E0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B2B11-BAE7-0C4A-820D-927DFC98A06C}"/>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4E25027B-F8EE-1D41-8918-22B466538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18C87-01EE-B14A-A35E-064AD40199FA}"/>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123535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8B81-7860-B949-A4F9-1B5A3CCB8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4143FC-B0E9-D149-868D-A57A586B4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1B439-FBF6-4549-B2C5-31303B737C66}"/>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E014A366-FE57-C744-BAE3-40DEC30FC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EABBF-3AE4-384D-BF99-C13983D57EFA}"/>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337384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7A01-A271-F145-A325-2090556FE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A8D85-2ECD-C446-A87E-3964E3556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A6226-A0DA-9E45-A971-E198032563C3}"/>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EA50E652-91C1-3E45-927B-F1CDA268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D015A-23A0-DB49-9CAF-5F82362AE3CF}"/>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137143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9822-A107-0C4D-8541-2CC0B8BFC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E74FF-B2A0-174B-81EE-5BFC9A38F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F65D9-352E-CF41-92C3-1DA91DC66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301E4-88F4-364D-B842-71E527B2E807}"/>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6" name="Footer Placeholder 5">
            <a:extLst>
              <a:ext uri="{FF2B5EF4-FFF2-40B4-BE49-F238E27FC236}">
                <a16:creationId xmlns:a16="http://schemas.microsoft.com/office/drawing/2014/main" id="{1CF24A22-E5F1-9249-AD0C-5BE57B93E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AFE73-89AB-9F47-A806-350E22772BC2}"/>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408427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C87F-0409-9240-8588-CC1FAD455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472E2-0A8C-214E-9542-58DDB081D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69E6A-A365-1C4D-8F01-24531F5F5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BF6F5-5FA8-E045-B783-3A0D42DDD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575A2-3A65-0C47-8AAD-B23554F4E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B3D22B-9546-8140-92FD-A7966F1A5D6F}"/>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8" name="Footer Placeholder 7">
            <a:extLst>
              <a:ext uri="{FF2B5EF4-FFF2-40B4-BE49-F238E27FC236}">
                <a16:creationId xmlns:a16="http://schemas.microsoft.com/office/drawing/2014/main" id="{03717FEC-C4ED-BA48-97F0-86AAF0C66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4A14E-6CDA-D945-88A8-B04304566111}"/>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191528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48BD-A8F2-034E-A255-B2F6239F6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45448-8483-5647-ADAA-C475473D8557}"/>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4" name="Footer Placeholder 3">
            <a:extLst>
              <a:ext uri="{FF2B5EF4-FFF2-40B4-BE49-F238E27FC236}">
                <a16:creationId xmlns:a16="http://schemas.microsoft.com/office/drawing/2014/main" id="{EBC26068-039E-034F-997C-9201273A0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CC3CB0-75FA-EB44-9E9C-BE61321F377C}"/>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4279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D1B0B-B520-CE48-A02B-62146D83913D}"/>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3" name="Footer Placeholder 2">
            <a:extLst>
              <a:ext uri="{FF2B5EF4-FFF2-40B4-BE49-F238E27FC236}">
                <a16:creationId xmlns:a16="http://schemas.microsoft.com/office/drawing/2014/main" id="{9ADC171A-EE55-6345-AFB5-0FBF9C99E5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C9EB6-00AD-ED41-95D2-92FC3180E17A}"/>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56315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85C-D2CA-244C-9AED-10A07B7DA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654A4-47C6-7442-9017-1E0193CBB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CFEAC-5682-5246-8BF3-2821F30AA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49F0-0B92-3B49-ACB4-AF9EC841E450}"/>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6" name="Footer Placeholder 5">
            <a:extLst>
              <a:ext uri="{FF2B5EF4-FFF2-40B4-BE49-F238E27FC236}">
                <a16:creationId xmlns:a16="http://schemas.microsoft.com/office/drawing/2014/main" id="{0BDF7448-19F9-0E47-867B-2778D8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75C82-9926-0644-9109-92085FEFF662}"/>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85382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FD45-D795-EC4F-81D4-B83852430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E8D672-280A-9A4C-A475-92FE0EECA1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FF4A07-E5A6-DE4C-9E50-8D8BD6AF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CA166-8036-924B-9012-2434DDE65C38}"/>
              </a:ext>
            </a:extLst>
          </p:cNvPr>
          <p:cNvSpPr>
            <a:spLocks noGrp="1"/>
          </p:cNvSpPr>
          <p:nvPr>
            <p:ph type="dt" sz="half" idx="10"/>
          </p:nvPr>
        </p:nvSpPr>
        <p:spPr/>
        <p:txBody>
          <a:bodyPr/>
          <a:lstStyle/>
          <a:p>
            <a:fld id="{E6966DA1-30EA-CA48-AAB6-83085456B53D}" type="datetimeFigureOut">
              <a:rPr lang="en-US" smtClean="0"/>
              <a:t>1/23/21</a:t>
            </a:fld>
            <a:endParaRPr lang="en-US"/>
          </a:p>
        </p:txBody>
      </p:sp>
      <p:sp>
        <p:nvSpPr>
          <p:cNvPr id="6" name="Footer Placeholder 5">
            <a:extLst>
              <a:ext uri="{FF2B5EF4-FFF2-40B4-BE49-F238E27FC236}">
                <a16:creationId xmlns:a16="http://schemas.microsoft.com/office/drawing/2014/main" id="{CC2CB83F-1D4D-1C45-A3E0-DC316705B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B201-2918-6147-989E-F9DF65FF0CA6}"/>
              </a:ext>
            </a:extLst>
          </p:cNvPr>
          <p:cNvSpPr>
            <a:spLocks noGrp="1"/>
          </p:cNvSpPr>
          <p:nvPr>
            <p:ph type="sldNum" sz="quarter" idx="12"/>
          </p:nvPr>
        </p:nvSpPr>
        <p:spPr/>
        <p:txBody>
          <a:bodyPr/>
          <a:lstStyle/>
          <a:p>
            <a:fld id="{0D9BC1B1-179D-5C41-8F1A-3BFA4D1912F2}" type="slidenum">
              <a:rPr lang="en-US" smtClean="0"/>
              <a:t>‹#›</a:t>
            </a:fld>
            <a:endParaRPr lang="en-US"/>
          </a:p>
        </p:txBody>
      </p:sp>
    </p:spTree>
    <p:extLst>
      <p:ext uri="{BB962C8B-B14F-4D97-AF65-F5344CB8AC3E}">
        <p14:creationId xmlns:p14="http://schemas.microsoft.com/office/powerpoint/2010/main" val="37691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840592-026D-7645-94E9-AFF03955A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FF763-1CCB-A442-848E-7F35D930C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2B864-9210-C94B-9EBC-009D74E55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66DA1-30EA-CA48-AAB6-83085456B53D}" type="datetimeFigureOut">
              <a:rPr lang="en-US" smtClean="0"/>
              <a:t>1/23/21</a:t>
            </a:fld>
            <a:endParaRPr lang="en-US"/>
          </a:p>
        </p:txBody>
      </p:sp>
      <p:sp>
        <p:nvSpPr>
          <p:cNvPr id="5" name="Footer Placeholder 4">
            <a:extLst>
              <a:ext uri="{FF2B5EF4-FFF2-40B4-BE49-F238E27FC236}">
                <a16:creationId xmlns:a16="http://schemas.microsoft.com/office/drawing/2014/main" id="{249B4CBD-251B-3441-81B0-E73D26B6D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58B4FF-27D8-4348-85A9-15E7A954C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C1B1-179D-5C41-8F1A-3BFA4D1912F2}" type="slidenum">
              <a:rPr lang="en-US" smtClean="0"/>
              <a:t>‹#›</a:t>
            </a:fld>
            <a:endParaRPr lang="en-US"/>
          </a:p>
        </p:txBody>
      </p:sp>
    </p:spTree>
    <p:extLst>
      <p:ext uri="{BB962C8B-B14F-4D97-AF65-F5344CB8AC3E}">
        <p14:creationId xmlns:p14="http://schemas.microsoft.com/office/powerpoint/2010/main" val="90979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C035-513C-9F48-BE99-C6B545B82B8E}"/>
              </a:ext>
            </a:extLst>
          </p:cNvPr>
          <p:cNvSpPr>
            <a:spLocks noGrp="1"/>
          </p:cNvSpPr>
          <p:nvPr>
            <p:ph type="ctrTitle"/>
          </p:nvPr>
        </p:nvSpPr>
        <p:spPr>
          <a:xfrm>
            <a:off x="1593574" y="555832"/>
            <a:ext cx="9144000" cy="1581081"/>
          </a:xfrm>
        </p:spPr>
        <p:txBody>
          <a:bodyPr/>
          <a:lstStyle/>
          <a:p>
            <a:r>
              <a:rPr lang="en-US" dirty="0"/>
              <a:t>Hidden Coins in a Forest</a:t>
            </a:r>
          </a:p>
        </p:txBody>
      </p:sp>
      <p:sp>
        <p:nvSpPr>
          <p:cNvPr id="3" name="Subtitle 2">
            <a:extLst>
              <a:ext uri="{FF2B5EF4-FFF2-40B4-BE49-F238E27FC236}">
                <a16:creationId xmlns:a16="http://schemas.microsoft.com/office/drawing/2014/main" id="{232DDD7B-4858-0145-8C49-36AC91AD709C}"/>
              </a:ext>
            </a:extLst>
          </p:cNvPr>
          <p:cNvSpPr>
            <a:spLocks noGrp="1"/>
          </p:cNvSpPr>
          <p:nvPr>
            <p:ph type="subTitle" idx="1"/>
          </p:nvPr>
        </p:nvSpPr>
        <p:spPr/>
        <p:txBody>
          <a:bodyPr/>
          <a:lstStyle/>
          <a:p>
            <a:r>
              <a:rPr lang="en-US" dirty="0"/>
              <a:t>A story of fraud detection</a:t>
            </a:r>
          </a:p>
          <a:p>
            <a:r>
              <a:rPr lang="en-US" dirty="0"/>
              <a:t>Dan McCreary</a:t>
            </a:r>
          </a:p>
        </p:txBody>
      </p:sp>
    </p:spTree>
    <p:extLst>
      <p:ext uri="{BB962C8B-B14F-4D97-AF65-F5344CB8AC3E}">
        <p14:creationId xmlns:p14="http://schemas.microsoft.com/office/powerpoint/2010/main" val="143792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3492-58BC-2941-9917-4F2EBADC36BC}"/>
              </a:ext>
            </a:extLst>
          </p:cNvPr>
          <p:cNvSpPr>
            <a:spLocks noGrp="1"/>
          </p:cNvSpPr>
          <p:nvPr>
            <p:ph type="title"/>
          </p:nvPr>
        </p:nvSpPr>
        <p:spPr>
          <a:xfrm>
            <a:off x="128876" y="69239"/>
            <a:ext cx="10515600" cy="1325563"/>
          </a:xfrm>
        </p:spPr>
        <p:txBody>
          <a:bodyPr/>
          <a:lstStyle/>
          <a:p>
            <a:r>
              <a:rPr lang="en-US" dirty="0"/>
              <a:t>A Graph Model For Fraud</a:t>
            </a:r>
          </a:p>
        </p:txBody>
      </p:sp>
      <p:sp>
        <p:nvSpPr>
          <p:cNvPr id="3" name="Content Placeholder 2">
            <a:extLst>
              <a:ext uri="{FF2B5EF4-FFF2-40B4-BE49-F238E27FC236}">
                <a16:creationId xmlns:a16="http://schemas.microsoft.com/office/drawing/2014/main" id="{E97AA20E-493B-1046-950B-277A5D9BF77D}"/>
              </a:ext>
            </a:extLst>
          </p:cNvPr>
          <p:cNvSpPr>
            <a:spLocks noGrp="1"/>
          </p:cNvSpPr>
          <p:nvPr>
            <p:ph idx="1"/>
          </p:nvPr>
        </p:nvSpPr>
        <p:spPr>
          <a:xfrm>
            <a:off x="794845" y="5828747"/>
            <a:ext cx="10515600" cy="570468"/>
          </a:xfrm>
        </p:spPr>
        <p:txBody>
          <a:bodyPr>
            <a:normAutofit fontScale="62500" lnSpcReduction="20000"/>
          </a:bodyPr>
          <a:lstStyle/>
          <a:p>
            <a:pPr marL="0" indent="0">
              <a:buNone/>
            </a:pPr>
            <a:r>
              <a:rPr lang="en-US" dirty="0"/>
              <a:t>Now let’s represent our forest as a graph of connected events.  Our job is to not just look at a single claim at a time, but look for specific patterns within the graph.  Our job is to look deep into the forest for patterns. </a:t>
            </a:r>
          </a:p>
        </p:txBody>
      </p:sp>
      <p:grpSp>
        <p:nvGrpSpPr>
          <p:cNvPr id="9" name="Group 8">
            <a:extLst>
              <a:ext uri="{FF2B5EF4-FFF2-40B4-BE49-F238E27FC236}">
                <a16:creationId xmlns:a16="http://schemas.microsoft.com/office/drawing/2014/main" id="{4C72A578-961F-E747-9870-D8B349C31F35}"/>
              </a:ext>
            </a:extLst>
          </p:cNvPr>
          <p:cNvGrpSpPr/>
          <p:nvPr/>
        </p:nvGrpSpPr>
        <p:grpSpPr>
          <a:xfrm>
            <a:off x="1351435" y="3875090"/>
            <a:ext cx="472966" cy="472966"/>
            <a:chOff x="2234368" y="3572000"/>
            <a:chExt cx="472966" cy="472966"/>
          </a:xfrm>
        </p:grpSpPr>
        <p:sp>
          <p:nvSpPr>
            <p:cNvPr id="7" name="Oval 6">
              <a:extLst>
                <a:ext uri="{FF2B5EF4-FFF2-40B4-BE49-F238E27FC236}">
                  <a16:creationId xmlns:a16="http://schemas.microsoft.com/office/drawing/2014/main" id="{746E859A-F22E-D04B-AD9E-6F57D97C11AD}"/>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F6CD9B2F-2125-DF44-8301-69A28DE269C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770D20-98AC-B74A-A31C-81BB9FE744E6}"/>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65AFD40-0E00-F44C-AFF7-DBDC49FE9CEF}"/>
              </a:ext>
            </a:extLst>
          </p:cNvPr>
          <p:cNvGrpSpPr/>
          <p:nvPr/>
        </p:nvGrpSpPr>
        <p:grpSpPr>
          <a:xfrm>
            <a:off x="1980743" y="2626672"/>
            <a:ext cx="472966" cy="472966"/>
            <a:chOff x="2234368" y="3572000"/>
            <a:chExt cx="472966" cy="472966"/>
          </a:xfrm>
        </p:grpSpPr>
        <p:sp>
          <p:nvSpPr>
            <p:cNvPr id="11" name="Oval 10">
              <a:extLst>
                <a:ext uri="{FF2B5EF4-FFF2-40B4-BE49-F238E27FC236}">
                  <a16:creationId xmlns:a16="http://schemas.microsoft.com/office/drawing/2014/main" id="{EACDF443-2705-9F4D-9C4F-EF30CE58A06C}"/>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E488E976-BE0A-284A-81F2-D46FA8442139}"/>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CBAC98-A73B-EF43-BAE4-460F152B71D3}"/>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BD1C394-4BB1-6645-AF53-EDC1FFFF357E}"/>
              </a:ext>
            </a:extLst>
          </p:cNvPr>
          <p:cNvGrpSpPr/>
          <p:nvPr/>
        </p:nvGrpSpPr>
        <p:grpSpPr>
          <a:xfrm>
            <a:off x="3057555" y="3596568"/>
            <a:ext cx="472966" cy="472966"/>
            <a:chOff x="2234368" y="3572000"/>
            <a:chExt cx="472966" cy="472966"/>
          </a:xfrm>
        </p:grpSpPr>
        <p:sp>
          <p:nvSpPr>
            <p:cNvPr id="15" name="Oval 14">
              <a:extLst>
                <a:ext uri="{FF2B5EF4-FFF2-40B4-BE49-F238E27FC236}">
                  <a16:creationId xmlns:a16="http://schemas.microsoft.com/office/drawing/2014/main" id="{16F0A9D7-C3F8-9D43-86B6-46948787308D}"/>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5B43CC04-C212-0747-9FCF-C97D2E744BE4}"/>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989A66-6C14-DE4D-B6E0-704DB75636E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EEA6E76-31F1-1045-AA68-1379FFBBC861}"/>
              </a:ext>
            </a:extLst>
          </p:cNvPr>
          <p:cNvGrpSpPr/>
          <p:nvPr/>
        </p:nvGrpSpPr>
        <p:grpSpPr>
          <a:xfrm>
            <a:off x="3776803" y="2256284"/>
            <a:ext cx="472966" cy="472966"/>
            <a:chOff x="2234368" y="3572000"/>
            <a:chExt cx="472966" cy="472966"/>
          </a:xfrm>
        </p:grpSpPr>
        <p:sp>
          <p:nvSpPr>
            <p:cNvPr id="19" name="Oval 18">
              <a:extLst>
                <a:ext uri="{FF2B5EF4-FFF2-40B4-BE49-F238E27FC236}">
                  <a16:creationId xmlns:a16="http://schemas.microsoft.com/office/drawing/2014/main" id="{C76F8684-6C04-9F42-8EB2-0FD04C9373D9}"/>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761BDC39-8E4D-AF41-9982-F37CE177F121}"/>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277A231-ACCD-2642-A792-EFD495B22AFA}"/>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811AC97A-A50B-A849-B4EC-D32B058718DB}"/>
              </a:ext>
            </a:extLst>
          </p:cNvPr>
          <p:cNvGrpSpPr/>
          <p:nvPr/>
        </p:nvGrpSpPr>
        <p:grpSpPr>
          <a:xfrm>
            <a:off x="4524704" y="3660791"/>
            <a:ext cx="472966" cy="472966"/>
            <a:chOff x="2234368" y="3572000"/>
            <a:chExt cx="472966" cy="472966"/>
          </a:xfrm>
        </p:grpSpPr>
        <p:sp>
          <p:nvSpPr>
            <p:cNvPr id="23" name="Oval 22">
              <a:extLst>
                <a:ext uri="{FF2B5EF4-FFF2-40B4-BE49-F238E27FC236}">
                  <a16:creationId xmlns:a16="http://schemas.microsoft.com/office/drawing/2014/main" id="{001AEA81-76B6-FF47-BDBB-D3B8E1DC9F7D}"/>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E30EF2FF-EA6D-BE4D-B923-BA263F1A24B0}"/>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5810A6-5D05-A44C-9DF9-03ADB85B0009}"/>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F2BDBCD-BE62-3C4C-8CDD-9A7006F3A8FE}"/>
              </a:ext>
            </a:extLst>
          </p:cNvPr>
          <p:cNvGrpSpPr/>
          <p:nvPr/>
        </p:nvGrpSpPr>
        <p:grpSpPr>
          <a:xfrm>
            <a:off x="2232463" y="3424308"/>
            <a:ext cx="472966" cy="472966"/>
            <a:chOff x="2234368" y="3572000"/>
            <a:chExt cx="472966" cy="472966"/>
          </a:xfrm>
        </p:grpSpPr>
        <p:sp>
          <p:nvSpPr>
            <p:cNvPr id="39" name="Oval 38">
              <a:extLst>
                <a:ext uri="{FF2B5EF4-FFF2-40B4-BE49-F238E27FC236}">
                  <a16:creationId xmlns:a16="http://schemas.microsoft.com/office/drawing/2014/main" id="{2E329F03-E294-5E44-BB37-C024C4D6DB10}"/>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iangle 39">
              <a:extLst>
                <a:ext uri="{FF2B5EF4-FFF2-40B4-BE49-F238E27FC236}">
                  <a16:creationId xmlns:a16="http://schemas.microsoft.com/office/drawing/2014/main" id="{56CE1CF3-1E8C-BA4C-BCD6-6A481BC328C6}"/>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CD461E7-4AB0-F344-A32E-E1FA14A9834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67ABEB5-FD19-174C-BC05-E3F2483A4174}"/>
              </a:ext>
            </a:extLst>
          </p:cNvPr>
          <p:cNvGrpSpPr/>
          <p:nvPr/>
        </p:nvGrpSpPr>
        <p:grpSpPr>
          <a:xfrm>
            <a:off x="2910448" y="2757013"/>
            <a:ext cx="472966" cy="472966"/>
            <a:chOff x="2234368" y="3572000"/>
            <a:chExt cx="472966" cy="472966"/>
          </a:xfrm>
        </p:grpSpPr>
        <p:sp>
          <p:nvSpPr>
            <p:cNvPr id="43" name="Oval 42">
              <a:extLst>
                <a:ext uri="{FF2B5EF4-FFF2-40B4-BE49-F238E27FC236}">
                  <a16:creationId xmlns:a16="http://schemas.microsoft.com/office/drawing/2014/main" id="{C89DFCD6-3741-F94E-A0B7-60C8F8041295}"/>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B4088018-CAE5-1D4A-AF29-047B55F5F66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3A2B5E8-AEA9-5246-94C2-CC74307D52A1}"/>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D0557597-D8CB-814F-9E25-78B9B8EFCAD3}"/>
              </a:ext>
            </a:extLst>
          </p:cNvPr>
          <p:cNvGrpSpPr/>
          <p:nvPr/>
        </p:nvGrpSpPr>
        <p:grpSpPr>
          <a:xfrm>
            <a:off x="3846067" y="3645707"/>
            <a:ext cx="472966" cy="472966"/>
            <a:chOff x="2234368" y="3572000"/>
            <a:chExt cx="472966" cy="472966"/>
          </a:xfrm>
        </p:grpSpPr>
        <p:sp>
          <p:nvSpPr>
            <p:cNvPr id="47" name="Oval 46">
              <a:extLst>
                <a:ext uri="{FF2B5EF4-FFF2-40B4-BE49-F238E27FC236}">
                  <a16:creationId xmlns:a16="http://schemas.microsoft.com/office/drawing/2014/main" id="{007E49B4-6054-3241-B4A3-B23455C1465D}"/>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a:extLst>
                <a:ext uri="{FF2B5EF4-FFF2-40B4-BE49-F238E27FC236}">
                  <a16:creationId xmlns:a16="http://schemas.microsoft.com/office/drawing/2014/main" id="{4344DB52-D88C-3641-8AB2-25B8B96CDE2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26B6FA5-A2B6-0042-910E-711804B7A5EB}"/>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82180B76-BE24-BF40-85ED-8C93476410E8}"/>
              </a:ext>
            </a:extLst>
          </p:cNvPr>
          <p:cNvGrpSpPr/>
          <p:nvPr/>
        </p:nvGrpSpPr>
        <p:grpSpPr>
          <a:xfrm>
            <a:off x="4560572" y="2280608"/>
            <a:ext cx="472966" cy="472966"/>
            <a:chOff x="2234368" y="3572000"/>
            <a:chExt cx="472966" cy="472966"/>
          </a:xfrm>
        </p:grpSpPr>
        <p:sp>
          <p:nvSpPr>
            <p:cNvPr id="51" name="Oval 50">
              <a:extLst>
                <a:ext uri="{FF2B5EF4-FFF2-40B4-BE49-F238E27FC236}">
                  <a16:creationId xmlns:a16="http://schemas.microsoft.com/office/drawing/2014/main" id="{80AF528C-4597-BA4A-AC1C-52BB9E1999F7}"/>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a:extLst>
                <a:ext uri="{FF2B5EF4-FFF2-40B4-BE49-F238E27FC236}">
                  <a16:creationId xmlns:a16="http://schemas.microsoft.com/office/drawing/2014/main" id="{2232D0CF-2B37-FD4B-9286-642769724BBA}"/>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306C99-D2CB-9448-BF5D-45E3B5AF753F}"/>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F5906E8B-CFE5-4D41-9664-32DDE534F04B}"/>
              </a:ext>
            </a:extLst>
          </p:cNvPr>
          <p:cNvGrpSpPr/>
          <p:nvPr/>
        </p:nvGrpSpPr>
        <p:grpSpPr>
          <a:xfrm>
            <a:off x="1267356" y="2272791"/>
            <a:ext cx="472966" cy="472966"/>
            <a:chOff x="2234368" y="3572000"/>
            <a:chExt cx="472966" cy="472966"/>
          </a:xfrm>
        </p:grpSpPr>
        <p:sp>
          <p:nvSpPr>
            <p:cNvPr id="71" name="Oval 70">
              <a:extLst>
                <a:ext uri="{FF2B5EF4-FFF2-40B4-BE49-F238E27FC236}">
                  <a16:creationId xmlns:a16="http://schemas.microsoft.com/office/drawing/2014/main" id="{79E987BC-D759-9046-A3B0-DAAB1CE8E4E2}"/>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iangle 71">
              <a:extLst>
                <a:ext uri="{FF2B5EF4-FFF2-40B4-BE49-F238E27FC236}">
                  <a16:creationId xmlns:a16="http://schemas.microsoft.com/office/drawing/2014/main" id="{283C471A-634F-964D-A78B-39323AE73B6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CF4DA2F-5510-5443-8299-F07684D253E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72838DB0-49DF-E14F-A198-63FD4FF58B4E}"/>
              </a:ext>
            </a:extLst>
          </p:cNvPr>
          <p:cNvGrpSpPr/>
          <p:nvPr/>
        </p:nvGrpSpPr>
        <p:grpSpPr>
          <a:xfrm>
            <a:off x="558362" y="2981543"/>
            <a:ext cx="472966" cy="472966"/>
            <a:chOff x="2234368" y="3572000"/>
            <a:chExt cx="472966" cy="472966"/>
          </a:xfrm>
        </p:grpSpPr>
        <p:sp>
          <p:nvSpPr>
            <p:cNvPr id="75" name="Oval 74">
              <a:extLst>
                <a:ext uri="{FF2B5EF4-FFF2-40B4-BE49-F238E27FC236}">
                  <a16:creationId xmlns:a16="http://schemas.microsoft.com/office/drawing/2014/main" id="{FFED7CEA-2145-FF49-AB19-AADB75082604}"/>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extLst>
                <a:ext uri="{FF2B5EF4-FFF2-40B4-BE49-F238E27FC236}">
                  <a16:creationId xmlns:a16="http://schemas.microsoft.com/office/drawing/2014/main" id="{F8FBCE2B-EE71-754C-BC4B-1EA638A9EC07}"/>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8E15E65-FBAB-2E42-A6C9-0ECDC04E3A59}"/>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F4746C40-B0C7-384E-BAD0-BCCCF1ADA1B2}"/>
              </a:ext>
            </a:extLst>
          </p:cNvPr>
          <p:cNvGrpSpPr/>
          <p:nvPr/>
        </p:nvGrpSpPr>
        <p:grpSpPr>
          <a:xfrm>
            <a:off x="1336620" y="3163671"/>
            <a:ext cx="472966" cy="472966"/>
            <a:chOff x="2234368" y="3572000"/>
            <a:chExt cx="472966" cy="472966"/>
          </a:xfrm>
        </p:grpSpPr>
        <p:sp>
          <p:nvSpPr>
            <p:cNvPr id="79" name="Oval 78">
              <a:extLst>
                <a:ext uri="{FF2B5EF4-FFF2-40B4-BE49-F238E27FC236}">
                  <a16:creationId xmlns:a16="http://schemas.microsoft.com/office/drawing/2014/main" id="{A3C48F47-BE8B-2D45-9B87-9FFFAB6DB8B6}"/>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BEDF92FC-1EDC-124A-A95B-3A9B13594863}"/>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092883C-C503-C64A-AB5B-4D23FB669EA9}"/>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7475A1F6-EF5A-C040-858C-A31776DB59DC}"/>
              </a:ext>
            </a:extLst>
          </p:cNvPr>
          <p:cNvGrpSpPr/>
          <p:nvPr/>
        </p:nvGrpSpPr>
        <p:grpSpPr>
          <a:xfrm>
            <a:off x="4253477" y="2942103"/>
            <a:ext cx="472966" cy="472966"/>
            <a:chOff x="2234368" y="3572000"/>
            <a:chExt cx="472966" cy="472966"/>
          </a:xfrm>
        </p:grpSpPr>
        <p:sp>
          <p:nvSpPr>
            <p:cNvPr id="83" name="Oval 82">
              <a:extLst>
                <a:ext uri="{FF2B5EF4-FFF2-40B4-BE49-F238E27FC236}">
                  <a16:creationId xmlns:a16="http://schemas.microsoft.com/office/drawing/2014/main" id="{B5F2ED35-5942-8540-9FE6-BB0774274A67}"/>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5D18AFF9-2B6B-0348-9D7C-F960A288ECF0}"/>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4271FB-61DB-0347-BCCD-14B9B4A93449}"/>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91B4FEC-0959-6B41-8406-B57F2FE863E1}"/>
              </a:ext>
            </a:extLst>
          </p:cNvPr>
          <p:cNvGrpSpPr/>
          <p:nvPr/>
        </p:nvGrpSpPr>
        <p:grpSpPr>
          <a:xfrm>
            <a:off x="2505799" y="1885896"/>
            <a:ext cx="472966" cy="472966"/>
            <a:chOff x="2234368" y="3572000"/>
            <a:chExt cx="472966" cy="472966"/>
          </a:xfrm>
        </p:grpSpPr>
        <p:sp>
          <p:nvSpPr>
            <p:cNvPr id="87" name="Oval 86">
              <a:extLst>
                <a:ext uri="{FF2B5EF4-FFF2-40B4-BE49-F238E27FC236}">
                  <a16:creationId xmlns:a16="http://schemas.microsoft.com/office/drawing/2014/main" id="{FACEC5EB-3141-D44F-94B6-AAD0DECA31AC}"/>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riangle 87">
              <a:extLst>
                <a:ext uri="{FF2B5EF4-FFF2-40B4-BE49-F238E27FC236}">
                  <a16:creationId xmlns:a16="http://schemas.microsoft.com/office/drawing/2014/main" id="{E085AB3A-8F3A-214D-BC48-44967346EEE2}"/>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E61DAE8-EA85-0649-825B-2CE15E3DF4BC}"/>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8826148C-B9F6-F340-878D-626CFA9B0D71}"/>
              </a:ext>
            </a:extLst>
          </p:cNvPr>
          <p:cNvGrpSpPr/>
          <p:nvPr/>
        </p:nvGrpSpPr>
        <p:grpSpPr>
          <a:xfrm>
            <a:off x="2023664" y="4510436"/>
            <a:ext cx="472966" cy="472966"/>
            <a:chOff x="2234368" y="3572000"/>
            <a:chExt cx="472966" cy="472966"/>
          </a:xfrm>
        </p:grpSpPr>
        <p:sp>
          <p:nvSpPr>
            <p:cNvPr id="91" name="Oval 90">
              <a:extLst>
                <a:ext uri="{FF2B5EF4-FFF2-40B4-BE49-F238E27FC236}">
                  <a16:creationId xmlns:a16="http://schemas.microsoft.com/office/drawing/2014/main" id="{4F0A11F9-383E-DB4F-99EE-21FD8FAC7115}"/>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a:extLst>
                <a:ext uri="{FF2B5EF4-FFF2-40B4-BE49-F238E27FC236}">
                  <a16:creationId xmlns:a16="http://schemas.microsoft.com/office/drawing/2014/main" id="{04027F24-9F7F-0F46-BFA2-CFB21AB05BCF}"/>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CB1F82D-69B2-6740-A9CE-14B843B5C82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A97D377C-D77E-894B-97A5-E7EEA63791E5}"/>
              </a:ext>
            </a:extLst>
          </p:cNvPr>
          <p:cNvGrpSpPr/>
          <p:nvPr/>
        </p:nvGrpSpPr>
        <p:grpSpPr>
          <a:xfrm>
            <a:off x="2688813" y="4729643"/>
            <a:ext cx="472966" cy="472966"/>
            <a:chOff x="2234368" y="3572000"/>
            <a:chExt cx="472966" cy="472966"/>
          </a:xfrm>
        </p:grpSpPr>
        <p:sp>
          <p:nvSpPr>
            <p:cNvPr id="95" name="Oval 94">
              <a:extLst>
                <a:ext uri="{FF2B5EF4-FFF2-40B4-BE49-F238E27FC236}">
                  <a16:creationId xmlns:a16="http://schemas.microsoft.com/office/drawing/2014/main" id="{7E593994-5AAC-2E46-BADE-BA8547744D01}"/>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riangle 95">
              <a:extLst>
                <a:ext uri="{FF2B5EF4-FFF2-40B4-BE49-F238E27FC236}">
                  <a16:creationId xmlns:a16="http://schemas.microsoft.com/office/drawing/2014/main" id="{0E2F990C-48E5-F042-BC1E-59689F28A2DD}"/>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6F9E3CA-4059-D441-94BE-49199201A42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42603607-EC94-4941-9856-87FC2C9FD2A8}"/>
              </a:ext>
            </a:extLst>
          </p:cNvPr>
          <p:cNvGrpSpPr/>
          <p:nvPr/>
        </p:nvGrpSpPr>
        <p:grpSpPr>
          <a:xfrm>
            <a:off x="3351423" y="4327651"/>
            <a:ext cx="472966" cy="472966"/>
            <a:chOff x="2234368" y="3572000"/>
            <a:chExt cx="472966" cy="472966"/>
          </a:xfrm>
        </p:grpSpPr>
        <p:sp>
          <p:nvSpPr>
            <p:cNvPr id="99" name="Oval 98">
              <a:extLst>
                <a:ext uri="{FF2B5EF4-FFF2-40B4-BE49-F238E27FC236}">
                  <a16:creationId xmlns:a16="http://schemas.microsoft.com/office/drawing/2014/main" id="{37B00944-383C-5B40-8132-7ADAB804C365}"/>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riangle 99">
              <a:extLst>
                <a:ext uri="{FF2B5EF4-FFF2-40B4-BE49-F238E27FC236}">
                  <a16:creationId xmlns:a16="http://schemas.microsoft.com/office/drawing/2014/main" id="{B55B52E1-1520-1F4C-9392-3610BAB32E9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C8C4550-DB4F-C048-BCD3-E95C0081396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00F11555-460E-434E-8755-BBCAE9BAB29F}"/>
              </a:ext>
            </a:extLst>
          </p:cNvPr>
          <p:cNvGrpSpPr/>
          <p:nvPr/>
        </p:nvGrpSpPr>
        <p:grpSpPr>
          <a:xfrm>
            <a:off x="4179444" y="4437959"/>
            <a:ext cx="472966" cy="472966"/>
            <a:chOff x="2234368" y="3572000"/>
            <a:chExt cx="472966" cy="472966"/>
          </a:xfrm>
        </p:grpSpPr>
        <p:sp>
          <p:nvSpPr>
            <p:cNvPr id="103" name="Oval 102">
              <a:extLst>
                <a:ext uri="{FF2B5EF4-FFF2-40B4-BE49-F238E27FC236}">
                  <a16:creationId xmlns:a16="http://schemas.microsoft.com/office/drawing/2014/main" id="{05073E67-FAE0-BC4E-ABEC-CB39DF52DF33}"/>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riangle 103">
              <a:extLst>
                <a:ext uri="{FF2B5EF4-FFF2-40B4-BE49-F238E27FC236}">
                  <a16:creationId xmlns:a16="http://schemas.microsoft.com/office/drawing/2014/main" id="{D5EB712A-A5E0-5C49-AF41-0B915DBF8950}"/>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C0021C5-306D-244D-9D20-060616CF3882}"/>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1CE7C2BF-86CA-6344-B1F3-50EF4E3DD53B}"/>
              </a:ext>
            </a:extLst>
          </p:cNvPr>
          <p:cNvGrpSpPr/>
          <p:nvPr/>
        </p:nvGrpSpPr>
        <p:grpSpPr>
          <a:xfrm>
            <a:off x="3580108" y="2947062"/>
            <a:ext cx="472966" cy="472966"/>
            <a:chOff x="2234368" y="3572000"/>
            <a:chExt cx="472966" cy="472966"/>
          </a:xfrm>
        </p:grpSpPr>
        <p:sp>
          <p:nvSpPr>
            <p:cNvPr id="107" name="Oval 106">
              <a:extLst>
                <a:ext uri="{FF2B5EF4-FFF2-40B4-BE49-F238E27FC236}">
                  <a16:creationId xmlns:a16="http://schemas.microsoft.com/office/drawing/2014/main" id="{B2C8B8E5-0065-FE4F-A06C-554B1150F4A2}"/>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riangle 107">
              <a:extLst>
                <a:ext uri="{FF2B5EF4-FFF2-40B4-BE49-F238E27FC236}">
                  <a16:creationId xmlns:a16="http://schemas.microsoft.com/office/drawing/2014/main" id="{894F75B5-C3F0-DE49-9AB6-A0CB1CA86561}"/>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EF139BA4-ECFF-A34B-B0D8-528863FACAD2}"/>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EEC70167-3DFA-6B42-8D13-3A873DF03D94}"/>
              </a:ext>
            </a:extLst>
          </p:cNvPr>
          <p:cNvGrpSpPr/>
          <p:nvPr/>
        </p:nvGrpSpPr>
        <p:grpSpPr>
          <a:xfrm>
            <a:off x="3204935" y="1891869"/>
            <a:ext cx="472966" cy="472966"/>
            <a:chOff x="2234368" y="3572000"/>
            <a:chExt cx="472966" cy="472966"/>
          </a:xfrm>
        </p:grpSpPr>
        <p:sp>
          <p:nvSpPr>
            <p:cNvPr id="111" name="Oval 110">
              <a:extLst>
                <a:ext uri="{FF2B5EF4-FFF2-40B4-BE49-F238E27FC236}">
                  <a16:creationId xmlns:a16="http://schemas.microsoft.com/office/drawing/2014/main" id="{40C4A71C-92FF-6A4A-8E16-3F3EC7ECCF22}"/>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262715EE-AB71-F54C-A7D4-91830976B2E2}"/>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1751C51-3124-ED4F-8D1E-B7F3275BDB1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8ED1010A-32FF-E145-B7EC-C33E8F5A7AA2}"/>
              </a:ext>
            </a:extLst>
          </p:cNvPr>
          <p:cNvGrpSpPr/>
          <p:nvPr/>
        </p:nvGrpSpPr>
        <p:grpSpPr>
          <a:xfrm>
            <a:off x="4913710" y="2981543"/>
            <a:ext cx="472966" cy="472966"/>
            <a:chOff x="2234368" y="3572000"/>
            <a:chExt cx="472966" cy="472966"/>
          </a:xfrm>
        </p:grpSpPr>
        <p:sp>
          <p:nvSpPr>
            <p:cNvPr id="115" name="Oval 114">
              <a:extLst>
                <a:ext uri="{FF2B5EF4-FFF2-40B4-BE49-F238E27FC236}">
                  <a16:creationId xmlns:a16="http://schemas.microsoft.com/office/drawing/2014/main" id="{A4682826-6E6B-D343-B0A7-59C866A25844}"/>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418528-485A-C54F-84F0-2DBEEF62BE15}"/>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0B9F88F2-93C2-1C4D-943E-667C65E88CAE}"/>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68E1E3AD-6E5E-2349-9518-406400689B5B}"/>
              </a:ext>
            </a:extLst>
          </p:cNvPr>
          <p:cNvGrpSpPr/>
          <p:nvPr/>
        </p:nvGrpSpPr>
        <p:grpSpPr>
          <a:xfrm>
            <a:off x="5056879" y="4364224"/>
            <a:ext cx="472966" cy="472966"/>
            <a:chOff x="2234368" y="3572000"/>
            <a:chExt cx="472966" cy="472966"/>
          </a:xfrm>
        </p:grpSpPr>
        <p:sp>
          <p:nvSpPr>
            <p:cNvPr id="119" name="Oval 118">
              <a:extLst>
                <a:ext uri="{FF2B5EF4-FFF2-40B4-BE49-F238E27FC236}">
                  <a16:creationId xmlns:a16="http://schemas.microsoft.com/office/drawing/2014/main" id="{1CE5F657-EB1F-B240-A340-015938AE37C9}"/>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4EFCED6-F141-C941-BBE0-6A9A5A0824A6}"/>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44384AB-2C8A-B64A-8D89-4D021F97D1D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F5D82666-174A-744D-8170-B8D8BFBDCA30}"/>
              </a:ext>
            </a:extLst>
          </p:cNvPr>
          <p:cNvGrpSpPr/>
          <p:nvPr/>
        </p:nvGrpSpPr>
        <p:grpSpPr>
          <a:xfrm>
            <a:off x="558362" y="4239407"/>
            <a:ext cx="472966" cy="472966"/>
            <a:chOff x="2234368" y="3572000"/>
            <a:chExt cx="472966" cy="472966"/>
          </a:xfrm>
        </p:grpSpPr>
        <p:sp>
          <p:nvSpPr>
            <p:cNvPr id="179" name="Oval 178">
              <a:extLst>
                <a:ext uri="{FF2B5EF4-FFF2-40B4-BE49-F238E27FC236}">
                  <a16:creationId xmlns:a16="http://schemas.microsoft.com/office/drawing/2014/main" id="{7BAB76D2-C39E-EB45-ABFC-D8EC048FC047}"/>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riangle 179">
              <a:extLst>
                <a:ext uri="{FF2B5EF4-FFF2-40B4-BE49-F238E27FC236}">
                  <a16:creationId xmlns:a16="http://schemas.microsoft.com/office/drawing/2014/main" id="{2491EAFD-4BC5-ED43-83FC-0C800F0AF544}"/>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2E1E1420-F97F-5442-8350-6FCEF289BB23}"/>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3" name="Straight Connector 182">
            <a:extLst>
              <a:ext uri="{FF2B5EF4-FFF2-40B4-BE49-F238E27FC236}">
                <a16:creationId xmlns:a16="http://schemas.microsoft.com/office/drawing/2014/main" id="{1AB6F4B7-2839-9947-97FE-87D3F827EDE6}"/>
              </a:ext>
            </a:extLst>
          </p:cNvPr>
          <p:cNvCxnSpPr>
            <a:stCxn id="75" idx="7"/>
            <a:endCxn id="71" idx="3"/>
          </p:cNvCxnSpPr>
          <p:nvPr/>
        </p:nvCxnSpPr>
        <p:spPr>
          <a:xfrm flipV="1">
            <a:off x="962064" y="2676493"/>
            <a:ext cx="374556" cy="3743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DD29BD-1701-2E4E-BD84-FC4A1F00EBE8}"/>
              </a:ext>
            </a:extLst>
          </p:cNvPr>
          <p:cNvCxnSpPr>
            <a:cxnSpLocks/>
            <a:stCxn id="79" idx="0"/>
            <a:endCxn id="71" idx="4"/>
          </p:cNvCxnSpPr>
          <p:nvPr/>
        </p:nvCxnSpPr>
        <p:spPr>
          <a:xfrm flipH="1" flipV="1">
            <a:off x="1503839" y="2745757"/>
            <a:ext cx="69264" cy="4179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3EED52B-D3CB-A343-99A3-4700A72C7AC1}"/>
              </a:ext>
            </a:extLst>
          </p:cNvPr>
          <p:cNvCxnSpPr>
            <a:cxnSpLocks/>
            <a:stCxn id="179" idx="0"/>
            <a:endCxn id="75" idx="4"/>
          </p:cNvCxnSpPr>
          <p:nvPr/>
        </p:nvCxnSpPr>
        <p:spPr>
          <a:xfrm flipV="1">
            <a:off x="794845" y="3454509"/>
            <a:ext cx="0" cy="7848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AB96E8A-DD07-E749-B134-C4B4AEA6C67B}"/>
              </a:ext>
            </a:extLst>
          </p:cNvPr>
          <p:cNvCxnSpPr>
            <a:cxnSpLocks/>
            <a:stCxn id="179" idx="7"/>
            <a:endCxn id="7" idx="3"/>
          </p:cNvCxnSpPr>
          <p:nvPr/>
        </p:nvCxnSpPr>
        <p:spPr>
          <a:xfrm flipV="1">
            <a:off x="962064" y="4278792"/>
            <a:ext cx="458635" cy="29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DBA4B7D-E914-2043-8490-95CA2E6D59FA}"/>
              </a:ext>
            </a:extLst>
          </p:cNvPr>
          <p:cNvCxnSpPr>
            <a:cxnSpLocks/>
            <a:stCxn id="5" idx="0"/>
            <a:endCxn id="79" idx="4"/>
          </p:cNvCxnSpPr>
          <p:nvPr/>
        </p:nvCxnSpPr>
        <p:spPr>
          <a:xfrm flipH="1" flipV="1">
            <a:off x="1573103" y="3636637"/>
            <a:ext cx="19151" cy="2519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617ECD9-3EE1-164B-9A92-5CC958128B80}"/>
              </a:ext>
            </a:extLst>
          </p:cNvPr>
          <p:cNvCxnSpPr>
            <a:cxnSpLocks/>
            <a:stCxn id="11" idx="1"/>
          </p:cNvCxnSpPr>
          <p:nvPr/>
        </p:nvCxnSpPr>
        <p:spPr>
          <a:xfrm flipH="1" flipV="1">
            <a:off x="1740323" y="2585546"/>
            <a:ext cx="309684" cy="110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ECB2491-86D0-BD4E-9471-2125EDD03D1F}"/>
              </a:ext>
            </a:extLst>
          </p:cNvPr>
          <p:cNvCxnSpPr>
            <a:cxnSpLocks/>
            <a:stCxn id="87" idx="3"/>
            <a:endCxn id="11" idx="7"/>
          </p:cNvCxnSpPr>
          <p:nvPr/>
        </p:nvCxnSpPr>
        <p:spPr>
          <a:xfrm flipH="1">
            <a:off x="2384445" y="2289598"/>
            <a:ext cx="190618" cy="406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F18B5134-4A7C-644D-B3A1-DC88024E1F6D}"/>
              </a:ext>
            </a:extLst>
          </p:cNvPr>
          <p:cNvGrpSpPr/>
          <p:nvPr/>
        </p:nvGrpSpPr>
        <p:grpSpPr>
          <a:xfrm>
            <a:off x="4182199" y="1554054"/>
            <a:ext cx="472966" cy="472966"/>
            <a:chOff x="2234368" y="3572000"/>
            <a:chExt cx="472966" cy="472966"/>
          </a:xfrm>
        </p:grpSpPr>
        <p:sp>
          <p:nvSpPr>
            <p:cNvPr id="203" name="Oval 202">
              <a:extLst>
                <a:ext uri="{FF2B5EF4-FFF2-40B4-BE49-F238E27FC236}">
                  <a16:creationId xmlns:a16="http://schemas.microsoft.com/office/drawing/2014/main" id="{7BE845A3-1246-E645-B450-0D0533D7D78C}"/>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riangle 203">
              <a:extLst>
                <a:ext uri="{FF2B5EF4-FFF2-40B4-BE49-F238E27FC236}">
                  <a16:creationId xmlns:a16="http://schemas.microsoft.com/office/drawing/2014/main" id="{740C8607-B52F-444B-8832-D79684073F02}"/>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5CF5DFEC-2BEF-4D41-8174-8812449E1DF1}"/>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6" name="Straight Connector 205">
            <a:extLst>
              <a:ext uri="{FF2B5EF4-FFF2-40B4-BE49-F238E27FC236}">
                <a16:creationId xmlns:a16="http://schemas.microsoft.com/office/drawing/2014/main" id="{5CB7E7A5-392B-8A45-9178-D1D892DB2F6B}"/>
              </a:ext>
            </a:extLst>
          </p:cNvPr>
          <p:cNvCxnSpPr>
            <a:cxnSpLocks/>
            <a:stCxn id="111" idx="2"/>
            <a:endCxn id="87" idx="6"/>
          </p:cNvCxnSpPr>
          <p:nvPr/>
        </p:nvCxnSpPr>
        <p:spPr>
          <a:xfrm flipH="1" flipV="1">
            <a:off x="2978765" y="2122379"/>
            <a:ext cx="226170" cy="5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9BDA6E6-1267-1A47-BDBA-E82BD88DD2C9}"/>
              </a:ext>
            </a:extLst>
          </p:cNvPr>
          <p:cNvCxnSpPr>
            <a:cxnSpLocks/>
            <a:stCxn id="40" idx="0"/>
            <a:endCxn id="11" idx="4"/>
          </p:cNvCxnSpPr>
          <p:nvPr/>
        </p:nvCxnSpPr>
        <p:spPr>
          <a:xfrm flipH="1" flipV="1">
            <a:off x="2217226" y="3099638"/>
            <a:ext cx="256056" cy="3381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BFA524D-1B38-4741-BC71-A7FEB437B944}"/>
              </a:ext>
            </a:extLst>
          </p:cNvPr>
          <p:cNvCxnSpPr>
            <a:cxnSpLocks/>
            <a:stCxn id="91" idx="0"/>
            <a:endCxn id="39" idx="4"/>
          </p:cNvCxnSpPr>
          <p:nvPr/>
        </p:nvCxnSpPr>
        <p:spPr>
          <a:xfrm flipV="1">
            <a:off x="2260147" y="3897274"/>
            <a:ext cx="208799" cy="613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8C201EC-9D00-B942-9162-6F2526D4AD11}"/>
              </a:ext>
            </a:extLst>
          </p:cNvPr>
          <p:cNvCxnSpPr>
            <a:cxnSpLocks/>
            <a:stCxn id="91" idx="1"/>
            <a:endCxn id="7" idx="5"/>
          </p:cNvCxnSpPr>
          <p:nvPr/>
        </p:nvCxnSpPr>
        <p:spPr>
          <a:xfrm flipH="1" flipV="1">
            <a:off x="1755137" y="4278792"/>
            <a:ext cx="337791" cy="300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9988BE2-9E0C-3A44-8D52-78F58A1DC677}"/>
              </a:ext>
            </a:extLst>
          </p:cNvPr>
          <p:cNvCxnSpPr>
            <a:cxnSpLocks/>
            <a:stCxn id="95" idx="2"/>
            <a:endCxn id="91" idx="6"/>
          </p:cNvCxnSpPr>
          <p:nvPr/>
        </p:nvCxnSpPr>
        <p:spPr>
          <a:xfrm flipH="1" flipV="1">
            <a:off x="2496630" y="4746919"/>
            <a:ext cx="192183" cy="2192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7349031-1196-5047-870C-78A971F5298A}"/>
              </a:ext>
            </a:extLst>
          </p:cNvPr>
          <p:cNvCxnSpPr>
            <a:cxnSpLocks/>
            <a:stCxn id="15" idx="3"/>
            <a:endCxn id="95" idx="0"/>
          </p:cNvCxnSpPr>
          <p:nvPr/>
        </p:nvCxnSpPr>
        <p:spPr>
          <a:xfrm flipH="1">
            <a:off x="2925296" y="4000270"/>
            <a:ext cx="201523" cy="729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0CDEE3E-69AD-BA42-A41C-2E2E9B9D07F0}"/>
              </a:ext>
            </a:extLst>
          </p:cNvPr>
          <p:cNvCxnSpPr>
            <a:cxnSpLocks/>
            <a:stCxn id="43" idx="4"/>
            <a:endCxn id="16" idx="0"/>
          </p:cNvCxnSpPr>
          <p:nvPr/>
        </p:nvCxnSpPr>
        <p:spPr>
          <a:xfrm>
            <a:off x="3146931" y="3229979"/>
            <a:ext cx="151443" cy="3800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A49F822-5F9A-F747-99C8-661E5505AAFB}"/>
              </a:ext>
            </a:extLst>
          </p:cNvPr>
          <p:cNvCxnSpPr>
            <a:cxnSpLocks/>
            <a:stCxn id="43" idx="3"/>
            <a:endCxn id="39" idx="7"/>
          </p:cNvCxnSpPr>
          <p:nvPr/>
        </p:nvCxnSpPr>
        <p:spPr>
          <a:xfrm flipH="1">
            <a:off x="2636165" y="3160715"/>
            <a:ext cx="343547" cy="3328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EAEC102-B075-DB46-A948-17AFE9665054}"/>
              </a:ext>
            </a:extLst>
          </p:cNvPr>
          <p:cNvCxnSpPr>
            <a:cxnSpLocks/>
            <a:stCxn id="111" idx="4"/>
            <a:endCxn id="43" idx="0"/>
          </p:cNvCxnSpPr>
          <p:nvPr/>
        </p:nvCxnSpPr>
        <p:spPr>
          <a:xfrm flipH="1">
            <a:off x="3146931" y="2364835"/>
            <a:ext cx="294487" cy="392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60817FA-F944-BC41-8F32-F740174BBEA4}"/>
              </a:ext>
            </a:extLst>
          </p:cNvPr>
          <p:cNvCxnSpPr>
            <a:cxnSpLocks/>
            <a:stCxn id="19" idx="3"/>
            <a:endCxn id="43" idx="7"/>
          </p:cNvCxnSpPr>
          <p:nvPr/>
        </p:nvCxnSpPr>
        <p:spPr>
          <a:xfrm flipH="1">
            <a:off x="3314150" y="2659986"/>
            <a:ext cx="531917" cy="1662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BC4310A-2734-464E-9CDB-18BF4BE06B15}"/>
              </a:ext>
            </a:extLst>
          </p:cNvPr>
          <p:cNvCxnSpPr>
            <a:cxnSpLocks/>
            <a:stCxn id="107" idx="2"/>
            <a:endCxn id="44" idx="4"/>
          </p:cNvCxnSpPr>
          <p:nvPr/>
        </p:nvCxnSpPr>
        <p:spPr>
          <a:xfrm flipH="1" flipV="1">
            <a:off x="3324687" y="3117326"/>
            <a:ext cx="255421" cy="662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BD0D0F3-3FF0-F846-AE46-A3B39D571E28}"/>
              </a:ext>
            </a:extLst>
          </p:cNvPr>
          <p:cNvCxnSpPr>
            <a:cxnSpLocks/>
            <a:stCxn id="107" idx="3"/>
            <a:endCxn id="15" idx="7"/>
          </p:cNvCxnSpPr>
          <p:nvPr/>
        </p:nvCxnSpPr>
        <p:spPr>
          <a:xfrm flipH="1">
            <a:off x="3461257" y="3350764"/>
            <a:ext cx="188115" cy="315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562E1E3-ABD8-3A44-8D29-9C80182C1076}"/>
              </a:ext>
            </a:extLst>
          </p:cNvPr>
          <p:cNvCxnSpPr>
            <a:cxnSpLocks/>
            <a:stCxn id="107" idx="4"/>
            <a:endCxn id="47" idx="0"/>
          </p:cNvCxnSpPr>
          <p:nvPr/>
        </p:nvCxnSpPr>
        <p:spPr>
          <a:xfrm>
            <a:off x="3816591" y="3420028"/>
            <a:ext cx="265959" cy="2256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97879E3-3509-C949-B8DC-DFDD8CEB4DC1}"/>
              </a:ext>
            </a:extLst>
          </p:cNvPr>
          <p:cNvCxnSpPr>
            <a:cxnSpLocks/>
            <a:stCxn id="48" idx="2"/>
            <a:endCxn id="99" idx="7"/>
          </p:cNvCxnSpPr>
          <p:nvPr/>
        </p:nvCxnSpPr>
        <p:spPr>
          <a:xfrm flipH="1">
            <a:off x="3755125" y="4006020"/>
            <a:ext cx="158340" cy="390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4915372-8F69-1349-AC83-0AF6074B7676}"/>
              </a:ext>
            </a:extLst>
          </p:cNvPr>
          <p:cNvCxnSpPr>
            <a:cxnSpLocks/>
            <a:stCxn id="15" idx="4"/>
            <a:endCxn id="99" idx="1"/>
          </p:cNvCxnSpPr>
          <p:nvPr/>
        </p:nvCxnSpPr>
        <p:spPr>
          <a:xfrm>
            <a:off x="3294038" y="4069534"/>
            <a:ext cx="126649" cy="327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47A844B-BD27-A149-8054-1EE09E959DF2}"/>
              </a:ext>
            </a:extLst>
          </p:cNvPr>
          <p:cNvCxnSpPr>
            <a:cxnSpLocks/>
            <a:stCxn id="95" idx="7"/>
          </p:cNvCxnSpPr>
          <p:nvPr/>
        </p:nvCxnSpPr>
        <p:spPr>
          <a:xfrm flipV="1">
            <a:off x="3092515" y="4628931"/>
            <a:ext cx="320479" cy="169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AE2C0FA-EE37-2D4A-A2AB-04EE610A09E6}"/>
              </a:ext>
            </a:extLst>
          </p:cNvPr>
          <p:cNvCxnSpPr>
            <a:cxnSpLocks/>
            <a:stCxn id="103" idx="2"/>
            <a:endCxn id="99" idx="6"/>
          </p:cNvCxnSpPr>
          <p:nvPr/>
        </p:nvCxnSpPr>
        <p:spPr>
          <a:xfrm flipH="1" flipV="1">
            <a:off x="3824389" y="4564134"/>
            <a:ext cx="355055" cy="110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26F2E1C-7E13-024B-A0EB-6C3D4E6340F5}"/>
              </a:ext>
            </a:extLst>
          </p:cNvPr>
          <p:cNvCxnSpPr>
            <a:cxnSpLocks/>
            <a:stCxn id="103" idx="7"/>
            <a:endCxn id="23" idx="4"/>
          </p:cNvCxnSpPr>
          <p:nvPr/>
        </p:nvCxnSpPr>
        <p:spPr>
          <a:xfrm flipV="1">
            <a:off x="4583146" y="4133757"/>
            <a:ext cx="178041" cy="3734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5D87BA84-EBBF-2647-8730-D0368A23EE26}"/>
              </a:ext>
            </a:extLst>
          </p:cNvPr>
          <p:cNvCxnSpPr>
            <a:cxnSpLocks/>
            <a:stCxn id="103" idx="6"/>
            <a:endCxn id="119" idx="2"/>
          </p:cNvCxnSpPr>
          <p:nvPr/>
        </p:nvCxnSpPr>
        <p:spPr>
          <a:xfrm flipV="1">
            <a:off x="4652410" y="4600707"/>
            <a:ext cx="404469" cy="737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D15145-294D-1A4E-8FBB-F4BADEEE85FE}"/>
              </a:ext>
            </a:extLst>
          </p:cNvPr>
          <p:cNvCxnSpPr>
            <a:cxnSpLocks/>
            <a:stCxn id="23" idx="0"/>
            <a:endCxn id="83" idx="4"/>
          </p:cNvCxnSpPr>
          <p:nvPr/>
        </p:nvCxnSpPr>
        <p:spPr>
          <a:xfrm flipH="1" flipV="1">
            <a:off x="4489960" y="3415069"/>
            <a:ext cx="271227" cy="2457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F57D089-9883-5C46-9154-2C6CB15AB354}"/>
              </a:ext>
            </a:extLst>
          </p:cNvPr>
          <p:cNvCxnSpPr>
            <a:cxnSpLocks/>
            <a:stCxn id="83" idx="7"/>
            <a:endCxn id="51" idx="4"/>
          </p:cNvCxnSpPr>
          <p:nvPr/>
        </p:nvCxnSpPr>
        <p:spPr>
          <a:xfrm flipV="1">
            <a:off x="4657179" y="2753574"/>
            <a:ext cx="139876" cy="257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4BCA4E8E-A585-4948-9589-A32ADE56B39C}"/>
              </a:ext>
            </a:extLst>
          </p:cNvPr>
          <p:cNvCxnSpPr>
            <a:cxnSpLocks/>
            <a:stCxn id="204" idx="2"/>
            <a:endCxn id="111" idx="6"/>
          </p:cNvCxnSpPr>
          <p:nvPr/>
        </p:nvCxnSpPr>
        <p:spPr>
          <a:xfrm flipH="1">
            <a:off x="3677901" y="1914367"/>
            <a:ext cx="571696" cy="213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03BC47D-E357-CF42-AFA2-6272E5FEEEC4}"/>
              </a:ext>
            </a:extLst>
          </p:cNvPr>
          <p:cNvCxnSpPr>
            <a:cxnSpLocks/>
            <a:stCxn id="203" idx="4"/>
            <a:endCxn id="19" idx="7"/>
          </p:cNvCxnSpPr>
          <p:nvPr/>
        </p:nvCxnSpPr>
        <p:spPr>
          <a:xfrm flipH="1">
            <a:off x="4180505" y="2027020"/>
            <a:ext cx="238177" cy="298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CBDE280-FA89-CA45-8661-D63028F4A5C5}"/>
              </a:ext>
            </a:extLst>
          </p:cNvPr>
          <p:cNvCxnSpPr>
            <a:cxnSpLocks/>
            <a:stCxn id="203" idx="5"/>
            <a:endCxn id="51" idx="1"/>
          </p:cNvCxnSpPr>
          <p:nvPr/>
        </p:nvCxnSpPr>
        <p:spPr>
          <a:xfrm>
            <a:off x="4585901" y="1957756"/>
            <a:ext cx="43935" cy="392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1" name="Group 280">
            <a:extLst>
              <a:ext uri="{FF2B5EF4-FFF2-40B4-BE49-F238E27FC236}">
                <a16:creationId xmlns:a16="http://schemas.microsoft.com/office/drawing/2014/main" id="{4FEEC4F5-EBF2-7845-8222-5040583A30A5}"/>
              </a:ext>
            </a:extLst>
          </p:cNvPr>
          <p:cNvGrpSpPr/>
          <p:nvPr/>
        </p:nvGrpSpPr>
        <p:grpSpPr>
          <a:xfrm>
            <a:off x="6401622" y="3287501"/>
            <a:ext cx="472966" cy="472966"/>
            <a:chOff x="2234368" y="3572000"/>
            <a:chExt cx="472966" cy="472966"/>
          </a:xfrm>
        </p:grpSpPr>
        <p:sp>
          <p:nvSpPr>
            <p:cNvPr id="282" name="Oval 281">
              <a:extLst>
                <a:ext uri="{FF2B5EF4-FFF2-40B4-BE49-F238E27FC236}">
                  <a16:creationId xmlns:a16="http://schemas.microsoft.com/office/drawing/2014/main" id="{A5D97B44-64C5-444E-9521-90817261029E}"/>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riangle 282">
              <a:extLst>
                <a:ext uri="{FF2B5EF4-FFF2-40B4-BE49-F238E27FC236}">
                  <a16:creationId xmlns:a16="http://schemas.microsoft.com/office/drawing/2014/main" id="{5B741B89-C0EC-794A-B8AB-12F899A9FCE1}"/>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E3B6350F-87F8-6B45-9FC9-D8B79B326423}"/>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5" name="Group 284">
            <a:extLst>
              <a:ext uri="{FF2B5EF4-FFF2-40B4-BE49-F238E27FC236}">
                <a16:creationId xmlns:a16="http://schemas.microsoft.com/office/drawing/2014/main" id="{03BF3336-B77B-B442-BA6F-517AC93FB532}"/>
              </a:ext>
            </a:extLst>
          </p:cNvPr>
          <p:cNvGrpSpPr/>
          <p:nvPr/>
        </p:nvGrpSpPr>
        <p:grpSpPr>
          <a:xfrm>
            <a:off x="7030930" y="2039083"/>
            <a:ext cx="472966" cy="472966"/>
            <a:chOff x="2234368" y="3572000"/>
            <a:chExt cx="472966" cy="472966"/>
          </a:xfrm>
        </p:grpSpPr>
        <p:sp>
          <p:nvSpPr>
            <p:cNvPr id="286" name="Oval 285">
              <a:extLst>
                <a:ext uri="{FF2B5EF4-FFF2-40B4-BE49-F238E27FC236}">
                  <a16:creationId xmlns:a16="http://schemas.microsoft.com/office/drawing/2014/main" id="{9FA92295-45A2-DD41-96BE-A9E5BAEC8D55}"/>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riangle 286">
              <a:extLst>
                <a:ext uri="{FF2B5EF4-FFF2-40B4-BE49-F238E27FC236}">
                  <a16:creationId xmlns:a16="http://schemas.microsoft.com/office/drawing/2014/main" id="{D6AF5B60-F573-C44D-BC7C-7E7DEED207DC}"/>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15AD3550-7198-E94A-95BF-905578A0F9C3}"/>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E7D9ECD9-4191-5A40-8D3F-262CD04AA996}"/>
              </a:ext>
            </a:extLst>
          </p:cNvPr>
          <p:cNvGrpSpPr/>
          <p:nvPr/>
        </p:nvGrpSpPr>
        <p:grpSpPr>
          <a:xfrm>
            <a:off x="8107742" y="3008979"/>
            <a:ext cx="472966" cy="472966"/>
            <a:chOff x="2234368" y="3572000"/>
            <a:chExt cx="472966" cy="472966"/>
          </a:xfrm>
        </p:grpSpPr>
        <p:sp>
          <p:nvSpPr>
            <p:cNvPr id="290" name="Oval 289">
              <a:extLst>
                <a:ext uri="{FF2B5EF4-FFF2-40B4-BE49-F238E27FC236}">
                  <a16:creationId xmlns:a16="http://schemas.microsoft.com/office/drawing/2014/main" id="{A971380D-8C0B-9D4A-BFDB-5224C6B0A281}"/>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riangle 290">
              <a:extLst>
                <a:ext uri="{FF2B5EF4-FFF2-40B4-BE49-F238E27FC236}">
                  <a16:creationId xmlns:a16="http://schemas.microsoft.com/office/drawing/2014/main" id="{8B465F64-49ED-A948-A41B-C896233C2674}"/>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A7817DF2-6D81-7C48-AB5A-9C4B127B463F}"/>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861BF7D6-E2BA-A94C-91FA-740CA73AE8AC}"/>
              </a:ext>
            </a:extLst>
          </p:cNvPr>
          <p:cNvGrpSpPr/>
          <p:nvPr/>
        </p:nvGrpSpPr>
        <p:grpSpPr>
          <a:xfrm>
            <a:off x="8826990" y="1668695"/>
            <a:ext cx="472966" cy="472966"/>
            <a:chOff x="2234368" y="3572000"/>
            <a:chExt cx="472966" cy="472966"/>
          </a:xfrm>
        </p:grpSpPr>
        <p:sp>
          <p:nvSpPr>
            <p:cNvPr id="294" name="Oval 293">
              <a:extLst>
                <a:ext uri="{FF2B5EF4-FFF2-40B4-BE49-F238E27FC236}">
                  <a16:creationId xmlns:a16="http://schemas.microsoft.com/office/drawing/2014/main" id="{C4F24F27-F49B-0546-A874-9EF74DD73261}"/>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Triangle 294">
              <a:extLst>
                <a:ext uri="{FF2B5EF4-FFF2-40B4-BE49-F238E27FC236}">
                  <a16:creationId xmlns:a16="http://schemas.microsoft.com/office/drawing/2014/main" id="{82026E7B-39B1-1541-9CCF-9023606CC4B6}"/>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132353E5-3C40-8F44-9A52-750DDCB24C9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a:extLst>
              <a:ext uri="{FF2B5EF4-FFF2-40B4-BE49-F238E27FC236}">
                <a16:creationId xmlns:a16="http://schemas.microsoft.com/office/drawing/2014/main" id="{47C4D562-5721-084C-8913-B0A2E94A7250}"/>
              </a:ext>
            </a:extLst>
          </p:cNvPr>
          <p:cNvGrpSpPr/>
          <p:nvPr/>
        </p:nvGrpSpPr>
        <p:grpSpPr>
          <a:xfrm>
            <a:off x="9574891" y="3073202"/>
            <a:ext cx="472966" cy="472966"/>
            <a:chOff x="2234368" y="3572000"/>
            <a:chExt cx="472966" cy="472966"/>
          </a:xfrm>
        </p:grpSpPr>
        <p:sp>
          <p:nvSpPr>
            <p:cNvPr id="298" name="Oval 297">
              <a:extLst>
                <a:ext uri="{FF2B5EF4-FFF2-40B4-BE49-F238E27FC236}">
                  <a16:creationId xmlns:a16="http://schemas.microsoft.com/office/drawing/2014/main" id="{BB84BE75-CA68-3A46-9774-E1F2FAF38659}"/>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Triangle 298">
              <a:extLst>
                <a:ext uri="{FF2B5EF4-FFF2-40B4-BE49-F238E27FC236}">
                  <a16:creationId xmlns:a16="http://schemas.microsoft.com/office/drawing/2014/main" id="{F8DB0ED2-E2DC-1341-B52D-4F6217C51F7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DE6B9A7C-6999-8543-A1CD-150502F815B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3E918A71-474D-8346-B564-25C60ECF34C4}"/>
              </a:ext>
            </a:extLst>
          </p:cNvPr>
          <p:cNvGrpSpPr/>
          <p:nvPr/>
        </p:nvGrpSpPr>
        <p:grpSpPr>
          <a:xfrm>
            <a:off x="7282650" y="2836719"/>
            <a:ext cx="472966" cy="472966"/>
            <a:chOff x="2234368" y="3572000"/>
            <a:chExt cx="472966" cy="472966"/>
          </a:xfrm>
        </p:grpSpPr>
        <p:sp>
          <p:nvSpPr>
            <p:cNvPr id="302" name="Oval 301">
              <a:extLst>
                <a:ext uri="{FF2B5EF4-FFF2-40B4-BE49-F238E27FC236}">
                  <a16:creationId xmlns:a16="http://schemas.microsoft.com/office/drawing/2014/main" id="{3F14A501-D812-DD4B-A49D-8261DB6949C7}"/>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riangle 302">
              <a:extLst>
                <a:ext uri="{FF2B5EF4-FFF2-40B4-BE49-F238E27FC236}">
                  <a16:creationId xmlns:a16="http://schemas.microsoft.com/office/drawing/2014/main" id="{E1E448D8-8484-2944-95FD-D417A5DCD6A1}"/>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2D52FCB1-A51C-3D4A-8055-0505162EA9A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5" name="Group 304">
            <a:extLst>
              <a:ext uri="{FF2B5EF4-FFF2-40B4-BE49-F238E27FC236}">
                <a16:creationId xmlns:a16="http://schemas.microsoft.com/office/drawing/2014/main" id="{AC85614E-FB35-DA40-98F9-6B6A73218113}"/>
              </a:ext>
            </a:extLst>
          </p:cNvPr>
          <p:cNvGrpSpPr/>
          <p:nvPr/>
        </p:nvGrpSpPr>
        <p:grpSpPr>
          <a:xfrm>
            <a:off x="7960635" y="2169424"/>
            <a:ext cx="472966" cy="472966"/>
            <a:chOff x="2234368" y="3572000"/>
            <a:chExt cx="472966" cy="472966"/>
          </a:xfrm>
        </p:grpSpPr>
        <p:sp>
          <p:nvSpPr>
            <p:cNvPr id="306" name="Oval 305">
              <a:extLst>
                <a:ext uri="{FF2B5EF4-FFF2-40B4-BE49-F238E27FC236}">
                  <a16:creationId xmlns:a16="http://schemas.microsoft.com/office/drawing/2014/main" id="{F10E25F6-9F1C-4841-A192-C2082EB1C61A}"/>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riangle 306">
              <a:extLst>
                <a:ext uri="{FF2B5EF4-FFF2-40B4-BE49-F238E27FC236}">
                  <a16:creationId xmlns:a16="http://schemas.microsoft.com/office/drawing/2014/main" id="{D1A04819-FDF4-4B44-9ED8-232169025CE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0034BCCD-B19D-E644-98BF-E14F38EBF499}"/>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84BC3C88-EE57-424E-8F66-38D1B6FE7030}"/>
              </a:ext>
            </a:extLst>
          </p:cNvPr>
          <p:cNvGrpSpPr/>
          <p:nvPr/>
        </p:nvGrpSpPr>
        <p:grpSpPr>
          <a:xfrm>
            <a:off x="8896254" y="3058118"/>
            <a:ext cx="472966" cy="472966"/>
            <a:chOff x="2234368" y="3572000"/>
            <a:chExt cx="472966" cy="472966"/>
          </a:xfrm>
        </p:grpSpPr>
        <p:sp>
          <p:nvSpPr>
            <p:cNvPr id="310" name="Oval 309">
              <a:extLst>
                <a:ext uri="{FF2B5EF4-FFF2-40B4-BE49-F238E27FC236}">
                  <a16:creationId xmlns:a16="http://schemas.microsoft.com/office/drawing/2014/main" id="{5A8BE6FB-2132-4941-907C-F7D165B34153}"/>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Triangle 310">
              <a:extLst>
                <a:ext uri="{FF2B5EF4-FFF2-40B4-BE49-F238E27FC236}">
                  <a16:creationId xmlns:a16="http://schemas.microsoft.com/office/drawing/2014/main" id="{E082AAB8-1A02-0146-86D6-C006947514F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68C22D7A-4B93-6C41-B114-AF082957678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3" name="Group 312">
            <a:extLst>
              <a:ext uri="{FF2B5EF4-FFF2-40B4-BE49-F238E27FC236}">
                <a16:creationId xmlns:a16="http://schemas.microsoft.com/office/drawing/2014/main" id="{591140FD-2319-FD42-84BF-B337D45F9A93}"/>
              </a:ext>
            </a:extLst>
          </p:cNvPr>
          <p:cNvGrpSpPr/>
          <p:nvPr/>
        </p:nvGrpSpPr>
        <p:grpSpPr>
          <a:xfrm>
            <a:off x="9610759" y="1693019"/>
            <a:ext cx="472966" cy="472966"/>
            <a:chOff x="2234368" y="3572000"/>
            <a:chExt cx="472966" cy="472966"/>
          </a:xfrm>
        </p:grpSpPr>
        <p:sp>
          <p:nvSpPr>
            <p:cNvPr id="314" name="Oval 313">
              <a:extLst>
                <a:ext uri="{FF2B5EF4-FFF2-40B4-BE49-F238E27FC236}">
                  <a16:creationId xmlns:a16="http://schemas.microsoft.com/office/drawing/2014/main" id="{984899A8-E470-5647-8159-909C7FB55A4A}"/>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Triangle 314">
              <a:extLst>
                <a:ext uri="{FF2B5EF4-FFF2-40B4-BE49-F238E27FC236}">
                  <a16:creationId xmlns:a16="http://schemas.microsoft.com/office/drawing/2014/main" id="{E05A5AE1-18E0-0B47-AACF-E7824871CC3C}"/>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FABF79D-977C-5E49-9EED-EAB52863081B}"/>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44C3A20B-DFC1-9447-B61F-4439C99EADC0}"/>
              </a:ext>
            </a:extLst>
          </p:cNvPr>
          <p:cNvGrpSpPr/>
          <p:nvPr/>
        </p:nvGrpSpPr>
        <p:grpSpPr>
          <a:xfrm>
            <a:off x="6317543" y="1685202"/>
            <a:ext cx="472966" cy="472966"/>
            <a:chOff x="2234368" y="3572000"/>
            <a:chExt cx="472966" cy="472966"/>
          </a:xfrm>
        </p:grpSpPr>
        <p:sp>
          <p:nvSpPr>
            <p:cNvPr id="318" name="Oval 317">
              <a:extLst>
                <a:ext uri="{FF2B5EF4-FFF2-40B4-BE49-F238E27FC236}">
                  <a16:creationId xmlns:a16="http://schemas.microsoft.com/office/drawing/2014/main" id="{1F86FBF6-109B-774E-890A-228C870845D4}"/>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Triangle 318">
              <a:extLst>
                <a:ext uri="{FF2B5EF4-FFF2-40B4-BE49-F238E27FC236}">
                  <a16:creationId xmlns:a16="http://schemas.microsoft.com/office/drawing/2014/main" id="{05B65349-553D-1343-8E37-CFB503E27C8E}"/>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6F9A5CF6-D6A9-F74B-83C4-6CB29B55AAB3}"/>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1" name="Group 320">
            <a:extLst>
              <a:ext uri="{FF2B5EF4-FFF2-40B4-BE49-F238E27FC236}">
                <a16:creationId xmlns:a16="http://schemas.microsoft.com/office/drawing/2014/main" id="{4534E210-4B55-F047-AC06-1A471DC31C0E}"/>
              </a:ext>
            </a:extLst>
          </p:cNvPr>
          <p:cNvGrpSpPr/>
          <p:nvPr/>
        </p:nvGrpSpPr>
        <p:grpSpPr>
          <a:xfrm>
            <a:off x="5608549" y="2393954"/>
            <a:ext cx="472966" cy="472966"/>
            <a:chOff x="2234368" y="3572000"/>
            <a:chExt cx="472966" cy="472966"/>
          </a:xfrm>
        </p:grpSpPr>
        <p:sp>
          <p:nvSpPr>
            <p:cNvPr id="322" name="Oval 321">
              <a:extLst>
                <a:ext uri="{FF2B5EF4-FFF2-40B4-BE49-F238E27FC236}">
                  <a16:creationId xmlns:a16="http://schemas.microsoft.com/office/drawing/2014/main" id="{061B6E48-7559-2247-AD6F-0740B31D42C7}"/>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Triangle 322">
              <a:extLst>
                <a:ext uri="{FF2B5EF4-FFF2-40B4-BE49-F238E27FC236}">
                  <a16:creationId xmlns:a16="http://schemas.microsoft.com/office/drawing/2014/main" id="{20E7C1A7-CDBB-7D42-8AAB-7F527279072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9485E3B6-89C0-5143-A0BF-CF36779F137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a:extLst>
              <a:ext uri="{FF2B5EF4-FFF2-40B4-BE49-F238E27FC236}">
                <a16:creationId xmlns:a16="http://schemas.microsoft.com/office/drawing/2014/main" id="{1008E8DD-9E54-2846-906C-6FB1881BA37F}"/>
              </a:ext>
            </a:extLst>
          </p:cNvPr>
          <p:cNvGrpSpPr/>
          <p:nvPr/>
        </p:nvGrpSpPr>
        <p:grpSpPr>
          <a:xfrm>
            <a:off x="6386807" y="2576082"/>
            <a:ext cx="472966" cy="472966"/>
            <a:chOff x="2234368" y="3572000"/>
            <a:chExt cx="472966" cy="472966"/>
          </a:xfrm>
        </p:grpSpPr>
        <p:sp>
          <p:nvSpPr>
            <p:cNvPr id="326" name="Oval 325">
              <a:extLst>
                <a:ext uri="{FF2B5EF4-FFF2-40B4-BE49-F238E27FC236}">
                  <a16:creationId xmlns:a16="http://schemas.microsoft.com/office/drawing/2014/main" id="{ABA2993B-9945-1748-830F-229F5EC029AE}"/>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Triangle 326">
              <a:extLst>
                <a:ext uri="{FF2B5EF4-FFF2-40B4-BE49-F238E27FC236}">
                  <a16:creationId xmlns:a16="http://schemas.microsoft.com/office/drawing/2014/main" id="{93B051AC-A3BF-064D-8CF7-A90ED3E3C08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4C8FC465-BF7E-C94C-A219-B0B0AD72254B}"/>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9" name="Group 328">
            <a:extLst>
              <a:ext uri="{FF2B5EF4-FFF2-40B4-BE49-F238E27FC236}">
                <a16:creationId xmlns:a16="http://schemas.microsoft.com/office/drawing/2014/main" id="{0BEC16A9-E973-B843-87F1-191FD3BB54BA}"/>
              </a:ext>
            </a:extLst>
          </p:cNvPr>
          <p:cNvGrpSpPr/>
          <p:nvPr/>
        </p:nvGrpSpPr>
        <p:grpSpPr>
          <a:xfrm>
            <a:off x="9303664" y="2354514"/>
            <a:ext cx="472966" cy="472966"/>
            <a:chOff x="2234368" y="3572000"/>
            <a:chExt cx="472966" cy="472966"/>
          </a:xfrm>
        </p:grpSpPr>
        <p:sp>
          <p:nvSpPr>
            <p:cNvPr id="330" name="Oval 329">
              <a:extLst>
                <a:ext uri="{FF2B5EF4-FFF2-40B4-BE49-F238E27FC236}">
                  <a16:creationId xmlns:a16="http://schemas.microsoft.com/office/drawing/2014/main" id="{FBA67623-BB33-EF45-9810-371C98DDF773}"/>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Triangle 330">
              <a:extLst>
                <a:ext uri="{FF2B5EF4-FFF2-40B4-BE49-F238E27FC236}">
                  <a16:creationId xmlns:a16="http://schemas.microsoft.com/office/drawing/2014/main" id="{3BC99266-C42C-8B42-8510-7D0C098480F4}"/>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3AD7B436-A84C-EA48-80A3-5CE2B37D7C04}"/>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36F96557-8E96-9643-85F8-943F9C9D2709}"/>
              </a:ext>
            </a:extLst>
          </p:cNvPr>
          <p:cNvGrpSpPr/>
          <p:nvPr/>
        </p:nvGrpSpPr>
        <p:grpSpPr>
          <a:xfrm>
            <a:off x="7555986" y="1298307"/>
            <a:ext cx="472966" cy="472966"/>
            <a:chOff x="2234368" y="3572000"/>
            <a:chExt cx="472966" cy="472966"/>
          </a:xfrm>
        </p:grpSpPr>
        <p:sp>
          <p:nvSpPr>
            <p:cNvPr id="334" name="Oval 333">
              <a:extLst>
                <a:ext uri="{FF2B5EF4-FFF2-40B4-BE49-F238E27FC236}">
                  <a16:creationId xmlns:a16="http://schemas.microsoft.com/office/drawing/2014/main" id="{67941C95-4EAA-0A4F-A135-028AD77A953F}"/>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riangle 334">
              <a:extLst>
                <a:ext uri="{FF2B5EF4-FFF2-40B4-BE49-F238E27FC236}">
                  <a16:creationId xmlns:a16="http://schemas.microsoft.com/office/drawing/2014/main" id="{460E79FA-6C8B-8841-8CA3-EE8E973B42C5}"/>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F22F260-DE79-EC4A-8041-592364C4CF7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7" name="Group 336">
            <a:extLst>
              <a:ext uri="{FF2B5EF4-FFF2-40B4-BE49-F238E27FC236}">
                <a16:creationId xmlns:a16="http://schemas.microsoft.com/office/drawing/2014/main" id="{CFF2F1FA-1E15-154A-A993-CC45031ED54A}"/>
              </a:ext>
            </a:extLst>
          </p:cNvPr>
          <p:cNvGrpSpPr/>
          <p:nvPr/>
        </p:nvGrpSpPr>
        <p:grpSpPr>
          <a:xfrm>
            <a:off x="7073851" y="3922847"/>
            <a:ext cx="472966" cy="472966"/>
            <a:chOff x="2234368" y="3572000"/>
            <a:chExt cx="472966" cy="472966"/>
          </a:xfrm>
        </p:grpSpPr>
        <p:sp>
          <p:nvSpPr>
            <p:cNvPr id="338" name="Oval 337">
              <a:extLst>
                <a:ext uri="{FF2B5EF4-FFF2-40B4-BE49-F238E27FC236}">
                  <a16:creationId xmlns:a16="http://schemas.microsoft.com/office/drawing/2014/main" id="{1F5EA9C9-F2E4-AD43-A6CA-531647A2E25F}"/>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riangle 338">
              <a:extLst>
                <a:ext uri="{FF2B5EF4-FFF2-40B4-BE49-F238E27FC236}">
                  <a16:creationId xmlns:a16="http://schemas.microsoft.com/office/drawing/2014/main" id="{8EBE5327-C3A6-E74B-92F7-AE7A32520756}"/>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FCAA0445-F3BF-5C4D-9904-E5D225D599B4}"/>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1" name="Group 340">
            <a:extLst>
              <a:ext uri="{FF2B5EF4-FFF2-40B4-BE49-F238E27FC236}">
                <a16:creationId xmlns:a16="http://schemas.microsoft.com/office/drawing/2014/main" id="{248FD138-EBDE-8A42-95D9-ADCEAFD15234}"/>
              </a:ext>
            </a:extLst>
          </p:cNvPr>
          <p:cNvGrpSpPr/>
          <p:nvPr/>
        </p:nvGrpSpPr>
        <p:grpSpPr>
          <a:xfrm>
            <a:off x="7739000" y="4142054"/>
            <a:ext cx="472966" cy="472966"/>
            <a:chOff x="2234368" y="3572000"/>
            <a:chExt cx="472966" cy="472966"/>
          </a:xfrm>
        </p:grpSpPr>
        <p:sp>
          <p:nvSpPr>
            <p:cNvPr id="342" name="Oval 341">
              <a:extLst>
                <a:ext uri="{FF2B5EF4-FFF2-40B4-BE49-F238E27FC236}">
                  <a16:creationId xmlns:a16="http://schemas.microsoft.com/office/drawing/2014/main" id="{4A61EC84-0976-4B46-832D-D088C8ADC5B6}"/>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Triangle 342">
              <a:extLst>
                <a:ext uri="{FF2B5EF4-FFF2-40B4-BE49-F238E27FC236}">
                  <a16:creationId xmlns:a16="http://schemas.microsoft.com/office/drawing/2014/main" id="{56AC6F65-44B1-704F-8ED9-03FD4C6EC813}"/>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997A6471-7CAA-F248-B777-3F9A7537C99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5" name="Group 344">
            <a:extLst>
              <a:ext uri="{FF2B5EF4-FFF2-40B4-BE49-F238E27FC236}">
                <a16:creationId xmlns:a16="http://schemas.microsoft.com/office/drawing/2014/main" id="{7D593FC2-818E-F744-865A-BFE2863D5C63}"/>
              </a:ext>
            </a:extLst>
          </p:cNvPr>
          <p:cNvGrpSpPr/>
          <p:nvPr/>
        </p:nvGrpSpPr>
        <p:grpSpPr>
          <a:xfrm>
            <a:off x="8401610" y="3740062"/>
            <a:ext cx="472966" cy="472966"/>
            <a:chOff x="2234368" y="3572000"/>
            <a:chExt cx="472966" cy="472966"/>
          </a:xfrm>
        </p:grpSpPr>
        <p:sp>
          <p:nvSpPr>
            <p:cNvPr id="346" name="Oval 345">
              <a:extLst>
                <a:ext uri="{FF2B5EF4-FFF2-40B4-BE49-F238E27FC236}">
                  <a16:creationId xmlns:a16="http://schemas.microsoft.com/office/drawing/2014/main" id="{E757C2CE-5846-974F-97EC-01D9A80CA58C}"/>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Triangle 346">
              <a:extLst>
                <a:ext uri="{FF2B5EF4-FFF2-40B4-BE49-F238E27FC236}">
                  <a16:creationId xmlns:a16="http://schemas.microsoft.com/office/drawing/2014/main" id="{CC22D8D7-9112-A949-A531-16EE6381225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3557EDF3-BA4B-1843-BDC5-6EB1835DD047}"/>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a:extLst>
              <a:ext uri="{FF2B5EF4-FFF2-40B4-BE49-F238E27FC236}">
                <a16:creationId xmlns:a16="http://schemas.microsoft.com/office/drawing/2014/main" id="{53544BEF-8F78-784E-8223-41EE739E1E30}"/>
              </a:ext>
            </a:extLst>
          </p:cNvPr>
          <p:cNvGrpSpPr/>
          <p:nvPr/>
        </p:nvGrpSpPr>
        <p:grpSpPr>
          <a:xfrm>
            <a:off x="9229631" y="3850370"/>
            <a:ext cx="472966" cy="472966"/>
            <a:chOff x="2234368" y="3572000"/>
            <a:chExt cx="472966" cy="472966"/>
          </a:xfrm>
        </p:grpSpPr>
        <p:sp>
          <p:nvSpPr>
            <p:cNvPr id="350" name="Oval 349">
              <a:extLst>
                <a:ext uri="{FF2B5EF4-FFF2-40B4-BE49-F238E27FC236}">
                  <a16:creationId xmlns:a16="http://schemas.microsoft.com/office/drawing/2014/main" id="{5D3D87A6-4731-F24B-B1EF-CB8D15FE4121}"/>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Triangle 350">
              <a:extLst>
                <a:ext uri="{FF2B5EF4-FFF2-40B4-BE49-F238E27FC236}">
                  <a16:creationId xmlns:a16="http://schemas.microsoft.com/office/drawing/2014/main" id="{EB9C9E3A-6443-3A4E-A4C3-2D739FE9F40B}"/>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2F2A3422-165C-B14C-ACEB-1204F744B812}"/>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3" name="Group 352">
            <a:extLst>
              <a:ext uri="{FF2B5EF4-FFF2-40B4-BE49-F238E27FC236}">
                <a16:creationId xmlns:a16="http://schemas.microsoft.com/office/drawing/2014/main" id="{42D262B7-EE67-AA4D-840C-5B959D230EF7}"/>
              </a:ext>
            </a:extLst>
          </p:cNvPr>
          <p:cNvGrpSpPr/>
          <p:nvPr/>
        </p:nvGrpSpPr>
        <p:grpSpPr>
          <a:xfrm>
            <a:off x="8630295" y="2359473"/>
            <a:ext cx="472966" cy="472966"/>
            <a:chOff x="2234368" y="3572000"/>
            <a:chExt cx="472966" cy="472966"/>
          </a:xfrm>
        </p:grpSpPr>
        <p:sp>
          <p:nvSpPr>
            <p:cNvPr id="354" name="Oval 353">
              <a:extLst>
                <a:ext uri="{FF2B5EF4-FFF2-40B4-BE49-F238E27FC236}">
                  <a16:creationId xmlns:a16="http://schemas.microsoft.com/office/drawing/2014/main" id="{22210CBA-30DF-3F47-8F8C-0FFFF06356D8}"/>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Triangle 354">
              <a:extLst>
                <a:ext uri="{FF2B5EF4-FFF2-40B4-BE49-F238E27FC236}">
                  <a16:creationId xmlns:a16="http://schemas.microsoft.com/office/drawing/2014/main" id="{B4ED5106-FCCE-5D4A-806D-EE26425BED58}"/>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4EDFDFEB-4655-B145-BB25-A673AEE597D5}"/>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7" name="Group 356">
            <a:extLst>
              <a:ext uri="{FF2B5EF4-FFF2-40B4-BE49-F238E27FC236}">
                <a16:creationId xmlns:a16="http://schemas.microsoft.com/office/drawing/2014/main" id="{0F94C8D0-8346-8940-812A-0DB50CD95708}"/>
              </a:ext>
            </a:extLst>
          </p:cNvPr>
          <p:cNvGrpSpPr/>
          <p:nvPr/>
        </p:nvGrpSpPr>
        <p:grpSpPr>
          <a:xfrm>
            <a:off x="8255122" y="1304280"/>
            <a:ext cx="472966" cy="472966"/>
            <a:chOff x="2234368" y="3572000"/>
            <a:chExt cx="472966" cy="472966"/>
          </a:xfrm>
        </p:grpSpPr>
        <p:sp>
          <p:nvSpPr>
            <p:cNvPr id="358" name="Oval 357">
              <a:extLst>
                <a:ext uri="{FF2B5EF4-FFF2-40B4-BE49-F238E27FC236}">
                  <a16:creationId xmlns:a16="http://schemas.microsoft.com/office/drawing/2014/main" id="{DC924961-0E41-4145-ACA9-441461B7E74E}"/>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Triangle 358">
              <a:extLst>
                <a:ext uri="{FF2B5EF4-FFF2-40B4-BE49-F238E27FC236}">
                  <a16:creationId xmlns:a16="http://schemas.microsoft.com/office/drawing/2014/main" id="{CF191C5D-2791-D549-9B9B-ACD9CB5D81E7}"/>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32F37941-63A8-6A4D-8C5E-6A47E54C671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154D813C-B823-4645-B9CF-D35F43569DD1}"/>
              </a:ext>
            </a:extLst>
          </p:cNvPr>
          <p:cNvGrpSpPr/>
          <p:nvPr/>
        </p:nvGrpSpPr>
        <p:grpSpPr>
          <a:xfrm>
            <a:off x="9963897" y="2393954"/>
            <a:ext cx="472966" cy="472966"/>
            <a:chOff x="2234368" y="3572000"/>
            <a:chExt cx="472966" cy="472966"/>
          </a:xfrm>
        </p:grpSpPr>
        <p:sp>
          <p:nvSpPr>
            <p:cNvPr id="362" name="Oval 361">
              <a:extLst>
                <a:ext uri="{FF2B5EF4-FFF2-40B4-BE49-F238E27FC236}">
                  <a16:creationId xmlns:a16="http://schemas.microsoft.com/office/drawing/2014/main" id="{C892962F-8727-604F-AB5E-C53AD70DA2FB}"/>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Triangle 362">
              <a:extLst>
                <a:ext uri="{FF2B5EF4-FFF2-40B4-BE49-F238E27FC236}">
                  <a16:creationId xmlns:a16="http://schemas.microsoft.com/office/drawing/2014/main" id="{9005728E-5B21-3644-B086-F7A1349C0753}"/>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438208CA-52F0-EC4B-9238-C023E191DA5D}"/>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8184E768-A3C1-F247-AEC1-67C6AC1BB99E}"/>
              </a:ext>
            </a:extLst>
          </p:cNvPr>
          <p:cNvGrpSpPr/>
          <p:nvPr/>
        </p:nvGrpSpPr>
        <p:grpSpPr>
          <a:xfrm>
            <a:off x="9917403" y="3943618"/>
            <a:ext cx="472966" cy="472966"/>
            <a:chOff x="2234368" y="3572000"/>
            <a:chExt cx="472966" cy="472966"/>
          </a:xfrm>
        </p:grpSpPr>
        <p:sp>
          <p:nvSpPr>
            <p:cNvPr id="366" name="Oval 365">
              <a:extLst>
                <a:ext uri="{FF2B5EF4-FFF2-40B4-BE49-F238E27FC236}">
                  <a16:creationId xmlns:a16="http://schemas.microsoft.com/office/drawing/2014/main" id="{7985FC5E-2E97-0A4B-BFDB-064946AEA596}"/>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Triangle 366">
              <a:extLst>
                <a:ext uri="{FF2B5EF4-FFF2-40B4-BE49-F238E27FC236}">
                  <a16:creationId xmlns:a16="http://schemas.microsoft.com/office/drawing/2014/main" id="{5E7C6B9F-D703-DC48-A6E7-4AD4F6B4AAFD}"/>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A384D185-06D9-8E4A-90F9-30E4BBB016A1}"/>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9" name="Group 368">
            <a:extLst>
              <a:ext uri="{FF2B5EF4-FFF2-40B4-BE49-F238E27FC236}">
                <a16:creationId xmlns:a16="http://schemas.microsoft.com/office/drawing/2014/main" id="{4BF7180C-0227-F143-B8B4-2B4D853C08BC}"/>
              </a:ext>
            </a:extLst>
          </p:cNvPr>
          <p:cNvGrpSpPr/>
          <p:nvPr/>
        </p:nvGrpSpPr>
        <p:grpSpPr>
          <a:xfrm>
            <a:off x="5608549" y="3651818"/>
            <a:ext cx="472966" cy="472966"/>
            <a:chOff x="2234368" y="3572000"/>
            <a:chExt cx="472966" cy="472966"/>
          </a:xfrm>
        </p:grpSpPr>
        <p:sp>
          <p:nvSpPr>
            <p:cNvPr id="370" name="Oval 369">
              <a:extLst>
                <a:ext uri="{FF2B5EF4-FFF2-40B4-BE49-F238E27FC236}">
                  <a16:creationId xmlns:a16="http://schemas.microsoft.com/office/drawing/2014/main" id="{49D44735-9229-3347-8CDB-55B77BC8C05A}"/>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Triangle 370">
              <a:extLst>
                <a:ext uri="{FF2B5EF4-FFF2-40B4-BE49-F238E27FC236}">
                  <a16:creationId xmlns:a16="http://schemas.microsoft.com/office/drawing/2014/main" id="{5AEEAE5B-A552-0A4D-93E9-A8A4244A512D}"/>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CBD81B74-263C-6543-91CB-E1204DF4AD75}"/>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3" name="Straight Connector 372">
            <a:extLst>
              <a:ext uri="{FF2B5EF4-FFF2-40B4-BE49-F238E27FC236}">
                <a16:creationId xmlns:a16="http://schemas.microsoft.com/office/drawing/2014/main" id="{AF8868DB-1E58-7F43-92B3-E30D0CBF25F3}"/>
              </a:ext>
            </a:extLst>
          </p:cNvPr>
          <p:cNvCxnSpPr>
            <a:stCxn id="322" idx="7"/>
            <a:endCxn id="318" idx="3"/>
          </p:cNvCxnSpPr>
          <p:nvPr/>
        </p:nvCxnSpPr>
        <p:spPr>
          <a:xfrm flipV="1">
            <a:off x="6012251" y="2088904"/>
            <a:ext cx="374556" cy="3743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921B5AA9-A5E7-DB47-9ACC-B25E6AF3FF5F}"/>
              </a:ext>
            </a:extLst>
          </p:cNvPr>
          <p:cNvCxnSpPr>
            <a:cxnSpLocks/>
            <a:stCxn id="326" idx="0"/>
            <a:endCxn id="318" idx="4"/>
          </p:cNvCxnSpPr>
          <p:nvPr/>
        </p:nvCxnSpPr>
        <p:spPr>
          <a:xfrm flipH="1" flipV="1">
            <a:off x="6554026" y="2158168"/>
            <a:ext cx="69264" cy="4179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E9BD844B-A0C9-E246-99CD-B1F74C8CAE29}"/>
              </a:ext>
            </a:extLst>
          </p:cNvPr>
          <p:cNvCxnSpPr>
            <a:cxnSpLocks/>
            <a:stCxn id="370" idx="0"/>
            <a:endCxn id="322" idx="4"/>
          </p:cNvCxnSpPr>
          <p:nvPr/>
        </p:nvCxnSpPr>
        <p:spPr>
          <a:xfrm flipV="1">
            <a:off x="5845032" y="2866920"/>
            <a:ext cx="0" cy="7848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312BC0F-6D62-564E-835B-F379B9E0965D}"/>
              </a:ext>
            </a:extLst>
          </p:cNvPr>
          <p:cNvCxnSpPr>
            <a:cxnSpLocks/>
            <a:stCxn id="370" idx="7"/>
            <a:endCxn id="282" idx="3"/>
          </p:cNvCxnSpPr>
          <p:nvPr/>
        </p:nvCxnSpPr>
        <p:spPr>
          <a:xfrm flipV="1">
            <a:off x="6012251" y="3691203"/>
            <a:ext cx="458635" cy="29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57F03DA5-039E-044E-B86B-1BD7CBA39EBB}"/>
              </a:ext>
            </a:extLst>
          </p:cNvPr>
          <p:cNvCxnSpPr>
            <a:cxnSpLocks/>
            <a:stCxn id="283" idx="0"/>
            <a:endCxn id="326" idx="4"/>
          </p:cNvCxnSpPr>
          <p:nvPr/>
        </p:nvCxnSpPr>
        <p:spPr>
          <a:xfrm flipH="1" flipV="1">
            <a:off x="6623290" y="3049048"/>
            <a:ext cx="19151" cy="2519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2DFE423-D5E9-C046-B730-AF343803E9DE}"/>
              </a:ext>
            </a:extLst>
          </p:cNvPr>
          <p:cNvCxnSpPr>
            <a:cxnSpLocks/>
            <a:stCxn id="286" idx="1"/>
          </p:cNvCxnSpPr>
          <p:nvPr/>
        </p:nvCxnSpPr>
        <p:spPr>
          <a:xfrm flipH="1" flipV="1">
            <a:off x="6790510" y="1997957"/>
            <a:ext cx="309684" cy="1103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46F42CE9-7735-6140-A6F5-E40548FEC958}"/>
              </a:ext>
            </a:extLst>
          </p:cNvPr>
          <p:cNvCxnSpPr>
            <a:cxnSpLocks/>
            <a:stCxn id="334" idx="3"/>
            <a:endCxn id="286" idx="7"/>
          </p:cNvCxnSpPr>
          <p:nvPr/>
        </p:nvCxnSpPr>
        <p:spPr>
          <a:xfrm flipH="1">
            <a:off x="7434632" y="1702009"/>
            <a:ext cx="190618" cy="406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0" name="Group 379">
            <a:extLst>
              <a:ext uri="{FF2B5EF4-FFF2-40B4-BE49-F238E27FC236}">
                <a16:creationId xmlns:a16="http://schemas.microsoft.com/office/drawing/2014/main" id="{CCC1B2F3-CF95-D849-BEE4-B0BD219D9BEA}"/>
              </a:ext>
            </a:extLst>
          </p:cNvPr>
          <p:cNvGrpSpPr/>
          <p:nvPr/>
        </p:nvGrpSpPr>
        <p:grpSpPr>
          <a:xfrm>
            <a:off x="9232386" y="966465"/>
            <a:ext cx="472966" cy="472966"/>
            <a:chOff x="2234368" y="3572000"/>
            <a:chExt cx="472966" cy="472966"/>
          </a:xfrm>
        </p:grpSpPr>
        <p:sp>
          <p:nvSpPr>
            <p:cNvPr id="381" name="Oval 380">
              <a:extLst>
                <a:ext uri="{FF2B5EF4-FFF2-40B4-BE49-F238E27FC236}">
                  <a16:creationId xmlns:a16="http://schemas.microsoft.com/office/drawing/2014/main" id="{59E40802-0253-8645-B8DA-6E6586D51200}"/>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Triangle 381">
              <a:extLst>
                <a:ext uri="{FF2B5EF4-FFF2-40B4-BE49-F238E27FC236}">
                  <a16:creationId xmlns:a16="http://schemas.microsoft.com/office/drawing/2014/main" id="{2F5E8F11-00B9-4940-B5D0-2107650BEC97}"/>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BAA5BEB4-7767-F745-BF6B-D8DCBFC4CF80}"/>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4" name="Straight Connector 383">
            <a:extLst>
              <a:ext uri="{FF2B5EF4-FFF2-40B4-BE49-F238E27FC236}">
                <a16:creationId xmlns:a16="http://schemas.microsoft.com/office/drawing/2014/main" id="{739B5123-2B2F-F943-8C6C-9ECB0591452A}"/>
              </a:ext>
            </a:extLst>
          </p:cNvPr>
          <p:cNvCxnSpPr>
            <a:cxnSpLocks/>
            <a:stCxn id="358" idx="2"/>
            <a:endCxn id="334" idx="6"/>
          </p:cNvCxnSpPr>
          <p:nvPr/>
        </p:nvCxnSpPr>
        <p:spPr>
          <a:xfrm flipH="1" flipV="1">
            <a:off x="8028952" y="1534790"/>
            <a:ext cx="226170" cy="59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FA62408-6C7A-E24A-854D-5490F2007A53}"/>
              </a:ext>
            </a:extLst>
          </p:cNvPr>
          <p:cNvCxnSpPr>
            <a:cxnSpLocks/>
            <a:stCxn id="303" idx="0"/>
            <a:endCxn id="286" idx="4"/>
          </p:cNvCxnSpPr>
          <p:nvPr/>
        </p:nvCxnSpPr>
        <p:spPr>
          <a:xfrm flipH="1" flipV="1">
            <a:off x="7267413" y="2512049"/>
            <a:ext cx="256056" cy="3381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7AE61C48-169B-8548-9158-4B944BC637EC}"/>
              </a:ext>
            </a:extLst>
          </p:cNvPr>
          <p:cNvCxnSpPr>
            <a:cxnSpLocks/>
            <a:stCxn id="338" idx="0"/>
            <a:endCxn id="302" idx="4"/>
          </p:cNvCxnSpPr>
          <p:nvPr/>
        </p:nvCxnSpPr>
        <p:spPr>
          <a:xfrm flipV="1">
            <a:off x="7310334" y="3309685"/>
            <a:ext cx="208799" cy="6131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0B40783-BBF3-534A-81ED-78C77647847E}"/>
              </a:ext>
            </a:extLst>
          </p:cNvPr>
          <p:cNvCxnSpPr>
            <a:cxnSpLocks/>
            <a:stCxn id="338" idx="1"/>
            <a:endCxn id="282" idx="5"/>
          </p:cNvCxnSpPr>
          <p:nvPr/>
        </p:nvCxnSpPr>
        <p:spPr>
          <a:xfrm flipH="1" flipV="1">
            <a:off x="6805324" y="3691203"/>
            <a:ext cx="337791" cy="300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02026B8-FE22-F847-9163-F3903E01F116}"/>
              </a:ext>
            </a:extLst>
          </p:cNvPr>
          <p:cNvCxnSpPr>
            <a:cxnSpLocks/>
            <a:stCxn id="342" idx="2"/>
            <a:endCxn id="338" idx="6"/>
          </p:cNvCxnSpPr>
          <p:nvPr/>
        </p:nvCxnSpPr>
        <p:spPr>
          <a:xfrm flipH="1" flipV="1">
            <a:off x="7546817" y="4159330"/>
            <a:ext cx="192183" cy="2192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E4C0C98-E6EB-CA45-B508-AFA74570E9FC}"/>
              </a:ext>
            </a:extLst>
          </p:cNvPr>
          <p:cNvCxnSpPr>
            <a:cxnSpLocks/>
            <a:stCxn id="290" idx="3"/>
            <a:endCxn id="342" idx="0"/>
          </p:cNvCxnSpPr>
          <p:nvPr/>
        </p:nvCxnSpPr>
        <p:spPr>
          <a:xfrm flipH="1">
            <a:off x="7975483" y="3412681"/>
            <a:ext cx="201523" cy="729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4F9A578-C30E-9C4F-8D1B-0C9B20A3F5AA}"/>
              </a:ext>
            </a:extLst>
          </p:cNvPr>
          <p:cNvCxnSpPr>
            <a:cxnSpLocks/>
            <a:stCxn id="306" idx="4"/>
            <a:endCxn id="291" idx="0"/>
          </p:cNvCxnSpPr>
          <p:nvPr/>
        </p:nvCxnSpPr>
        <p:spPr>
          <a:xfrm>
            <a:off x="8197118" y="2642390"/>
            <a:ext cx="151443" cy="3800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BE4D091-4F96-3C47-896B-B1D539192DA8}"/>
              </a:ext>
            </a:extLst>
          </p:cNvPr>
          <p:cNvCxnSpPr>
            <a:cxnSpLocks/>
            <a:stCxn id="306" idx="3"/>
            <a:endCxn id="302" idx="7"/>
          </p:cNvCxnSpPr>
          <p:nvPr/>
        </p:nvCxnSpPr>
        <p:spPr>
          <a:xfrm flipH="1">
            <a:off x="7686352" y="2573126"/>
            <a:ext cx="343547" cy="3328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17390E32-85E5-4044-AB8F-1C608324B618}"/>
              </a:ext>
            </a:extLst>
          </p:cNvPr>
          <p:cNvCxnSpPr>
            <a:cxnSpLocks/>
            <a:stCxn id="358" idx="4"/>
            <a:endCxn id="306" idx="0"/>
          </p:cNvCxnSpPr>
          <p:nvPr/>
        </p:nvCxnSpPr>
        <p:spPr>
          <a:xfrm flipH="1">
            <a:off x="8197118" y="1777246"/>
            <a:ext cx="294487" cy="392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F6CC8CB-2DAD-D443-88DA-3DA47EB8C65C}"/>
              </a:ext>
            </a:extLst>
          </p:cNvPr>
          <p:cNvCxnSpPr>
            <a:cxnSpLocks/>
            <a:stCxn id="294" idx="3"/>
            <a:endCxn id="306" idx="7"/>
          </p:cNvCxnSpPr>
          <p:nvPr/>
        </p:nvCxnSpPr>
        <p:spPr>
          <a:xfrm flipH="1">
            <a:off x="8364337" y="2072397"/>
            <a:ext cx="531917" cy="1662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4A9EBE10-1C1A-3945-A309-23B5AC9CF2ED}"/>
              </a:ext>
            </a:extLst>
          </p:cNvPr>
          <p:cNvCxnSpPr>
            <a:cxnSpLocks/>
            <a:stCxn id="354" idx="2"/>
            <a:endCxn id="307" idx="4"/>
          </p:cNvCxnSpPr>
          <p:nvPr/>
        </p:nvCxnSpPr>
        <p:spPr>
          <a:xfrm flipH="1" flipV="1">
            <a:off x="8374874" y="2529737"/>
            <a:ext cx="255421" cy="662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F1E02F5B-F067-2A47-A66A-448018C469BA}"/>
              </a:ext>
            </a:extLst>
          </p:cNvPr>
          <p:cNvCxnSpPr>
            <a:cxnSpLocks/>
            <a:stCxn id="354" idx="3"/>
            <a:endCxn id="290" idx="7"/>
          </p:cNvCxnSpPr>
          <p:nvPr/>
        </p:nvCxnSpPr>
        <p:spPr>
          <a:xfrm flipH="1">
            <a:off x="8511444" y="2763175"/>
            <a:ext cx="188115" cy="315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A75356A-008B-D04D-BC3A-06EC20D32C1E}"/>
              </a:ext>
            </a:extLst>
          </p:cNvPr>
          <p:cNvCxnSpPr>
            <a:cxnSpLocks/>
            <a:stCxn id="354" idx="4"/>
            <a:endCxn id="310" idx="0"/>
          </p:cNvCxnSpPr>
          <p:nvPr/>
        </p:nvCxnSpPr>
        <p:spPr>
          <a:xfrm>
            <a:off x="8866778" y="2832439"/>
            <a:ext cx="265959" cy="2256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7426BA09-E129-DA45-BC3D-921994785EC3}"/>
              </a:ext>
            </a:extLst>
          </p:cNvPr>
          <p:cNvCxnSpPr>
            <a:cxnSpLocks/>
            <a:stCxn id="311" idx="2"/>
            <a:endCxn id="346" idx="7"/>
          </p:cNvCxnSpPr>
          <p:nvPr/>
        </p:nvCxnSpPr>
        <p:spPr>
          <a:xfrm flipH="1">
            <a:off x="8805312" y="3418431"/>
            <a:ext cx="158340" cy="390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0F389E8-238E-574F-88EB-6411D281B5DA}"/>
              </a:ext>
            </a:extLst>
          </p:cNvPr>
          <p:cNvCxnSpPr>
            <a:cxnSpLocks/>
            <a:stCxn id="290" idx="4"/>
            <a:endCxn id="346" idx="1"/>
          </p:cNvCxnSpPr>
          <p:nvPr/>
        </p:nvCxnSpPr>
        <p:spPr>
          <a:xfrm>
            <a:off x="8344225" y="3481945"/>
            <a:ext cx="126649" cy="327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C72D236-B81C-3643-B19F-CCE915EF4295}"/>
              </a:ext>
            </a:extLst>
          </p:cNvPr>
          <p:cNvCxnSpPr>
            <a:cxnSpLocks/>
            <a:stCxn id="342" idx="7"/>
          </p:cNvCxnSpPr>
          <p:nvPr/>
        </p:nvCxnSpPr>
        <p:spPr>
          <a:xfrm flipV="1">
            <a:off x="8142702" y="4041342"/>
            <a:ext cx="320479" cy="169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3F419CB6-3891-BB43-8004-0644646BD50E}"/>
              </a:ext>
            </a:extLst>
          </p:cNvPr>
          <p:cNvCxnSpPr>
            <a:cxnSpLocks/>
            <a:stCxn id="350" idx="2"/>
            <a:endCxn id="346" idx="6"/>
          </p:cNvCxnSpPr>
          <p:nvPr/>
        </p:nvCxnSpPr>
        <p:spPr>
          <a:xfrm flipH="1" flipV="1">
            <a:off x="8874576" y="3976545"/>
            <a:ext cx="355055" cy="110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96B57B42-77F5-3744-8FD4-13A0C60CA723}"/>
              </a:ext>
            </a:extLst>
          </p:cNvPr>
          <p:cNvCxnSpPr>
            <a:cxnSpLocks/>
            <a:stCxn id="350" idx="7"/>
            <a:endCxn id="298" idx="4"/>
          </p:cNvCxnSpPr>
          <p:nvPr/>
        </p:nvCxnSpPr>
        <p:spPr>
          <a:xfrm flipV="1">
            <a:off x="9633333" y="3546168"/>
            <a:ext cx="178041" cy="3734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C456A0FC-F69D-C94D-B3B1-672A0CF22298}"/>
              </a:ext>
            </a:extLst>
          </p:cNvPr>
          <p:cNvCxnSpPr>
            <a:cxnSpLocks/>
            <a:stCxn id="350" idx="6"/>
            <a:endCxn id="366" idx="2"/>
          </p:cNvCxnSpPr>
          <p:nvPr/>
        </p:nvCxnSpPr>
        <p:spPr>
          <a:xfrm>
            <a:off x="9702597" y="4086853"/>
            <a:ext cx="214806" cy="93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3BF81477-1179-DC4D-AF38-C06C0548CC2A}"/>
              </a:ext>
            </a:extLst>
          </p:cNvPr>
          <p:cNvCxnSpPr>
            <a:cxnSpLocks/>
            <a:stCxn id="298" idx="0"/>
            <a:endCxn id="330" idx="4"/>
          </p:cNvCxnSpPr>
          <p:nvPr/>
        </p:nvCxnSpPr>
        <p:spPr>
          <a:xfrm flipH="1" flipV="1">
            <a:off x="9540147" y="2827480"/>
            <a:ext cx="271227" cy="2457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D71BD86B-062C-234F-BACA-4F2EC97DB3CA}"/>
              </a:ext>
            </a:extLst>
          </p:cNvPr>
          <p:cNvCxnSpPr>
            <a:cxnSpLocks/>
            <a:stCxn id="330" idx="7"/>
            <a:endCxn id="314" idx="4"/>
          </p:cNvCxnSpPr>
          <p:nvPr/>
        </p:nvCxnSpPr>
        <p:spPr>
          <a:xfrm flipV="1">
            <a:off x="9707366" y="2165985"/>
            <a:ext cx="139876" cy="257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52473BAC-B3B4-804A-AC80-8AFB378CE8C6}"/>
              </a:ext>
            </a:extLst>
          </p:cNvPr>
          <p:cNvCxnSpPr>
            <a:cxnSpLocks/>
            <a:stCxn id="382" idx="2"/>
            <a:endCxn id="358" idx="6"/>
          </p:cNvCxnSpPr>
          <p:nvPr/>
        </p:nvCxnSpPr>
        <p:spPr>
          <a:xfrm flipH="1">
            <a:off x="8728088" y="1326778"/>
            <a:ext cx="571696" cy="213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C4C3989-FDC0-E745-8B5B-937720097746}"/>
              </a:ext>
            </a:extLst>
          </p:cNvPr>
          <p:cNvCxnSpPr>
            <a:cxnSpLocks/>
            <a:stCxn id="381" idx="4"/>
            <a:endCxn id="294" idx="7"/>
          </p:cNvCxnSpPr>
          <p:nvPr/>
        </p:nvCxnSpPr>
        <p:spPr>
          <a:xfrm flipH="1">
            <a:off x="9230692" y="1439431"/>
            <a:ext cx="238177" cy="2985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47163EA-9587-D143-8080-EBAD2DDECF0B}"/>
              </a:ext>
            </a:extLst>
          </p:cNvPr>
          <p:cNvCxnSpPr>
            <a:cxnSpLocks/>
            <a:stCxn id="381" idx="5"/>
            <a:endCxn id="314" idx="1"/>
          </p:cNvCxnSpPr>
          <p:nvPr/>
        </p:nvCxnSpPr>
        <p:spPr>
          <a:xfrm>
            <a:off x="9636088" y="1370167"/>
            <a:ext cx="43935" cy="392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8E1AAC0-F233-894A-B9D5-6FCE66966483}"/>
              </a:ext>
            </a:extLst>
          </p:cNvPr>
          <p:cNvCxnSpPr>
            <a:cxnSpLocks/>
            <a:stCxn id="370" idx="1"/>
            <a:endCxn id="115" idx="5"/>
          </p:cNvCxnSpPr>
          <p:nvPr/>
        </p:nvCxnSpPr>
        <p:spPr>
          <a:xfrm flipH="1" flipV="1">
            <a:off x="5317412" y="3385245"/>
            <a:ext cx="360401" cy="3358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21ACBC8F-BFB2-2B41-B940-055065235555}"/>
              </a:ext>
            </a:extLst>
          </p:cNvPr>
          <p:cNvCxnSpPr>
            <a:cxnSpLocks/>
            <a:stCxn id="115" idx="1"/>
          </p:cNvCxnSpPr>
          <p:nvPr/>
        </p:nvCxnSpPr>
        <p:spPr>
          <a:xfrm flipH="1" flipV="1">
            <a:off x="4933472" y="2623489"/>
            <a:ext cx="49502" cy="427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8398B4D-5F70-494A-B8F2-FACDF3160B45}"/>
              </a:ext>
            </a:extLst>
          </p:cNvPr>
          <p:cNvCxnSpPr>
            <a:cxnSpLocks/>
            <a:stCxn id="115" idx="7"/>
            <a:endCxn id="322" idx="3"/>
          </p:cNvCxnSpPr>
          <p:nvPr/>
        </p:nvCxnSpPr>
        <p:spPr>
          <a:xfrm flipV="1">
            <a:off x="5317412" y="2797656"/>
            <a:ext cx="360401" cy="2531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C21B344-D16D-9742-8ED1-EB963EF0A6B7}"/>
              </a:ext>
            </a:extLst>
          </p:cNvPr>
          <p:cNvCxnSpPr>
            <a:cxnSpLocks/>
            <a:stCxn id="119" idx="7"/>
            <a:endCxn id="370" idx="3"/>
          </p:cNvCxnSpPr>
          <p:nvPr/>
        </p:nvCxnSpPr>
        <p:spPr>
          <a:xfrm flipV="1">
            <a:off x="5460581" y="4055520"/>
            <a:ext cx="217232" cy="3779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9" name="Group 418">
            <a:extLst>
              <a:ext uri="{FF2B5EF4-FFF2-40B4-BE49-F238E27FC236}">
                <a16:creationId xmlns:a16="http://schemas.microsoft.com/office/drawing/2014/main" id="{07E707DF-7E66-2845-AB17-E07A83FD6C53}"/>
              </a:ext>
            </a:extLst>
          </p:cNvPr>
          <p:cNvGrpSpPr/>
          <p:nvPr/>
        </p:nvGrpSpPr>
        <p:grpSpPr>
          <a:xfrm>
            <a:off x="6241568" y="4372389"/>
            <a:ext cx="472966" cy="472966"/>
            <a:chOff x="2234368" y="3572000"/>
            <a:chExt cx="472966" cy="472966"/>
          </a:xfrm>
        </p:grpSpPr>
        <p:sp>
          <p:nvSpPr>
            <p:cNvPr id="420" name="Oval 419">
              <a:extLst>
                <a:ext uri="{FF2B5EF4-FFF2-40B4-BE49-F238E27FC236}">
                  <a16:creationId xmlns:a16="http://schemas.microsoft.com/office/drawing/2014/main" id="{6F2F9AF3-D87B-AA4A-9D7C-2E4827FC4BC5}"/>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Triangle 420">
              <a:extLst>
                <a:ext uri="{FF2B5EF4-FFF2-40B4-BE49-F238E27FC236}">
                  <a16:creationId xmlns:a16="http://schemas.microsoft.com/office/drawing/2014/main" id="{D0A57742-BFA8-9444-8A69-F48195CE4ED1}"/>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F6DCA93F-4122-184B-807F-968F699C2254}"/>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3" name="Straight Connector 422">
            <a:extLst>
              <a:ext uri="{FF2B5EF4-FFF2-40B4-BE49-F238E27FC236}">
                <a16:creationId xmlns:a16="http://schemas.microsoft.com/office/drawing/2014/main" id="{F6BABFB4-4D08-8F40-88C5-B410A1879192}"/>
              </a:ext>
            </a:extLst>
          </p:cNvPr>
          <p:cNvCxnSpPr>
            <a:cxnSpLocks/>
            <a:stCxn id="420" idx="0"/>
            <a:endCxn id="282" idx="4"/>
          </p:cNvCxnSpPr>
          <p:nvPr/>
        </p:nvCxnSpPr>
        <p:spPr>
          <a:xfrm flipV="1">
            <a:off x="6478051" y="3760467"/>
            <a:ext cx="160054" cy="6119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6" name="Group 425">
            <a:extLst>
              <a:ext uri="{FF2B5EF4-FFF2-40B4-BE49-F238E27FC236}">
                <a16:creationId xmlns:a16="http://schemas.microsoft.com/office/drawing/2014/main" id="{38364E11-0F57-7E40-8C1C-C5823A0029D4}"/>
              </a:ext>
            </a:extLst>
          </p:cNvPr>
          <p:cNvGrpSpPr/>
          <p:nvPr/>
        </p:nvGrpSpPr>
        <p:grpSpPr>
          <a:xfrm>
            <a:off x="5261129" y="1428785"/>
            <a:ext cx="472966" cy="472966"/>
            <a:chOff x="2234368" y="3572000"/>
            <a:chExt cx="472966" cy="472966"/>
          </a:xfrm>
        </p:grpSpPr>
        <p:sp>
          <p:nvSpPr>
            <p:cNvPr id="427" name="Oval 426">
              <a:extLst>
                <a:ext uri="{FF2B5EF4-FFF2-40B4-BE49-F238E27FC236}">
                  <a16:creationId xmlns:a16="http://schemas.microsoft.com/office/drawing/2014/main" id="{96CA51FA-6AB8-F542-9CA9-9B292BB980F9}"/>
                </a:ext>
              </a:extLst>
            </p:cNvPr>
            <p:cNvSpPr/>
            <p:nvPr/>
          </p:nvSpPr>
          <p:spPr>
            <a:xfrm>
              <a:off x="2234368" y="3572000"/>
              <a:ext cx="472966" cy="472966"/>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Triangle 427">
              <a:extLst>
                <a:ext uri="{FF2B5EF4-FFF2-40B4-BE49-F238E27FC236}">
                  <a16:creationId xmlns:a16="http://schemas.microsoft.com/office/drawing/2014/main" id="{DD5D461C-004D-3941-8A20-AD60678E5D1F}"/>
                </a:ext>
              </a:extLst>
            </p:cNvPr>
            <p:cNvSpPr/>
            <p:nvPr/>
          </p:nvSpPr>
          <p:spPr>
            <a:xfrm>
              <a:off x="2301766" y="3585510"/>
              <a:ext cx="346841" cy="346803"/>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33782929-C0AE-2447-906A-B08E2C87FB61}"/>
                </a:ext>
              </a:extLst>
            </p:cNvPr>
            <p:cNvSpPr/>
            <p:nvPr/>
          </p:nvSpPr>
          <p:spPr>
            <a:xfrm flipH="1">
              <a:off x="2449174" y="3932313"/>
              <a:ext cx="43355" cy="78054"/>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0" name="Straight Connector 429">
            <a:extLst>
              <a:ext uri="{FF2B5EF4-FFF2-40B4-BE49-F238E27FC236}">
                <a16:creationId xmlns:a16="http://schemas.microsoft.com/office/drawing/2014/main" id="{85AA60D2-98E5-E140-8C5B-61B3294BF05D}"/>
              </a:ext>
            </a:extLst>
          </p:cNvPr>
          <p:cNvCxnSpPr>
            <a:cxnSpLocks/>
            <a:stCxn id="427" idx="5"/>
            <a:endCxn id="322" idx="0"/>
          </p:cNvCxnSpPr>
          <p:nvPr/>
        </p:nvCxnSpPr>
        <p:spPr>
          <a:xfrm>
            <a:off x="5664831" y="1832487"/>
            <a:ext cx="180201" cy="561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1BDA59EA-8B86-C843-88E2-6C3E8B1881D3}"/>
              </a:ext>
            </a:extLst>
          </p:cNvPr>
          <p:cNvCxnSpPr>
            <a:cxnSpLocks/>
            <a:stCxn id="427" idx="6"/>
            <a:endCxn id="318" idx="2"/>
          </p:cNvCxnSpPr>
          <p:nvPr/>
        </p:nvCxnSpPr>
        <p:spPr>
          <a:xfrm>
            <a:off x="5734095" y="1665268"/>
            <a:ext cx="583448" cy="2564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E46E8C43-5E75-1645-8F38-E679016B6B8A}"/>
              </a:ext>
            </a:extLst>
          </p:cNvPr>
          <p:cNvCxnSpPr>
            <a:cxnSpLocks/>
            <a:stCxn id="427" idx="3"/>
            <a:endCxn id="51" idx="7"/>
          </p:cNvCxnSpPr>
          <p:nvPr/>
        </p:nvCxnSpPr>
        <p:spPr>
          <a:xfrm flipH="1">
            <a:off x="4964274" y="1832487"/>
            <a:ext cx="366119" cy="517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84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0548-C676-A740-B309-FE4527E4B8B9}"/>
              </a:ext>
            </a:extLst>
          </p:cNvPr>
          <p:cNvSpPr>
            <a:spLocks noGrp="1"/>
          </p:cNvSpPr>
          <p:nvPr>
            <p:ph type="title"/>
          </p:nvPr>
        </p:nvSpPr>
        <p:spPr>
          <a:xfrm>
            <a:off x="207579" y="18256"/>
            <a:ext cx="10515600" cy="1169413"/>
          </a:xfrm>
        </p:spPr>
        <p:txBody>
          <a:bodyPr/>
          <a:lstStyle/>
          <a:p>
            <a:r>
              <a:rPr lang="en-US" dirty="0"/>
              <a:t>Sample Graph Model of Banking System</a:t>
            </a:r>
          </a:p>
        </p:txBody>
      </p:sp>
      <p:sp>
        <p:nvSpPr>
          <p:cNvPr id="3" name="Content Placeholder 2">
            <a:extLst>
              <a:ext uri="{FF2B5EF4-FFF2-40B4-BE49-F238E27FC236}">
                <a16:creationId xmlns:a16="http://schemas.microsoft.com/office/drawing/2014/main" id="{8DE20041-F575-9648-8278-29D6D63CE2A0}"/>
              </a:ext>
            </a:extLst>
          </p:cNvPr>
          <p:cNvSpPr>
            <a:spLocks noGrp="1"/>
          </p:cNvSpPr>
          <p:nvPr>
            <p:ph idx="1"/>
          </p:nvPr>
        </p:nvSpPr>
        <p:spPr>
          <a:xfrm>
            <a:off x="438807" y="5854262"/>
            <a:ext cx="10515600" cy="795665"/>
          </a:xfrm>
        </p:spPr>
        <p:txBody>
          <a:bodyPr>
            <a:normAutofit lnSpcReduction="10000"/>
          </a:bodyPr>
          <a:lstStyle/>
          <a:p>
            <a:pPr marL="0" indent="0">
              <a:buNone/>
            </a:pPr>
            <a:r>
              <a:rPr lang="en-US" dirty="0"/>
              <a:t>Here is a real-world banking model we have used to detect </a:t>
            </a:r>
            <a:r>
              <a:rPr lang="en-US" dirty="0" err="1"/>
              <a:t>fraudlent</a:t>
            </a:r>
            <a:r>
              <a:rPr lang="en-US" dirty="0"/>
              <a:t> banking transactions.</a:t>
            </a:r>
          </a:p>
        </p:txBody>
      </p:sp>
      <p:pic>
        <p:nvPicPr>
          <p:cNvPr id="8194" name="Picture 2" descr="Schema">
            <a:extLst>
              <a:ext uri="{FF2B5EF4-FFF2-40B4-BE49-F238E27FC236}">
                <a16:creationId xmlns:a16="http://schemas.microsoft.com/office/drawing/2014/main" id="{5761BF1D-96F9-6640-83CC-7EC96FFD3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948" y="1145627"/>
            <a:ext cx="6826861" cy="456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03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DCC6-8B34-C442-8B52-FCA821419DD3}"/>
              </a:ext>
            </a:extLst>
          </p:cNvPr>
          <p:cNvSpPr>
            <a:spLocks noGrp="1"/>
          </p:cNvSpPr>
          <p:nvPr>
            <p:ph type="title"/>
          </p:nvPr>
        </p:nvSpPr>
        <p:spPr/>
        <p:txBody>
          <a:bodyPr/>
          <a:lstStyle/>
          <a:p>
            <a:r>
              <a:rPr lang="en-US" dirty="0"/>
              <a:t>How to We Increase Observability?</a:t>
            </a:r>
          </a:p>
        </p:txBody>
      </p:sp>
      <p:sp>
        <p:nvSpPr>
          <p:cNvPr id="3" name="Content Placeholder 2">
            <a:extLst>
              <a:ext uri="{FF2B5EF4-FFF2-40B4-BE49-F238E27FC236}">
                <a16:creationId xmlns:a16="http://schemas.microsoft.com/office/drawing/2014/main" id="{DB0E57CF-91C7-B549-8BD2-05E820DA4602}"/>
              </a:ext>
            </a:extLst>
          </p:cNvPr>
          <p:cNvSpPr>
            <a:spLocks noGrp="1"/>
          </p:cNvSpPr>
          <p:nvPr>
            <p:ph idx="1"/>
          </p:nvPr>
        </p:nvSpPr>
        <p:spPr/>
        <p:txBody>
          <a:bodyPr/>
          <a:lstStyle/>
          <a:p>
            <a:r>
              <a:rPr lang="en-US" dirty="0"/>
              <a:t>We write queries that go deeper into our graph to look for patterns</a:t>
            </a:r>
          </a:p>
          <a:p>
            <a:r>
              <a:rPr lang="en-US" dirty="0"/>
              <a:t>The deeper into our queries go, the more fraud we find</a:t>
            </a:r>
          </a:p>
          <a:p>
            <a:r>
              <a:rPr lang="en-US" dirty="0"/>
              <a:t>Coins buried deep in the forest are equivalent to deep multi-hop graph queries</a:t>
            </a:r>
          </a:p>
          <a:p>
            <a:r>
              <a:rPr lang="en-US" dirty="0"/>
              <a:t>Graph are the only way to find many times of fraud because they look for specific patterns within a graph</a:t>
            </a:r>
          </a:p>
          <a:p>
            <a:r>
              <a:rPr lang="en-US" dirty="0"/>
              <a:t>Graph contain </a:t>
            </a:r>
            <a:r>
              <a:rPr lang="en-US" b="1" dirty="0"/>
              <a:t>structure</a:t>
            </a:r>
            <a:r>
              <a:rPr lang="en-US" dirty="0"/>
              <a:t> that is lost when we flatten our data</a:t>
            </a:r>
          </a:p>
        </p:txBody>
      </p:sp>
    </p:spTree>
    <p:extLst>
      <p:ext uri="{BB962C8B-B14F-4D97-AF65-F5344CB8AC3E}">
        <p14:creationId xmlns:p14="http://schemas.microsoft.com/office/powerpoint/2010/main" val="171664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90EB-18E9-EC4B-BF2C-B71D8DF7F323}"/>
              </a:ext>
            </a:extLst>
          </p:cNvPr>
          <p:cNvSpPr>
            <a:spLocks noGrp="1"/>
          </p:cNvSpPr>
          <p:nvPr>
            <p:ph type="title"/>
          </p:nvPr>
        </p:nvSpPr>
        <p:spPr/>
        <p:txBody>
          <a:bodyPr/>
          <a:lstStyle/>
          <a:p>
            <a:r>
              <a:rPr lang="en-US" dirty="0"/>
              <a:t>Our challenge</a:t>
            </a:r>
          </a:p>
        </p:txBody>
      </p:sp>
      <p:sp>
        <p:nvSpPr>
          <p:cNvPr id="3" name="Content Placeholder 2">
            <a:extLst>
              <a:ext uri="{FF2B5EF4-FFF2-40B4-BE49-F238E27FC236}">
                <a16:creationId xmlns:a16="http://schemas.microsoft.com/office/drawing/2014/main" id="{58D27F69-4F23-7546-82A3-02B79100D5C7}"/>
              </a:ext>
            </a:extLst>
          </p:cNvPr>
          <p:cNvSpPr>
            <a:spLocks noGrp="1"/>
          </p:cNvSpPr>
          <p:nvPr>
            <p:ph idx="1"/>
          </p:nvPr>
        </p:nvSpPr>
        <p:spPr>
          <a:xfrm>
            <a:off x="764627" y="1857156"/>
            <a:ext cx="10515600" cy="4351338"/>
          </a:xfrm>
        </p:spPr>
        <p:txBody>
          <a:bodyPr/>
          <a:lstStyle/>
          <a:p>
            <a:r>
              <a:rPr lang="en-US" dirty="0"/>
              <a:t>How do we get an intuitive understanding of how graph databases are better at finding fraudulent activities than other models?</a:t>
            </a:r>
          </a:p>
          <a:p>
            <a:r>
              <a:rPr lang="en-US" dirty="0"/>
              <a:t>How does graph </a:t>
            </a:r>
            <a:r>
              <a:rPr lang="en-US" b="1" dirty="0"/>
              <a:t>structure</a:t>
            </a:r>
            <a:r>
              <a:rPr lang="en-US" dirty="0"/>
              <a:t> help us find fraud?</a:t>
            </a:r>
          </a:p>
          <a:p>
            <a:r>
              <a:rPr lang="en-US" dirty="0"/>
              <a:t>How do we explain these concepts to non-programmers?</a:t>
            </a:r>
          </a:p>
          <a:p>
            <a:r>
              <a:rPr lang="en-US" dirty="0"/>
              <a:t>How do we create a compelling story that is easy for people to remember?</a:t>
            </a:r>
          </a:p>
        </p:txBody>
      </p:sp>
    </p:spTree>
    <p:extLst>
      <p:ext uri="{BB962C8B-B14F-4D97-AF65-F5344CB8AC3E}">
        <p14:creationId xmlns:p14="http://schemas.microsoft.com/office/powerpoint/2010/main" val="300351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0DB7-5B4E-C840-A7F2-6BA306239190}"/>
              </a:ext>
            </a:extLst>
          </p:cNvPr>
          <p:cNvSpPr>
            <a:spLocks noGrp="1"/>
          </p:cNvSpPr>
          <p:nvPr>
            <p:ph type="title"/>
          </p:nvPr>
        </p:nvSpPr>
        <p:spPr>
          <a:xfrm>
            <a:off x="259861" y="135234"/>
            <a:ext cx="7194487" cy="888271"/>
          </a:xfrm>
        </p:spPr>
        <p:txBody>
          <a:bodyPr>
            <a:normAutofit/>
          </a:bodyPr>
          <a:lstStyle/>
          <a:p>
            <a:r>
              <a:rPr lang="en-US" sz="3200" dirty="0"/>
              <a:t>Scene 1: One the Edge of a Dark Forest</a:t>
            </a:r>
          </a:p>
        </p:txBody>
      </p:sp>
      <p:sp>
        <p:nvSpPr>
          <p:cNvPr id="3" name="Content Placeholder 2">
            <a:extLst>
              <a:ext uri="{FF2B5EF4-FFF2-40B4-BE49-F238E27FC236}">
                <a16:creationId xmlns:a16="http://schemas.microsoft.com/office/drawing/2014/main" id="{0F23D5E4-64B0-AA44-985A-7B6E485D22B3}"/>
              </a:ext>
            </a:extLst>
          </p:cNvPr>
          <p:cNvSpPr>
            <a:spLocks noGrp="1"/>
          </p:cNvSpPr>
          <p:nvPr>
            <p:ph idx="1"/>
          </p:nvPr>
        </p:nvSpPr>
        <p:spPr>
          <a:xfrm>
            <a:off x="838200" y="5513800"/>
            <a:ext cx="10515600" cy="888271"/>
          </a:xfrm>
        </p:spPr>
        <p:txBody>
          <a:bodyPr>
            <a:normAutofit fontScale="85000" lnSpcReduction="20000"/>
          </a:bodyPr>
          <a:lstStyle/>
          <a:p>
            <a:pPr marL="0" indent="0">
              <a:buNone/>
            </a:pPr>
            <a:r>
              <a:rPr lang="en-US" dirty="0"/>
              <a:t>Imagine you are walking on the edge of an immense deep and dark forest.  The forest contains hidden dangers, and you can only safely walk on the edge of the forest and peer between the trees.</a:t>
            </a:r>
          </a:p>
        </p:txBody>
      </p:sp>
      <p:pic>
        <p:nvPicPr>
          <p:cNvPr id="1028" name="Picture 4" descr="Dark forest">
            <a:extLst>
              <a:ext uri="{FF2B5EF4-FFF2-40B4-BE49-F238E27FC236}">
                <a16:creationId xmlns:a16="http://schemas.microsoft.com/office/drawing/2014/main" id="{6A60DC15-4F86-EC46-A5CA-0BA3EB240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731" y="1023505"/>
            <a:ext cx="9093029" cy="404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9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0DB7-5B4E-C840-A7F2-6BA306239190}"/>
              </a:ext>
            </a:extLst>
          </p:cNvPr>
          <p:cNvSpPr>
            <a:spLocks noGrp="1"/>
          </p:cNvSpPr>
          <p:nvPr>
            <p:ph type="title"/>
          </p:nvPr>
        </p:nvSpPr>
        <p:spPr>
          <a:xfrm>
            <a:off x="259861" y="135234"/>
            <a:ext cx="6051699" cy="888271"/>
          </a:xfrm>
        </p:spPr>
        <p:txBody>
          <a:bodyPr>
            <a:normAutofit/>
          </a:bodyPr>
          <a:lstStyle/>
          <a:p>
            <a:r>
              <a:rPr lang="en-US" sz="3200" dirty="0"/>
              <a:t>Scene 2: Hidden gold coins</a:t>
            </a:r>
          </a:p>
        </p:txBody>
      </p:sp>
      <p:sp>
        <p:nvSpPr>
          <p:cNvPr id="3" name="Content Placeholder 2">
            <a:extLst>
              <a:ext uri="{FF2B5EF4-FFF2-40B4-BE49-F238E27FC236}">
                <a16:creationId xmlns:a16="http://schemas.microsoft.com/office/drawing/2014/main" id="{0F23D5E4-64B0-AA44-985A-7B6E485D22B3}"/>
              </a:ext>
            </a:extLst>
          </p:cNvPr>
          <p:cNvSpPr>
            <a:spLocks noGrp="1"/>
          </p:cNvSpPr>
          <p:nvPr>
            <p:ph idx="1"/>
          </p:nvPr>
        </p:nvSpPr>
        <p:spPr>
          <a:xfrm>
            <a:off x="838200" y="5474043"/>
            <a:ext cx="10515600" cy="888271"/>
          </a:xfrm>
        </p:spPr>
        <p:txBody>
          <a:bodyPr>
            <a:normAutofit fontScale="85000" lnSpcReduction="20000"/>
          </a:bodyPr>
          <a:lstStyle/>
          <a:p>
            <a:pPr marL="0" indent="0">
              <a:buNone/>
            </a:pPr>
            <a:r>
              <a:rPr lang="en-US" dirty="0"/>
              <a:t>Hidden within the forest are a set of valuable gold coins.  Some of these coins are near the edge and easy to see.  Others are buried deep within the forest and are not visible to you.</a:t>
            </a:r>
          </a:p>
        </p:txBody>
      </p:sp>
      <p:pic>
        <p:nvPicPr>
          <p:cNvPr id="1028" name="Picture 4" descr="Dark forest">
            <a:extLst>
              <a:ext uri="{FF2B5EF4-FFF2-40B4-BE49-F238E27FC236}">
                <a16:creationId xmlns:a16="http://schemas.microsoft.com/office/drawing/2014/main" id="{6A60DC15-4F86-EC46-A5CA-0BA3EB240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93" y="1105249"/>
            <a:ext cx="9093029" cy="40413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4F86C8-5836-7541-BA3F-15872902F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835" y="4629612"/>
            <a:ext cx="189973" cy="1895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55E2D85-975A-A446-8B11-131C60C0C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550" y="4440078"/>
            <a:ext cx="189973" cy="1895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0AEB5FC2-1A40-284E-84D4-C242D1B7B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07" y="4121383"/>
            <a:ext cx="102622" cy="10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08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0DB7-5B4E-C840-A7F2-6BA306239190}"/>
              </a:ext>
            </a:extLst>
          </p:cNvPr>
          <p:cNvSpPr>
            <a:spLocks noGrp="1"/>
          </p:cNvSpPr>
          <p:nvPr>
            <p:ph type="title"/>
          </p:nvPr>
        </p:nvSpPr>
        <p:spPr>
          <a:xfrm>
            <a:off x="259861" y="135234"/>
            <a:ext cx="6051699" cy="888271"/>
          </a:xfrm>
        </p:spPr>
        <p:txBody>
          <a:bodyPr>
            <a:normAutofit/>
          </a:bodyPr>
          <a:lstStyle/>
          <a:p>
            <a:r>
              <a:rPr lang="en-US" sz="3200" dirty="0"/>
              <a:t>Scene 3: Easy coins on the edge</a:t>
            </a:r>
          </a:p>
        </p:txBody>
      </p:sp>
      <p:sp>
        <p:nvSpPr>
          <p:cNvPr id="3" name="Content Placeholder 2">
            <a:extLst>
              <a:ext uri="{FF2B5EF4-FFF2-40B4-BE49-F238E27FC236}">
                <a16:creationId xmlns:a16="http://schemas.microsoft.com/office/drawing/2014/main" id="{0F23D5E4-64B0-AA44-985A-7B6E485D22B3}"/>
              </a:ext>
            </a:extLst>
          </p:cNvPr>
          <p:cNvSpPr>
            <a:spLocks noGrp="1"/>
          </p:cNvSpPr>
          <p:nvPr>
            <p:ph idx="1"/>
          </p:nvPr>
        </p:nvSpPr>
        <p:spPr>
          <a:xfrm>
            <a:off x="838200" y="5560269"/>
            <a:ext cx="10515600" cy="888271"/>
          </a:xfrm>
        </p:spPr>
        <p:txBody>
          <a:bodyPr>
            <a:normAutofit fontScale="85000" lnSpcReduction="20000"/>
          </a:bodyPr>
          <a:lstStyle/>
          <a:p>
            <a:pPr marL="0" indent="0">
              <a:buNone/>
            </a:pPr>
            <a:r>
              <a:rPr lang="en-US" dirty="0"/>
              <a:t>As you move along the edge you can easily spot the coins near the edge.  You can reach in and pick them up without any danger and put them in your pocket.  Let’s call these “easily observable” coins.</a:t>
            </a:r>
          </a:p>
        </p:txBody>
      </p:sp>
      <p:pic>
        <p:nvPicPr>
          <p:cNvPr id="1028" name="Picture 4" descr="Dark forest">
            <a:extLst>
              <a:ext uri="{FF2B5EF4-FFF2-40B4-BE49-F238E27FC236}">
                <a16:creationId xmlns:a16="http://schemas.microsoft.com/office/drawing/2014/main" id="{6A60DC15-4F86-EC46-A5CA-0BA3EB240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93" y="1105249"/>
            <a:ext cx="9093029" cy="40413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4F86C8-5836-7541-BA3F-15872902F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835" y="4629612"/>
            <a:ext cx="189973" cy="1895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55E2D85-975A-A446-8B11-131C60C0C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550" y="4440078"/>
            <a:ext cx="189973" cy="1895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0AEB5FC2-1A40-284E-84D4-C242D1B7B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32" y="4111444"/>
            <a:ext cx="102622" cy="1023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5922E01-71B3-B54D-A744-5A0856385665}"/>
              </a:ext>
            </a:extLst>
          </p:cNvPr>
          <p:cNvCxnSpPr>
            <a:cxnSpLocks/>
          </p:cNvCxnSpPr>
          <p:nvPr/>
        </p:nvCxnSpPr>
        <p:spPr>
          <a:xfrm>
            <a:off x="3900821" y="4819146"/>
            <a:ext cx="0" cy="58212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11B199-5FD8-5948-BDBF-1A1B0343264B}"/>
              </a:ext>
            </a:extLst>
          </p:cNvPr>
          <p:cNvCxnSpPr>
            <a:cxnSpLocks/>
          </p:cNvCxnSpPr>
          <p:nvPr/>
        </p:nvCxnSpPr>
        <p:spPr>
          <a:xfrm>
            <a:off x="8331026" y="4629612"/>
            <a:ext cx="0" cy="8373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1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0DB7-5B4E-C840-A7F2-6BA306239190}"/>
              </a:ext>
            </a:extLst>
          </p:cNvPr>
          <p:cNvSpPr>
            <a:spLocks noGrp="1"/>
          </p:cNvSpPr>
          <p:nvPr>
            <p:ph type="title"/>
          </p:nvPr>
        </p:nvSpPr>
        <p:spPr>
          <a:xfrm>
            <a:off x="259861" y="135234"/>
            <a:ext cx="9828356" cy="888271"/>
          </a:xfrm>
        </p:spPr>
        <p:txBody>
          <a:bodyPr>
            <a:normAutofit/>
          </a:bodyPr>
          <a:lstStyle/>
          <a:p>
            <a:r>
              <a:rPr lang="en-US" sz="3200" dirty="0"/>
              <a:t>Scene 4: Coins deep in the woods</a:t>
            </a:r>
          </a:p>
        </p:txBody>
      </p:sp>
      <p:sp>
        <p:nvSpPr>
          <p:cNvPr id="3" name="Content Placeholder 2">
            <a:extLst>
              <a:ext uri="{FF2B5EF4-FFF2-40B4-BE49-F238E27FC236}">
                <a16:creationId xmlns:a16="http://schemas.microsoft.com/office/drawing/2014/main" id="{0F23D5E4-64B0-AA44-985A-7B6E485D22B3}"/>
              </a:ext>
            </a:extLst>
          </p:cNvPr>
          <p:cNvSpPr>
            <a:spLocks noGrp="1"/>
          </p:cNvSpPr>
          <p:nvPr>
            <p:ph idx="1"/>
          </p:nvPr>
        </p:nvSpPr>
        <p:spPr>
          <a:xfrm>
            <a:off x="838200" y="5558125"/>
            <a:ext cx="10515600" cy="888271"/>
          </a:xfrm>
        </p:spPr>
        <p:txBody>
          <a:bodyPr>
            <a:normAutofit fontScale="85000" lnSpcReduction="20000"/>
          </a:bodyPr>
          <a:lstStyle/>
          <a:p>
            <a:pPr marL="0" indent="0">
              <a:buNone/>
            </a:pPr>
            <a:r>
              <a:rPr lang="en-US" dirty="0"/>
              <a:t>But you are told there are many other coins that are deeper in the woods, farther away from the edge where you are safe.  We call these coins “difficult to observe” coins.  How can we find these coins? </a:t>
            </a:r>
          </a:p>
        </p:txBody>
      </p:sp>
      <p:pic>
        <p:nvPicPr>
          <p:cNvPr id="1028" name="Picture 4" descr="Dark forest">
            <a:extLst>
              <a:ext uri="{FF2B5EF4-FFF2-40B4-BE49-F238E27FC236}">
                <a16:creationId xmlns:a16="http://schemas.microsoft.com/office/drawing/2014/main" id="{6A60DC15-4F86-EC46-A5CA-0BA3EB240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93" y="1105249"/>
            <a:ext cx="9093029" cy="40413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0AEB5FC2-1A40-284E-84D4-C242D1B7B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07" y="4121383"/>
            <a:ext cx="102622" cy="102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B0BEC0-F418-CC44-B0B1-9C0BD8B062C5}"/>
              </a:ext>
            </a:extLst>
          </p:cNvPr>
          <p:cNvSpPr txBox="1"/>
          <p:nvPr/>
        </p:nvSpPr>
        <p:spPr>
          <a:xfrm>
            <a:off x="4151587" y="3627732"/>
            <a:ext cx="292068" cy="369332"/>
          </a:xfrm>
          <a:prstGeom prst="rect">
            <a:avLst/>
          </a:prstGeom>
          <a:noFill/>
        </p:spPr>
        <p:txBody>
          <a:bodyPr wrap="none" rtlCol="0">
            <a:spAutoFit/>
          </a:bodyPr>
          <a:lstStyle/>
          <a:p>
            <a:r>
              <a:rPr lang="en-US" dirty="0">
                <a:solidFill>
                  <a:schemeClr val="bg1"/>
                </a:solidFill>
              </a:rPr>
              <a:t>?</a:t>
            </a:r>
          </a:p>
        </p:txBody>
      </p:sp>
      <p:sp>
        <p:nvSpPr>
          <p:cNvPr id="11" name="TextBox 10">
            <a:extLst>
              <a:ext uri="{FF2B5EF4-FFF2-40B4-BE49-F238E27FC236}">
                <a16:creationId xmlns:a16="http://schemas.microsoft.com/office/drawing/2014/main" id="{E75C5716-81BE-C846-8B0E-14F67D421FC8}"/>
              </a:ext>
            </a:extLst>
          </p:cNvPr>
          <p:cNvSpPr txBox="1"/>
          <p:nvPr/>
        </p:nvSpPr>
        <p:spPr>
          <a:xfrm>
            <a:off x="8192815" y="3561813"/>
            <a:ext cx="292068" cy="369332"/>
          </a:xfrm>
          <a:prstGeom prst="rect">
            <a:avLst/>
          </a:prstGeom>
          <a:noFill/>
        </p:spPr>
        <p:txBody>
          <a:bodyPr wrap="none" rtlCol="0">
            <a:spAutoFit/>
          </a:bodyPr>
          <a:lstStyle/>
          <a:p>
            <a:r>
              <a:rPr lang="en-US" dirty="0">
                <a:solidFill>
                  <a:schemeClr val="bg1"/>
                </a:solidFill>
              </a:rPr>
              <a:t>?</a:t>
            </a:r>
          </a:p>
        </p:txBody>
      </p:sp>
      <p:sp>
        <p:nvSpPr>
          <p:cNvPr id="12" name="TextBox 11">
            <a:extLst>
              <a:ext uri="{FF2B5EF4-FFF2-40B4-BE49-F238E27FC236}">
                <a16:creationId xmlns:a16="http://schemas.microsoft.com/office/drawing/2014/main" id="{93E19A1C-C717-E843-8D77-889EFFA8A3B5}"/>
              </a:ext>
            </a:extLst>
          </p:cNvPr>
          <p:cNvSpPr txBox="1"/>
          <p:nvPr/>
        </p:nvSpPr>
        <p:spPr>
          <a:xfrm>
            <a:off x="8860222" y="3537935"/>
            <a:ext cx="292068" cy="369332"/>
          </a:xfrm>
          <a:prstGeom prst="rect">
            <a:avLst/>
          </a:prstGeom>
          <a:noFill/>
        </p:spPr>
        <p:txBody>
          <a:bodyPr wrap="none" rtlCol="0">
            <a:spAutoFit/>
          </a:bodyPr>
          <a:lstStyle/>
          <a:p>
            <a:r>
              <a:rPr lang="en-US" dirty="0">
                <a:solidFill>
                  <a:schemeClr val="bg1"/>
                </a:solidFill>
              </a:rPr>
              <a:t>?</a:t>
            </a:r>
          </a:p>
        </p:txBody>
      </p:sp>
      <p:sp>
        <p:nvSpPr>
          <p:cNvPr id="13" name="TextBox 12">
            <a:extLst>
              <a:ext uri="{FF2B5EF4-FFF2-40B4-BE49-F238E27FC236}">
                <a16:creationId xmlns:a16="http://schemas.microsoft.com/office/drawing/2014/main" id="{8EE009E1-3336-914A-8B9F-F1657F420B08}"/>
              </a:ext>
            </a:extLst>
          </p:cNvPr>
          <p:cNvSpPr txBox="1"/>
          <p:nvPr/>
        </p:nvSpPr>
        <p:spPr>
          <a:xfrm>
            <a:off x="5516870" y="3752051"/>
            <a:ext cx="292068" cy="369332"/>
          </a:xfrm>
          <a:prstGeom prst="rect">
            <a:avLst/>
          </a:prstGeom>
          <a:noFill/>
        </p:spPr>
        <p:txBody>
          <a:bodyPr wrap="none" rtlCol="0">
            <a:spAutoFit/>
          </a:bodyPr>
          <a:lstStyle/>
          <a:p>
            <a:r>
              <a:rPr lang="en-US" dirty="0">
                <a:solidFill>
                  <a:schemeClr val="bg1"/>
                </a:solidFill>
              </a:rPr>
              <a:t>?</a:t>
            </a:r>
          </a:p>
        </p:txBody>
      </p:sp>
      <p:sp>
        <p:nvSpPr>
          <p:cNvPr id="14" name="TextBox 13">
            <a:extLst>
              <a:ext uri="{FF2B5EF4-FFF2-40B4-BE49-F238E27FC236}">
                <a16:creationId xmlns:a16="http://schemas.microsoft.com/office/drawing/2014/main" id="{E2B36EAA-DF4E-3D4E-B2C2-8E9CA1821184}"/>
              </a:ext>
            </a:extLst>
          </p:cNvPr>
          <p:cNvSpPr txBox="1"/>
          <p:nvPr/>
        </p:nvSpPr>
        <p:spPr>
          <a:xfrm>
            <a:off x="2221876" y="3429000"/>
            <a:ext cx="292068" cy="369332"/>
          </a:xfrm>
          <a:prstGeom prst="rect">
            <a:avLst/>
          </a:prstGeom>
          <a:noFill/>
        </p:spPr>
        <p:txBody>
          <a:bodyPr wrap="none" rtlCol="0">
            <a:spAutoFit/>
          </a:bodyPr>
          <a:lstStyle/>
          <a:p>
            <a:r>
              <a:rPr lang="en-US" dirty="0">
                <a:solidFill>
                  <a:schemeClr val="bg1"/>
                </a:solidFill>
              </a:rPr>
              <a:t>?</a:t>
            </a:r>
          </a:p>
        </p:txBody>
      </p:sp>
    </p:spTree>
    <p:extLst>
      <p:ext uri="{BB962C8B-B14F-4D97-AF65-F5344CB8AC3E}">
        <p14:creationId xmlns:p14="http://schemas.microsoft.com/office/powerpoint/2010/main" val="231348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2685-C089-B840-9BE2-74C9E12C1327}"/>
              </a:ext>
            </a:extLst>
          </p:cNvPr>
          <p:cNvSpPr>
            <a:spLocks noGrp="1"/>
          </p:cNvSpPr>
          <p:nvPr>
            <p:ph type="title"/>
          </p:nvPr>
        </p:nvSpPr>
        <p:spPr>
          <a:xfrm>
            <a:off x="286368" y="28916"/>
            <a:ext cx="10515600" cy="1325563"/>
          </a:xfrm>
        </p:spPr>
        <p:txBody>
          <a:bodyPr/>
          <a:lstStyle/>
          <a:p>
            <a:r>
              <a:rPr lang="en-US" dirty="0"/>
              <a:t>A Model for Fraud</a:t>
            </a:r>
          </a:p>
        </p:txBody>
      </p:sp>
      <p:sp>
        <p:nvSpPr>
          <p:cNvPr id="3" name="Content Placeholder 2">
            <a:extLst>
              <a:ext uri="{FF2B5EF4-FFF2-40B4-BE49-F238E27FC236}">
                <a16:creationId xmlns:a16="http://schemas.microsoft.com/office/drawing/2014/main" id="{49AAF233-2985-7842-BF5B-4E2CA43249C0}"/>
              </a:ext>
            </a:extLst>
          </p:cNvPr>
          <p:cNvSpPr>
            <a:spLocks noGrp="1"/>
          </p:cNvSpPr>
          <p:nvPr>
            <p:ph idx="1"/>
          </p:nvPr>
        </p:nvSpPr>
        <p:spPr>
          <a:xfrm>
            <a:off x="788915" y="5816053"/>
            <a:ext cx="10515600" cy="750198"/>
          </a:xfrm>
        </p:spPr>
        <p:txBody>
          <a:bodyPr>
            <a:normAutofit fontScale="70000" lnSpcReduction="20000"/>
          </a:bodyPr>
          <a:lstStyle/>
          <a:p>
            <a:pPr marL="0" indent="0">
              <a:buNone/>
            </a:pPr>
            <a:r>
              <a:rPr lang="en-US" dirty="0"/>
              <a:t>Now let’s create a simple model for fraud that is similar to our coins in the forest.  The trees are all the items in our dataset.  Every person, transaction or any observable event.  The coins are the fraudulent events we want to discover. </a:t>
            </a:r>
          </a:p>
        </p:txBody>
      </p:sp>
      <p:sp>
        <p:nvSpPr>
          <p:cNvPr id="4" name="Freeform 3">
            <a:extLst>
              <a:ext uri="{FF2B5EF4-FFF2-40B4-BE49-F238E27FC236}">
                <a16:creationId xmlns:a16="http://schemas.microsoft.com/office/drawing/2014/main" id="{63D91AD0-CD67-454B-87D9-19A106A8DF4D}"/>
              </a:ext>
            </a:extLst>
          </p:cNvPr>
          <p:cNvSpPr/>
          <p:nvPr/>
        </p:nvSpPr>
        <p:spPr>
          <a:xfrm>
            <a:off x="1136316" y="4801202"/>
            <a:ext cx="9389483" cy="782682"/>
          </a:xfrm>
          <a:custGeom>
            <a:avLst/>
            <a:gdLst>
              <a:gd name="connsiteX0" fmla="*/ 0 w 9640956"/>
              <a:gd name="connsiteY0" fmla="*/ 576470 h 576470"/>
              <a:gd name="connsiteX1" fmla="*/ 2464904 w 9640956"/>
              <a:gd name="connsiteY1" fmla="*/ 79513 h 576470"/>
              <a:gd name="connsiteX2" fmla="*/ 5158408 w 9640956"/>
              <a:gd name="connsiteY2" fmla="*/ 377687 h 576470"/>
              <a:gd name="connsiteX3" fmla="*/ 7245626 w 9640956"/>
              <a:gd name="connsiteY3" fmla="*/ 496957 h 576470"/>
              <a:gd name="connsiteX4" fmla="*/ 8945217 w 9640956"/>
              <a:gd name="connsiteY4" fmla="*/ 89452 h 576470"/>
              <a:gd name="connsiteX5" fmla="*/ 9640956 w 9640956"/>
              <a:gd name="connsiteY5" fmla="*/ 0 h 576470"/>
              <a:gd name="connsiteX0" fmla="*/ 0 w 9263269"/>
              <a:gd name="connsiteY0" fmla="*/ 499842 h 499842"/>
              <a:gd name="connsiteX1" fmla="*/ 2464904 w 9263269"/>
              <a:gd name="connsiteY1" fmla="*/ 2885 h 499842"/>
              <a:gd name="connsiteX2" fmla="*/ 5158408 w 9263269"/>
              <a:gd name="connsiteY2" fmla="*/ 301059 h 499842"/>
              <a:gd name="connsiteX3" fmla="*/ 7245626 w 9263269"/>
              <a:gd name="connsiteY3" fmla="*/ 420329 h 499842"/>
              <a:gd name="connsiteX4" fmla="*/ 8945217 w 9263269"/>
              <a:gd name="connsiteY4" fmla="*/ 12824 h 499842"/>
              <a:gd name="connsiteX5" fmla="*/ 9263269 w 9263269"/>
              <a:gd name="connsiteY5" fmla="*/ 410389 h 499842"/>
              <a:gd name="connsiteX0" fmla="*/ 0 w 9289892"/>
              <a:gd name="connsiteY0" fmla="*/ 499842 h 499842"/>
              <a:gd name="connsiteX1" fmla="*/ 2464904 w 9289892"/>
              <a:gd name="connsiteY1" fmla="*/ 2885 h 499842"/>
              <a:gd name="connsiteX2" fmla="*/ 5158408 w 9289892"/>
              <a:gd name="connsiteY2" fmla="*/ 301059 h 499842"/>
              <a:gd name="connsiteX3" fmla="*/ 7245626 w 9289892"/>
              <a:gd name="connsiteY3" fmla="*/ 420329 h 499842"/>
              <a:gd name="connsiteX4" fmla="*/ 8945217 w 9289892"/>
              <a:gd name="connsiteY4" fmla="*/ 12824 h 499842"/>
              <a:gd name="connsiteX5" fmla="*/ 9263269 w 9289892"/>
              <a:gd name="connsiteY5" fmla="*/ 410389 h 499842"/>
              <a:gd name="connsiteX6" fmla="*/ 9273209 w 9289892"/>
              <a:gd name="connsiteY6" fmla="*/ 425092 h 499842"/>
              <a:gd name="connsiteX0" fmla="*/ 0 w 9264998"/>
              <a:gd name="connsiteY0" fmla="*/ 499842 h 842536"/>
              <a:gd name="connsiteX1" fmla="*/ 2464904 w 9264998"/>
              <a:gd name="connsiteY1" fmla="*/ 2885 h 842536"/>
              <a:gd name="connsiteX2" fmla="*/ 5158408 w 9264998"/>
              <a:gd name="connsiteY2" fmla="*/ 301059 h 842536"/>
              <a:gd name="connsiteX3" fmla="*/ 7245626 w 9264998"/>
              <a:gd name="connsiteY3" fmla="*/ 420329 h 842536"/>
              <a:gd name="connsiteX4" fmla="*/ 8945217 w 9264998"/>
              <a:gd name="connsiteY4" fmla="*/ 12824 h 842536"/>
              <a:gd name="connsiteX5" fmla="*/ 9263269 w 9264998"/>
              <a:gd name="connsiteY5" fmla="*/ 410389 h 842536"/>
              <a:gd name="connsiteX6" fmla="*/ 8060635 w 9264998"/>
              <a:gd name="connsiteY6" fmla="*/ 842536 h 842536"/>
              <a:gd name="connsiteX0" fmla="*/ 0 w 9264998"/>
              <a:gd name="connsiteY0" fmla="*/ 499842 h 880894"/>
              <a:gd name="connsiteX1" fmla="*/ 2464904 w 9264998"/>
              <a:gd name="connsiteY1" fmla="*/ 2885 h 880894"/>
              <a:gd name="connsiteX2" fmla="*/ 5158408 w 9264998"/>
              <a:gd name="connsiteY2" fmla="*/ 301059 h 880894"/>
              <a:gd name="connsiteX3" fmla="*/ 7245626 w 9264998"/>
              <a:gd name="connsiteY3" fmla="*/ 420329 h 880894"/>
              <a:gd name="connsiteX4" fmla="*/ 8945217 w 9264998"/>
              <a:gd name="connsiteY4" fmla="*/ 12824 h 880894"/>
              <a:gd name="connsiteX5" fmla="*/ 9263269 w 9264998"/>
              <a:gd name="connsiteY5" fmla="*/ 410389 h 880894"/>
              <a:gd name="connsiteX6" fmla="*/ 8060635 w 9264998"/>
              <a:gd name="connsiteY6" fmla="*/ 842536 h 880894"/>
              <a:gd name="connsiteX7" fmla="*/ 8040756 w 9264998"/>
              <a:gd name="connsiteY7" fmla="*/ 862413 h 880894"/>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6977269 w 9264998"/>
              <a:gd name="connsiteY8" fmla="*/ 1011500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9" fmla="*/ 5287617 w 9264998"/>
              <a:gd name="connsiteY9" fmla="*/ 912109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9" fmla="*/ 3886199 w 9264998"/>
              <a:gd name="connsiteY9" fmla="*/ 713326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9" fmla="*/ 3886199 w 9264998"/>
              <a:gd name="connsiteY9" fmla="*/ 713326 h 1011500"/>
              <a:gd name="connsiteX10" fmla="*/ 3866321 w 9264998"/>
              <a:gd name="connsiteY10" fmla="*/ 723266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9" fmla="*/ 3886199 w 9264998"/>
              <a:gd name="connsiteY9" fmla="*/ 713326 h 1011500"/>
              <a:gd name="connsiteX10" fmla="*/ 2544416 w 9264998"/>
              <a:gd name="connsiteY10" fmla="*/ 554301 h 1011500"/>
              <a:gd name="connsiteX0" fmla="*/ 0 w 9264998"/>
              <a:gd name="connsiteY0" fmla="*/ 499842 h 1011500"/>
              <a:gd name="connsiteX1" fmla="*/ 2464904 w 9264998"/>
              <a:gd name="connsiteY1" fmla="*/ 2885 h 1011500"/>
              <a:gd name="connsiteX2" fmla="*/ 5158408 w 9264998"/>
              <a:gd name="connsiteY2" fmla="*/ 301059 h 1011500"/>
              <a:gd name="connsiteX3" fmla="*/ 7245626 w 9264998"/>
              <a:gd name="connsiteY3" fmla="*/ 420329 h 1011500"/>
              <a:gd name="connsiteX4" fmla="*/ 8945217 w 9264998"/>
              <a:gd name="connsiteY4" fmla="*/ 12824 h 1011500"/>
              <a:gd name="connsiteX5" fmla="*/ 9263269 w 9264998"/>
              <a:gd name="connsiteY5" fmla="*/ 410389 h 1011500"/>
              <a:gd name="connsiteX6" fmla="*/ 8060635 w 9264998"/>
              <a:gd name="connsiteY6" fmla="*/ 842536 h 1011500"/>
              <a:gd name="connsiteX7" fmla="*/ 6977269 w 9264998"/>
              <a:gd name="connsiteY7" fmla="*/ 1011500 h 1011500"/>
              <a:gd name="connsiteX8" fmla="*/ 5317434 w 9264998"/>
              <a:gd name="connsiteY8" fmla="*/ 912108 h 1011500"/>
              <a:gd name="connsiteX9" fmla="*/ 3886199 w 9264998"/>
              <a:gd name="connsiteY9" fmla="*/ 713326 h 1011500"/>
              <a:gd name="connsiteX10" fmla="*/ 2544416 w 9264998"/>
              <a:gd name="connsiteY10" fmla="*/ 554301 h 1011500"/>
              <a:gd name="connsiteX11" fmla="*/ 2524539 w 9264998"/>
              <a:gd name="connsiteY11" fmla="*/ 544361 h 1011500"/>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8955157 w 9274938"/>
              <a:gd name="connsiteY4" fmla="*/ 12824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8955157 w 9274938"/>
              <a:gd name="connsiteY4" fmla="*/ 12824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8955157 w 9274938"/>
              <a:gd name="connsiteY4" fmla="*/ 12824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554356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4938"/>
              <a:gd name="connsiteY0" fmla="*/ 499842 h 1031384"/>
              <a:gd name="connsiteX1" fmla="*/ 2474844 w 9274938"/>
              <a:gd name="connsiteY1" fmla="*/ 2885 h 1031384"/>
              <a:gd name="connsiteX2" fmla="*/ 5168348 w 9274938"/>
              <a:gd name="connsiteY2" fmla="*/ 301059 h 1031384"/>
              <a:gd name="connsiteX3" fmla="*/ 7255566 w 9274938"/>
              <a:gd name="connsiteY3" fmla="*/ 420329 h 1031384"/>
              <a:gd name="connsiteX4" fmla="*/ 9044609 w 9274938"/>
              <a:gd name="connsiteY4" fmla="*/ 2885 h 1031384"/>
              <a:gd name="connsiteX5" fmla="*/ 9273209 w 9274938"/>
              <a:gd name="connsiteY5" fmla="*/ 410389 h 1031384"/>
              <a:gd name="connsiteX6" fmla="*/ 8070575 w 9274938"/>
              <a:gd name="connsiteY6" fmla="*/ 842536 h 1031384"/>
              <a:gd name="connsiteX7" fmla="*/ 6987209 w 9274938"/>
              <a:gd name="connsiteY7" fmla="*/ 1011500 h 1031384"/>
              <a:gd name="connsiteX8" fmla="*/ 5327374 w 9274938"/>
              <a:gd name="connsiteY8" fmla="*/ 912108 h 1031384"/>
              <a:gd name="connsiteX9" fmla="*/ 3896139 w 9274938"/>
              <a:gd name="connsiteY9" fmla="*/ 713326 h 1031384"/>
              <a:gd name="connsiteX10" fmla="*/ 2435087 w 9274938"/>
              <a:gd name="connsiteY10" fmla="*/ 554301 h 1031384"/>
              <a:gd name="connsiteX11" fmla="*/ 0 w 9274938"/>
              <a:gd name="connsiteY11" fmla="*/ 1031378 h 1031384"/>
              <a:gd name="connsiteX12" fmla="*/ 9940 w 9274938"/>
              <a:gd name="connsiteY12" fmla="*/ 499842 h 1031384"/>
              <a:gd name="connsiteX0" fmla="*/ 9940 w 9275261"/>
              <a:gd name="connsiteY0" fmla="*/ 499842 h 1031384"/>
              <a:gd name="connsiteX1" fmla="*/ 2474844 w 9275261"/>
              <a:gd name="connsiteY1" fmla="*/ 2885 h 1031384"/>
              <a:gd name="connsiteX2" fmla="*/ 5168348 w 9275261"/>
              <a:gd name="connsiteY2" fmla="*/ 301059 h 1031384"/>
              <a:gd name="connsiteX3" fmla="*/ 7255566 w 9275261"/>
              <a:gd name="connsiteY3" fmla="*/ 420329 h 1031384"/>
              <a:gd name="connsiteX4" fmla="*/ 9044609 w 9275261"/>
              <a:gd name="connsiteY4" fmla="*/ 2885 h 1031384"/>
              <a:gd name="connsiteX5" fmla="*/ 9273209 w 9275261"/>
              <a:gd name="connsiteY5" fmla="*/ 410389 h 1031384"/>
              <a:gd name="connsiteX6" fmla="*/ 8070575 w 9275261"/>
              <a:gd name="connsiteY6" fmla="*/ 842536 h 1031384"/>
              <a:gd name="connsiteX7" fmla="*/ 6987209 w 9275261"/>
              <a:gd name="connsiteY7" fmla="*/ 1011500 h 1031384"/>
              <a:gd name="connsiteX8" fmla="*/ 5327374 w 9275261"/>
              <a:gd name="connsiteY8" fmla="*/ 912108 h 1031384"/>
              <a:gd name="connsiteX9" fmla="*/ 3896139 w 9275261"/>
              <a:gd name="connsiteY9" fmla="*/ 713326 h 1031384"/>
              <a:gd name="connsiteX10" fmla="*/ 2435087 w 9275261"/>
              <a:gd name="connsiteY10" fmla="*/ 554301 h 1031384"/>
              <a:gd name="connsiteX11" fmla="*/ 0 w 9275261"/>
              <a:gd name="connsiteY11" fmla="*/ 1031378 h 1031384"/>
              <a:gd name="connsiteX12" fmla="*/ 9940 w 9275261"/>
              <a:gd name="connsiteY12" fmla="*/ 499842 h 1031384"/>
              <a:gd name="connsiteX0" fmla="*/ 9940 w 9275359"/>
              <a:gd name="connsiteY0" fmla="*/ 499842 h 1031384"/>
              <a:gd name="connsiteX1" fmla="*/ 2474844 w 9275359"/>
              <a:gd name="connsiteY1" fmla="*/ 2885 h 1031384"/>
              <a:gd name="connsiteX2" fmla="*/ 5168348 w 9275359"/>
              <a:gd name="connsiteY2" fmla="*/ 301059 h 1031384"/>
              <a:gd name="connsiteX3" fmla="*/ 7255566 w 9275359"/>
              <a:gd name="connsiteY3" fmla="*/ 420329 h 1031384"/>
              <a:gd name="connsiteX4" fmla="*/ 9044609 w 9275359"/>
              <a:gd name="connsiteY4" fmla="*/ 2885 h 1031384"/>
              <a:gd name="connsiteX5" fmla="*/ 9273209 w 9275359"/>
              <a:gd name="connsiteY5" fmla="*/ 410389 h 1031384"/>
              <a:gd name="connsiteX6" fmla="*/ 8120270 w 9275359"/>
              <a:gd name="connsiteY6" fmla="*/ 852476 h 1031384"/>
              <a:gd name="connsiteX7" fmla="*/ 6987209 w 9275359"/>
              <a:gd name="connsiteY7" fmla="*/ 1011500 h 1031384"/>
              <a:gd name="connsiteX8" fmla="*/ 5327374 w 9275359"/>
              <a:gd name="connsiteY8" fmla="*/ 912108 h 1031384"/>
              <a:gd name="connsiteX9" fmla="*/ 3896139 w 9275359"/>
              <a:gd name="connsiteY9" fmla="*/ 713326 h 1031384"/>
              <a:gd name="connsiteX10" fmla="*/ 2435087 w 9275359"/>
              <a:gd name="connsiteY10" fmla="*/ 554301 h 1031384"/>
              <a:gd name="connsiteX11" fmla="*/ 0 w 9275359"/>
              <a:gd name="connsiteY11" fmla="*/ 1031378 h 1031384"/>
              <a:gd name="connsiteX12" fmla="*/ 9940 w 9275359"/>
              <a:gd name="connsiteY12" fmla="*/ 499842 h 1031384"/>
              <a:gd name="connsiteX0" fmla="*/ 9940 w 9338050"/>
              <a:gd name="connsiteY0" fmla="*/ 513946 h 1045488"/>
              <a:gd name="connsiteX1" fmla="*/ 2474844 w 9338050"/>
              <a:gd name="connsiteY1" fmla="*/ 16989 h 1045488"/>
              <a:gd name="connsiteX2" fmla="*/ 5168348 w 9338050"/>
              <a:gd name="connsiteY2" fmla="*/ 315163 h 1045488"/>
              <a:gd name="connsiteX3" fmla="*/ 7255566 w 9338050"/>
              <a:gd name="connsiteY3" fmla="*/ 434433 h 1045488"/>
              <a:gd name="connsiteX4" fmla="*/ 9316458 w 9338050"/>
              <a:gd name="connsiteY4" fmla="*/ 0 h 1045488"/>
              <a:gd name="connsiteX5" fmla="*/ 9273209 w 9338050"/>
              <a:gd name="connsiteY5" fmla="*/ 424493 h 1045488"/>
              <a:gd name="connsiteX6" fmla="*/ 8120270 w 9338050"/>
              <a:gd name="connsiteY6" fmla="*/ 866580 h 1045488"/>
              <a:gd name="connsiteX7" fmla="*/ 6987209 w 9338050"/>
              <a:gd name="connsiteY7" fmla="*/ 1025604 h 1045488"/>
              <a:gd name="connsiteX8" fmla="*/ 5327374 w 9338050"/>
              <a:gd name="connsiteY8" fmla="*/ 926212 h 1045488"/>
              <a:gd name="connsiteX9" fmla="*/ 3896139 w 9338050"/>
              <a:gd name="connsiteY9" fmla="*/ 727430 h 1045488"/>
              <a:gd name="connsiteX10" fmla="*/ 2435087 w 9338050"/>
              <a:gd name="connsiteY10" fmla="*/ 568405 h 1045488"/>
              <a:gd name="connsiteX11" fmla="*/ 0 w 9338050"/>
              <a:gd name="connsiteY11" fmla="*/ 1045482 h 1045488"/>
              <a:gd name="connsiteX12" fmla="*/ 9940 w 9338050"/>
              <a:gd name="connsiteY12" fmla="*/ 513946 h 1045488"/>
              <a:gd name="connsiteX0" fmla="*/ 9940 w 9316458"/>
              <a:gd name="connsiteY0" fmla="*/ 513946 h 1045488"/>
              <a:gd name="connsiteX1" fmla="*/ 2474844 w 9316458"/>
              <a:gd name="connsiteY1" fmla="*/ 16989 h 1045488"/>
              <a:gd name="connsiteX2" fmla="*/ 5168348 w 9316458"/>
              <a:gd name="connsiteY2" fmla="*/ 315163 h 1045488"/>
              <a:gd name="connsiteX3" fmla="*/ 7255566 w 9316458"/>
              <a:gd name="connsiteY3" fmla="*/ 434433 h 1045488"/>
              <a:gd name="connsiteX4" fmla="*/ 9316458 w 9316458"/>
              <a:gd name="connsiteY4" fmla="*/ 0 h 1045488"/>
              <a:gd name="connsiteX5" fmla="*/ 9273209 w 9316458"/>
              <a:gd name="connsiteY5" fmla="*/ 424493 h 1045488"/>
              <a:gd name="connsiteX6" fmla="*/ 8120270 w 9316458"/>
              <a:gd name="connsiteY6" fmla="*/ 866580 h 1045488"/>
              <a:gd name="connsiteX7" fmla="*/ 6987209 w 9316458"/>
              <a:gd name="connsiteY7" fmla="*/ 1025604 h 1045488"/>
              <a:gd name="connsiteX8" fmla="*/ 5327374 w 9316458"/>
              <a:gd name="connsiteY8" fmla="*/ 926212 h 1045488"/>
              <a:gd name="connsiteX9" fmla="*/ 3896139 w 9316458"/>
              <a:gd name="connsiteY9" fmla="*/ 727430 h 1045488"/>
              <a:gd name="connsiteX10" fmla="*/ 2435087 w 9316458"/>
              <a:gd name="connsiteY10" fmla="*/ 568405 h 1045488"/>
              <a:gd name="connsiteX11" fmla="*/ 0 w 9316458"/>
              <a:gd name="connsiteY11" fmla="*/ 1045482 h 1045488"/>
              <a:gd name="connsiteX12" fmla="*/ 9940 w 9316458"/>
              <a:gd name="connsiteY12" fmla="*/ 513946 h 1045488"/>
              <a:gd name="connsiteX0" fmla="*/ 9940 w 9316458"/>
              <a:gd name="connsiteY0" fmla="*/ 513946 h 1045488"/>
              <a:gd name="connsiteX1" fmla="*/ 2474844 w 9316458"/>
              <a:gd name="connsiteY1" fmla="*/ 16989 h 1045488"/>
              <a:gd name="connsiteX2" fmla="*/ 5168348 w 9316458"/>
              <a:gd name="connsiteY2" fmla="*/ 315163 h 1045488"/>
              <a:gd name="connsiteX3" fmla="*/ 7255566 w 9316458"/>
              <a:gd name="connsiteY3" fmla="*/ 434433 h 1045488"/>
              <a:gd name="connsiteX4" fmla="*/ 9316458 w 9316458"/>
              <a:gd name="connsiteY4" fmla="*/ 0 h 1045488"/>
              <a:gd name="connsiteX5" fmla="*/ 9273209 w 9316458"/>
              <a:gd name="connsiteY5" fmla="*/ 424493 h 1045488"/>
              <a:gd name="connsiteX6" fmla="*/ 8120270 w 9316458"/>
              <a:gd name="connsiteY6" fmla="*/ 866580 h 1045488"/>
              <a:gd name="connsiteX7" fmla="*/ 6987209 w 9316458"/>
              <a:gd name="connsiteY7" fmla="*/ 1025604 h 1045488"/>
              <a:gd name="connsiteX8" fmla="*/ 5327374 w 9316458"/>
              <a:gd name="connsiteY8" fmla="*/ 926212 h 1045488"/>
              <a:gd name="connsiteX9" fmla="*/ 3896139 w 9316458"/>
              <a:gd name="connsiteY9" fmla="*/ 727430 h 1045488"/>
              <a:gd name="connsiteX10" fmla="*/ 2435087 w 9316458"/>
              <a:gd name="connsiteY10" fmla="*/ 568405 h 1045488"/>
              <a:gd name="connsiteX11" fmla="*/ 0 w 9316458"/>
              <a:gd name="connsiteY11" fmla="*/ 1045482 h 1045488"/>
              <a:gd name="connsiteX12" fmla="*/ 9940 w 9316458"/>
              <a:gd name="connsiteY12" fmla="*/ 513946 h 1045488"/>
              <a:gd name="connsiteX0" fmla="*/ 9940 w 9389483"/>
              <a:gd name="connsiteY0" fmla="*/ 544501 h 1076043"/>
              <a:gd name="connsiteX1" fmla="*/ 2474844 w 9389483"/>
              <a:gd name="connsiteY1" fmla="*/ 47544 h 1076043"/>
              <a:gd name="connsiteX2" fmla="*/ 5168348 w 9389483"/>
              <a:gd name="connsiteY2" fmla="*/ 345718 h 1076043"/>
              <a:gd name="connsiteX3" fmla="*/ 7255566 w 9389483"/>
              <a:gd name="connsiteY3" fmla="*/ 464988 h 1076043"/>
              <a:gd name="connsiteX4" fmla="*/ 9389483 w 9389483"/>
              <a:gd name="connsiteY4" fmla="*/ 0 h 1076043"/>
              <a:gd name="connsiteX5" fmla="*/ 9273209 w 9389483"/>
              <a:gd name="connsiteY5" fmla="*/ 455048 h 1076043"/>
              <a:gd name="connsiteX6" fmla="*/ 8120270 w 9389483"/>
              <a:gd name="connsiteY6" fmla="*/ 897135 h 1076043"/>
              <a:gd name="connsiteX7" fmla="*/ 6987209 w 9389483"/>
              <a:gd name="connsiteY7" fmla="*/ 1056159 h 1076043"/>
              <a:gd name="connsiteX8" fmla="*/ 5327374 w 9389483"/>
              <a:gd name="connsiteY8" fmla="*/ 956767 h 1076043"/>
              <a:gd name="connsiteX9" fmla="*/ 3896139 w 9389483"/>
              <a:gd name="connsiteY9" fmla="*/ 757985 h 1076043"/>
              <a:gd name="connsiteX10" fmla="*/ 2435087 w 9389483"/>
              <a:gd name="connsiteY10" fmla="*/ 598960 h 1076043"/>
              <a:gd name="connsiteX11" fmla="*/ 0 w 9389483"/>
              <a:gd name="connsiteY11" fmla="*/ 1076037 h 1076043"/>
              <a:gd name="connsiteX12" fmla="*/ 9940 w 9389483"/>
              <a:gd name="connsiteY12" fmla="*/ 544501 h 1076043"/>
              <a:gd name="connsiteX0" fmla="*/ 9940 w 9389483"/>
              <a:gd name="connsiteY0" fmla="*/ 544501 h 1076043"/>
              <a:gd name="connsiteX1" fmla="*/ 2474844 w 9389483"/>
              <a:gd name="connsiteY1" fmla="*/ 47544 h 1076043"/>
              <a:gd name="connsiteX2" fmla="*/ 5168348 w 9389483"/>
              <a:gd name="connsiteY2" fmla="*/ 345718 h 1076043"/>
              <a:gd name="connsiteX3" fmla="*/ 7255566 w 9389483"/>
              <a:gd name="connsiteY3" fmla="*/ 464988 h 1076043"/>
              <a:gd name="connsiteX4" fmla="*/ 9389483 w 9389483"/>
              <a:gd name="connsiteY4" fmla="*/ 0 h 1076043"/>
              <a:gd name="connsiteX5" fmla="*/ 9273209 w 9389483"/>
              <a:gd name="connsiteY5" fmla="*/ 455048 h 1076043"/>
              <a:gd name="connsiteX6" fmla="*/ 8120270 w 9389483"/>
              <a:gd name="connsiteY6" fmla="*/ 897135 h 1076043"/>
              <a:gd name="connsiteX7" fmla="*/ 6987209 w 9389483"/>
              <a:gd name="connsiteY7" fmla="*/ 1056159 h 1076043"/>
              <a:gd name="connsiteX8" fmla="*/ 5327374 w 9389483"/>
              <a:gd name="connsiteY8" fmla="*/ 956767 h 1076043"/>
              <a:gd name="connsiteX9" fmla="*/ 3896139 w 9389483"/>
              <a:gd name="connsiteY9" fmla="*/ 757985 h 1076043"/>
              <a:gd name="connsiteX10" fmla="*/ 2435087 w 9389483"/>
              <a:gd name="connsiteY10" fmla="*/ 598960 h 1076043"/>
              <a:gd name="connsiteX11" fmla="*/ 0 w 9389483"/>
              <a:gd name="connsiteY11" fmla="*/ 1076037 h 1076043"/>
              <a:gd name="connsiteX12" fmla="*/ 9940 w 9389483"/>
              <a:gd name="connsiteY12" fmla="*/ 544501 h 1076043"/>
              <a:gd name="connsiteX0" fmla="*/ 9940 w 9389483"/>
              <a:gd name="connsiteY0" fmla="*/ 544501 h 1076043"/>
              <a:gd name="connsiteX1" fmla="*/ 2474844 w 9389483"/>
              <a:gd name="connsiteY1" fmla="*/ 47544 h 1076043"/>
              <a:gd name="connsiteX2" fmla="*/ 5168348 w 9389483"/>
              <a:gd name="connsiteY2" fmla="*/ 345718 h 1076043"/>
              <a:gd name="connsiteX3" fmla="*/ 7255566 w 9389483"/>
              <a:gd name="connsiteY3" fmla="*/ 464988 h 1076043"/>
              <a:gd name="connsiteX4" fmla="*/ 9389483 w 9389483"/>
              <a:gd name="connsiteY4" fmla="*/ 0 h 1076043"/>
              <a:gd name="connsiteX5" fmla="*/ 9273209 w 9389483"/>
              <a:gd name="connsiteY5" fmla="*/ 455048 h 1076043"/>
              <a:gd name="connsiteX6" fmla="*/ 8120270 w 9389483"/>
              <a:gd name="connsiteY6" fmla="*/ 897135 h 1076043"/>
              <a:gd name="connsiteX7" fmla="*/ 6987209 w 9389483"/>
              <a:gd name="connsiteY7" fmla="*/ 1056159 h 1076043"/>
              <a:gd name="connsiteX8" fmla="*/ 5327374 w 9389483"/>
              <a:gd name="connsiteY8" fmla="*/ 956767 h 1076043"/>
              <a:gd name="connsiteX9" fmla="*/ 3896139 w 9389483"/>
              <a:gd name="connsiteY9" fmla="*/ 757985 h 1076043"/>
              <a:gd name="connsiteX10" fmla="*/ 2435087 w 9389483"/>
              <a:gd name="connsiteY10" fmla="*/ 598960 h 1076043"/>
              <a:gd name="connsiteX11" fmla="*/ 0 w 9389483"/>
              <a:gd name="connsiteY11" fmla="*/ 1076037 h 1076043"/>
              <a:gd name="connsiteX12" fmla="*/ 9940 w 9389483"/>
              <a:gd name="connsiteY12" fmla="*/ 544501 h 1076043"/>
              <a:gd name="connsiteX0" fmla="*/ 9940 w 9389483"/>
              <a:gd name="connsiteY0" fmla="*/ 544501 h 1076043"/>
              <a:gd name="connsiteX1" fmla="*/ 2474844 w 9389483"/>
              <a:gd name="connsiteY1" fmla="*/ 47544 h 1076043"/>
              <a:gd name="connsiteX2" fmla="*/ 5168348 w 9389483"/>
              <a:gd name="connsiteY2" fmla="*/ 345718 h 1076043"/>
              <a:gd name="connsiteX3" fmla="*/ 7255566 w 9389483"/>
              <a:gd name="connsiteY3" fmla="*/ 464988 h 1076043"/>
              <a:gd name="connsiteX4" fmla="*/ 9389483 w 9389483"/>
              <a:gd name="connsiteY4" fmla="*/ 0 h 1076043"/>
              <a:gd name="connsiteX5" fmla="*/ 9276384 w 9389483"/>
              <a:gd name="connsiteY5" fmla="*/ 485604 h 1076043"/>
              <a:gd name="connsiteX6" fmla="*/ 8120270 w 9389483"/>
              <a:gd name="connsiteY6" fmla="*/ 897135 h 1076043"/>
              <a:gd name="connsiteX7" fmla="*/ 6987209 w 9389483"/>
              <a:gd name="connsiteY7" fmla="*/ 1056159 h 1076043"/>
              <a:gd name="connsiteX8" fmla="*/ 5327374 w 9389483"/>
              <a:gd name="connsiteY8" fmla="*/ 956767 h 1076043"/>
              <a:gd name="connsiteX9" fmla="*/ 3896139 w 9389483"/>
              <a:gd name="connsiteY9" fmla="*/ 757985 h 1076043"/>
              <a:gd name="connsiteX10" fmla="*/ 2435087 w 9389483"/>
              <a:gd name="connsiteY10" fmla="*/ 598960 h 1076043"/>
              <a:gd name="connsiteX11" fmla="*/ 0 w 9389483"/>
              <a:gd name="connsiteY11" fmla="*/ 1076037 h 1076043"/>
              <a:gd name="connsiteX12" fmla="*/ 9940 w 9389483"/>
              <a:gd name="connsiteY12" fmla="*/ 544501 h 1076043"/>
              <a:gd name="connsiteX0" fmla="*/ 9940 w 9389483"/>
              <a:gd name="connsiteY0" fmla="*/ 544501 h 1076043"/>
              <a:gd name="connsiteX1" fmla="*/ 2474844 w 9389483"/>
              <a:gd name="connsiteY1" fmla="*/ 47544 h 1076043"/>
              <a:gd name="connsiteX2" fmla="*/ 5168348 w 9389483"/>
              <a:gd name="connsiteY2" fmla="*/ 345718 h 1076043"/>
              <a:gd name="connsiteX3" fmla="*/ 7255566 w 9389483"/>
              <a:gd name="connsiteY3" fmla="*/ 464988 h 1076043"/>
              <a:gd name="connsiteX4" fmla="*/ 9389483 w 9389483"/>
              <a:gd name="connsiteY4" fmla="*/ 0 h 1076043"/>
              <a:gd name="connsiteX5" fmla="*/ 9276384 w 9389483"/>
              <a:gd name="connsiteY5" fmla="*/ 485604 h 1076043"/>
              <a:gd name="connsiteX6" fmla="*/ 8126620 w 9389483"/>
              <a:gd name="connsiteY6" fmla="*/ 870945 h 1076043"/>
              <a:gd name="connsiteX7" fmla="*/ 6987209 w 9389483"/>
              <a:gd name="connsiteY7" fmla="*/ 1056159 h 1076043"/>
              <a:gd name="connsiteX8" fmla="*/ 5327374 w 9389483"/>
              <a:gd name="connsiteY8" fmla="*/ 956767 h 1076043"/>
              <a:gd name="connsiteX9" fmla="*/ 3896139 w 9389483"/>
              <a:gd name="connsiteY9" fmla="*/ 757985 h 1076043"/>
              <a:gd name="connsiteX10" fmla="*/ 2435087 w 9389483"/>
              <a:gd name="connsiteY10" fmla="*/ 598960 h 1076043"/>
              <a:gd name="connsiteX11" fmla="*/ 0 w 9389483"/>
              <a:gd name="connsiteY11" fmla="*/ 1076037 h 1076043"/>
              <a:gd name="connsiteX12" fmla="*/ 9940 w 9389483"/>
              <a:gd name="connsiteY12" fmla="*/ 544501 h 107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9483" h="1076043">
                <a:moveTo>
                  <a:pt x="9940" y="544501"/>
                </a:moveTo>
                <a:cubicBezTo>
                  <a:pt x="812524" y="312587"/>
                  <a:pt x="1615109" y="80674"/>
                  <a:pt x="2474844" y="47544"/>
                </a:cubicBezTo>
                <a:cubicBezTo>
                  <a:pt x="3334579" y="14414"/>
                  <a:pt x="4371561" y="276144"/>
                  <a:pt x="5168348" y="345718"/>
                </a:cubicBezTo>
                <a:cubicBezTo>
                  <a:pt x="5965135" y="415292"/>
                  <a:pt x="6552044" y="522608"/>
                  <a:pt x="7255566" y="464988"/>
                </a:cubicBezTo>
                <a:cubicBezTo>
                  <a:pt x="7959088" y="407368"/>
                  <a:pt x="8990261" y="82826"/>
                  <a:pt x="9389483" y="0"/>
                </a:cubicBezTo>
                <a:cubicBezTo>
                  <a:pt x="9318238" y="280411"/>
                  <a:pt x="9285770" y="332308"/>
                  <a:pt x="9276384" y="485604"/>
                </a:cubicBezTo>
                <a:cubicBezTo>
                  <a:pt x="8848449" y="685266"/>
                  <a:pt x="8508149" y="775852"/>
                  <a:pt x="8126620" y="870945"/>
                </a:cubicBezTo>
                <a:cubicBezTo>
                  <a:pt x="7745091" y="966038"/>
                  <a:pt x="7453750" y="1041855"/>
                  <a:pt x="6987209" y="1056159"/>
                </a:cubicBezTo>
                <a:cubicBezTo>
                  <a:pt x="6520668" y="1070463"/>
                  <a:pt x="5880652" y="989898"/>
                  <a:pt x="5327374" y="956767"/>
                </a:cubicBezTo>
                <a:cubicBezTo>
                  <a:pt x="4774096" y="923636"/>
                  <a:pt x="4378187" y="817620"/>
                  <a:pt x="3896139" y="757985"/>
                </a:cubicBezTo>
                <a:cubicBezTo>
                  <a:pt x="3654287" y="726511"/>
                  <a:pt x="3009898" y="597304"/>
                  <a:pt x="2435087" y="598960"/>
                </a:cubicBezTo>
                <a:cubicBezTo>
                  <a:pt x="1860276" y="600616"/>
                  <a:pt x="4141" y="1078108"/>
                  <a:pt x="0" y="1076037"/>
                </a:cubicBezTo>
                <a:lnTo>
                  <a:pt x="9940" y="544501"/>
                </a:lnTo>
                <a:close/>
              </a:path>
            </a:pathLst>
          </a:custGeom>
          <a:pattFill prst="horzBrick">
            <a:fgClr>
              <a:schemeClr val="accent2">
                <a:lumMod val="50000"/>
              </a:schemeClr>
            </a:fgClr>
            <a:bgClr>
              <a:schemeClr val="accent2">
                <a:lumMod val="75000"/>
              </a:schemeClr>
            </a:bgClr>
          </a:patt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5D67C7-BD22-1A48-B449-4ED56CA0922C}"/>
              </a:ext>
            </a:extLst>
          </p:cNvPr>
          <p:cNvGrpSpPr/>
          <p:nvPr/>
        </p:nvGrpSpPr>
        <p:grpSpPr>
          <a:xfrm>
            <a:off x="1618593" y="2968812"/>
            <a:ext cx="420414" cy="1313342"/>
            <a:chOff x="4572000" y="2175641"/>
            <a:chExt cx="420414" cy="1313342"/>
          </a:xfrm>
        </p:grpSpPr>
        <p:sp>
          <p:nvSpPr>
            <p:cNvPr id="5" name="Triangle 4">
              <a:extLst>
                <a:ext uri="{FF2B5EF4-FFF2-40B4-BE49-F238E27FC236}">
                  <a16:creationId xmlns:a16="http://schemas.microsoft.com/office/drawing/2014/main" id="{ECD0B72B-0772-6A4E-A018-36425DE366D4}"/>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288DAE-2243-6341-8377-8097EE45AAAC}"/>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0B2187B-9F70-DB4E-9A2F-59CC986C7CDE}"/>
              </a:ext>
            </a:extLst>
          </p:cNvPr>
          <p:cNvGrpSpPr/>
          <p:nvPr/>
        </p:nvGrpSpPr>
        <p:grpSpPr>
          <a:xfrm>
            <a:off x="2286000" y="2245384"/>
            <a:ext cx="420414" cy="1313342"/>
            <a:chOff x="4572000" y="2175641"/>
            <a:chExt cx="420414" cy="1313342"/>
          </a:xfrm>
        </p:grpSpPr>
        <p:sp>
          <p:nvSpPr>
            <p:cNvPr id="9" name="Triangle 8">
              <a:extLst>
                <a:ext uri="{FF2B5EF4-FFF2-40B4-BE49-F238E27FC236}">
                  <a16:creationId xmlns:a16="http://schemas.microsoft.com/office/drawing/2014/main" id="{B277E98E-480B-A64B-9B00-2E001229F32A}"/>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38793F-FA3F-4248-AB99-3A4F76055E58}"/>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482D2B2-BFA6-3B44-BA36-8D7619DB2A4F}"/>
              </a:ext>
            </a:extLst>
          </p:cNvPr>
          <p:cNvGrpSpPr/>
          <p:nvPr/>
        </p:nvGrpSpPr>
        <p:grpSpPr>
          <a:xfrm>
            <a:off x="1797270" y="1371472"/>
            <a:ext cx="420414" cy="1313342"/>
            <a:chOff x="4572000" y="2175641"/>
            <a:chExt cx="420414" cy="1313342"/>
          </a:xfrm>
        </p:grpSpPr>
        <p:sp>
          <p:nvSpPr>
            <p:cNvPr id="12" name="Triangle 11">
              <a:extLst>
                <a:ext uri="{FF2B5EF4-FFF2-40B4-BE49-F238E27FC236}">
                  <a16:creationId xmlns:a16="http://schemas.microsoft.com/office/drawing/2014/main" id="{77DD0539-F9D9-7F48-BA81-5332BE46A194}"/>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A02C1B-5D88-4647-8F98-F834A6838BE7}"/>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70B8357-F5E6-8444-8A1A-A12EB7E5C5D9}"/>
              </a:ext>
            </a:extLst>
          </p:cNvPr>
          <p:cNvGrpSpPr/>
          <p:nvPr/>
        </p:nvGrpSpPr>
        <p:grpSpPr>
          <a:xfrm>
            <a:off x="2963915" y="2835236"/>
            <a:ext cx="420414" cy="1313342"/>
            <a:chOff x="4572000" y="2175641"/>
            <a:chExt cx="420414" cy="1313342"/>
          </a:xfrm>
        </p:grpSpPr>
        <p:sp>
          <p:nvSpPr>
            <p:cNvPr id="15" name="Triangle 14">
              <a:extLst>
                <a:ext uri="{FF2B5EF4-FFF2-40B4-BE49-F238E27FC236}">
                  <a16:creationId xmlns:a16="http://schemas.microsoft.com/office/drawing/2014/main" id="{78C1024A-B216-FA4B-93F1-6C0487461232}"/>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627E7A-CEA8-A242-839D-D5C88577A90F}"/>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F49982E-755A-1044-A35E-7EF9CB5BD1F8}"/>
              </a:ext>
            </a:extLst>
          </p:cNvPr>
          <p:cNvGrpSpPr/>
          <p:nvPr/>
        </p:nvGrpSpPr>
        <p:grpSpPr>
          <a:xfrm>
            <a:off x="3568259" y="1786857"/>
            <a:ext cx="420414" cy="1313342"/>
            <a:chOff x="4572000" y="2175641"/>
            <a:chExt cx="420414" cy="1313342"/>
          </a:xfrm>
        </p:grpSpPr>
        <p:sp>
          <p:nvSpPr>
            <p:cNvPr id="18" name="Triangle 17">
              <a:extLst>
                <a:ext uri="{FF2B5EF4-FFF2-40B4-BE49-F238E27FC236}">
                  <a16:creationId xmlns:a16="http://schemas.microsoft.com/office/drawing/2014/main" id="{B2E51FEB-FB4A-424D-A791-AF77C4D80DEB}"/>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5737C83-D4A4-6541-A9FD-B26DD37F6DF0}"/>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FE891E2D-03C3-0D4E-8E33-E646A7CCBFE7}"/>
              </a:ext>
            </a:extLst>
          </p:cNvPr>
          <p:cNvGrpSpPr/>
          <p:nvPr/>
        </p:nvGrpSpPr>
        <p:grpSpPr>
          <a:xfrm>
            <a:off x="2869322" y="1259234"/>
            <a:ext cx="420414" cy="1313342"/>
            <a:chOff x="4572000" y="2175641"/>
            <a:chExt cx="420414" cy="1313342"/>
          </a:xfrm>
        </p:grpSpPr>
        <p:sp>
          <p:nvSpPr>
            <p:cNvPr id="21" name="Triangle 20">
              <a:extLst>
                <a:ext uri="{FF2B5EF4-FFF2-40B4-BE49-F238E27FC236}">
                  <a16:creationId xmlns:a16="http://schemas.microsoft.com/office/drawing/2014/main" id="{56ADD704-044E-FF4C-ADBA-957D387B1BB7}"/>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5E4637-D27D-EC46-9460-B6CFD5EFC972}"/>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8492E2AA-ED59-D044-9545-193F66583EE3}"/>
              </a:ext>
            </a:extLst>
          </p:cNvPr>
          <p:cNvGrpSpPr/>
          <p:nvPr/>
        </p:nvGrpSpPr>
        <p:grpSpPr>
          <a:xfrm>
            <a:off x="4430104" y="1354318"/>
            <a:ext cx="420414" cy="1313342"/>
            <a:chOff x="4572000" y="2175641"/>
            <a:chExt cx="420414" cy="1313342"/>
          </a:xfrm>
        </p:grpSpPr>
        <p:sp>
          <p:nvSpPr>
            <p:cNvPr id="24" name="Triangle 23">
              <a:extLst>
                <a:ext uri="{FF2B5EF4-FFF2-40B4-BE49-F238E27FC236}">
                  <a16:creationId xmlns:a16="http://schemas.microsoft.com/office/drawing/2014/main" id="{9EABE718-A838-204C-9EA3-72728D91EEF3}"/>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5D986D-42BA-2C4F-99B7-77CBE40CBA30}"/>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C97B6313-6629-8645-9319-653B0AC485FC}"/>
              </a:ext>
            </a:extLst>
          </p:cNvPr>
          <p:cNvGrpSpPr/>
          <p:nvPr/>
        </p:nvGrpSpPr>
        <p:grpSpPr>
          <a:xfrm>
            <a:off x="4088514" y="2667701"/>
            <a:ext cx="420414" cy="1313342"/>
            <a:chOff x="4572000" y="2175641"/>
            <a:chExt cx="420414" cy="1313342"/>
          </a:xfrm>
        </p:grpSpPr>
        <p:sp>
          <p:nvSpPr>
            <p:cNvPr id="27" name="Triangle 26">
              <a:extLst>
                <a:ext uri="{FF2B5EF4-FFF2-40B4-BE49-F238E27FC236}">
                  <a16:creationId xmlns:a16="http://schemas.microsoft.com/office/drawing/2014/main" id="{3B68D47A-B0E9-C748-90EB-9F3E37B1C4B8}"/>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0350CE-4D73-F841-8044-C5BAE21CFFB7}"/>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52FF8B7-876E-ED45-98EA-40982D79BF81}"/>
              </a:ext>
            </a:extLst>
          </p:cNvPr>
          <p:cNvGrpSpPr/>
          <p:nvPr/>
        </p:nvGrpSpPr>
        <p:grpSpPr>
          <a:xfrm>
            <a:off x="5652381" y="1395946"/>
            <a:ext cx="420414" cy="1313342"/>
            <a:chOff x="4572000" y="2175641"/>
            <a:chExt cx="420414" cy="1313342"/>
          </a:xfrm>
        </p:grpSpPr>
        <p:sp>
          <p:nvSpPr>
            <p:cNvPr id="30" name="Triangle 29">
              <a:extLst>
                <a:ext uri="{FF2B5EF4-FFF2-40B4-BE49-F238E27FC236}">
                  <a16:creationId xmlns:a16="http://schemas.microsoft.com/office/drawing/2014/main" id="{5EF695E1-570F-CA4D-9CB5-454FB0C8D729}"/>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62A213-68C8-264E-B9BB-F4D7C281F32A}"/>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162FE67-E2C5-E048-892D-74ABE310DBE9}"/>
              </a:ext>
            </a:extLst>
          </p:cNvPr>
          <p:cNvGrpSpPr/>
          <p:nvPr/>
        </p:nvGrpSpPr>
        <p:grpSpPr>
          <a:xfrm>
            <a:off x="4890389" y="2714593"/>
            <a:ext cx="420414" cy="1313342"/>
            <a:chOff x="4572000" y="2175641"/>
            <a:chExt cx="420414" cy="1313342"/>
          </a:xfrm>
        </p:grpSpPr>
        <p:sp>
          <p:nvSpPr>
            <p:cNvPr id="33" name="Triangle 32">
              <a:extLst>
                <a:ext uri="{FF2B5EF4-FFF2-40B4-BE49-F238E27FC236}">
                  <a16:creationId xmlns:a16="http://schemas.microsoft.com/office/drawing/2014/main" id="{F2A208E7-FB0A-254D-869A-04BBBE0731DA}"/>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FA52FA3-F7AB-E44D-B59C-3D0E5B2178D5}"/>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A0BFAED3-46CE-1C4D-BC12-BB9216661040}"/>
              </a:ext>
            </a:extLst>
          </p:cNvPr>
          <p:cNvGrpSpPr/>
          <p:nvPr/>
        </p:nvGrpSpPr>
        <p:grpSpPr>
          <a:xfrm>
            <a:off x="6881199" y="2847583"/>
            <a:ext cx="420414" cy="1313342"/>
            <a:chOff x="4572000" y="2175641"/>
            <a:chExt cx="420414" cy="1313342"/>
          </a:xfrm>
        </p:grpSpPr>
        <p:sp>
          <p:nvSpPr>
            <p:cNvPr id="36" name="Triangle 35">
              <a:extLst>
                <a:ext uri="{FF2B5EF4-FFF2-40B4-BE49-F238E27FC236}">
                  <a16:creationId xmlns:a16="http://schemas.microsoft.com/office/drawing/2014/main" id="{7C2A971B-95DA-F64A-A216-417C812B8847}"/>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BD84CBC-8219-6448-83E1-5AE6A5D22872}"/>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A6D588A-19C5-784E-92D5-43E774B7746C}"/>
              </a:ext>
            </a:extLst>
          </p:cNvPr>
          <p:cNvGrpSpPr/>
          <p:nvPr/>
        </p:nvGrpSpPr>
        <p:grpSpPr>
          <a:xfrm>
            <a:off x="7725995" y="1258235"/>
            <a:ext cx="420414" cy="1313342"/>
            <a:chOff x="4572000" y="2175641"/>
            <a:chExt cx="420414" cy="1313342"/>
          </a:xfrm>
        </p:grpSpPr>
        <p:sp>
          <p:nvSpPr>
            <p:cNvPr id="39" name="Triangle 38">
              <a:extLst>
                <a:ext uri="{FF2B5EF4-FFF2-40B4-BE49-F238E27FC236}">
                  <a16:creationId xmlns:a16="http://schemas.microsoft.com/office/drawing/2014/main" id="{F8644964-378B-AF4C-A0AE-1FE329A57288}"/>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255B2C0-86AA-3840-8E68-13C5EEBB45BB}"/>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0638E8C7-9DCB-B54C-BEA7-0E89AB5D10D1}"/>
              </a:ext>
            </a:extLst>
          </p:cNvPr>
          <p:cNvGrpSpPr/>
          <p:nvPr/>
        </p:nvGrpSpPr>
        <p:grpSpPr>
          <a:xfrm>
            <a:off x="6722259" y="1173854"/>
            <a:ext cx="420414" cy="1313342"/>
            <a:chOff x="4572000" y="2175641"/>
            <a:chExt cx="420414" cy="1313342"/>
          </a:xfrm>
        </p:grpSpPr>
        <p:sp>
          <p:nvSpPr>
            <p:cNvPr id="42" name="Triangle 41">
              <a:extLst>
                <a:ext uri="{FF2B5EF4-FFF2-40B4-BE49-F238E27FC236}">
                  <a16:creationId xmlns:a16="http://schemas.microsoft.com/office/drawing/2014/main" id="{FADF32B2-7AE6-574E-9967-6B93E2327273}"/>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852B583-9A8B-9E45-9136-4038C39C638F}"/>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420938D-C359-D741-9BF6-68CE66A5F5EC}"/>
              </a:ext>
            </a:extLst>
          </p:cNvPr>
          <p:cNvGrpSpPr/>
          <p:nvPr/>
        </p:nvGrpSpPr>
        <p:grpSpPr>
          <a:xfrm>
            <a:off x="6046715" y="2506739"/>
            <a:ext cx="420414" cy="1313342"/>
            <a:chOff x="4572000" y="2175641"/>
            <a:chExt cx="420414" cy="1313342"/>
          </a:xfrm>
        </p:grpSpPr>
        <p:sp>
          <p:nvSpPr>
            <p:cNvPr id="45" name="Triangle 44">
              <a:extLst>
                <a:ext uri="{FF2B5EF4-FFF2-40B4-BE49-F238E27FC236}">
                  <a16:creationId xmlns:a16="http://schemas.microsoft.com/office/drawing/2014/main" id="{FA101693-828B-EC46-BFBB-5A1C6BA801BB}"/>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A34EE03-E8AB-4346-A92C-43F857546A0E}"/>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F00B534-19A7-694B-B580-02B8AC0575EE}"/>
              </a:ext>
            </a:extLst>
          </p:cNvPr>
          <p:cNvGrpSpPr/>
          <p:nvPr/>
        </p:nvGrpSpPr>
        <p:grpSpPr>
          <a:xfrm>
            <a:off x="7747017" y="2839009"/>
            <a:ext cx="420414" cy="1313342"/>
            <a:chOff x="4572000" y="2175641"/>
            <a:chExt cx="420414" cy="1313342"/>
          </a:xfrm>
        </p:grpSpPr>
        <p:sp>
          <p:nvSpPr>
            <p:cNvPr id="48" name="Triangle 47">
              <a:extLst>
                <a:ext uri="{FF2B5EF4-FFF2-40B4-BE49-F238E27FC236}">
                  <a16:creationId xmlns:a16="http://schemas.microsoft.com/office/drawing/2014/main" id="{849E346A-110F-8745-B827-06D4BCC0063D}"/>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538539F-AF6B-4A41-A6E6-8AE90272BBAA}"/>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D60749C2-884E-314B-A2E4-C4C161E0CE23}"/>
              </a:ext>
            </a:extLst>
          </p:cNvPr>
          <p:cNvGrpSpPr/>
          <p:nvPr/>
        </p:nvGrpSpPr>
        <p:grpSpPr>
          <a:xfrm>
            <a:off x="8743321" y="1353819"/>
            <a:ext cx="420414" cy="1313342"/>
            <a:chOff x="4572000" y="2175641"/>
            <a:chExt cx="420414" cy="1313342"/>
          </a:xfrm>
        </p:grpSpPr>
        <p:sp>
          <p:nvSpPr>
            <p:cNvPr id="51" name="Triangle 50">
              <a:extLst>
                <a:ext uri="{FF2B5EF4-FFF2-40B4-BE49-F238E27FC236}">
                  <a16:creationId xmlns:a16="http://schemas.microsoft.com/office/drawing/2014/main" id="{73E1E3B5-B298-C343-B907-9AB0198ACC73}"/>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351604B-A8CA-A843-99E8-E2981B717FC5}"/>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1B1974A-982B-F644-A1E5-84F5C3FC7BB2}"/>
              </a:ext>
            </a:extLst>
          </p:cNvPr>
          <p:cNvGrpSpPr/>
          <p:nvPr/>
        </p:nvGrpSpPr>
        <p:grpSpPr>
          <a:xfrm>
            <a:off x="8442657" y="2415131"/>
            <a:ext cx="420414" cy="1313342"/>
            <a:chOff x="4572000" y="2175641"/>
            <a:chExt cx="420414" cy="1313342"/>
          </a:xfrm>
        </p:grpSpPr>
        <p:sp>
          <p:nvSpPr>
            <p:cNvPr id="54" name="Triangle 53">
              <a:extLst>
                <a:ext uri="{FF2B5EF4-FFF2-40B4-BE49-F238E27FC236}">
                  <a16:creationId xmlns:a16="http://schemas.microsoft.com/office/drawing/2014/main" id="{E843EB95-8AA8-B441-AC5D-3714CD71A034}"/>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83C2E25-815E-7F4D-9837-0F417491D97D}"/>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63F08CB-85E0-1949-9B45-5307738E3CB9}"/>
              </a:ext>
            </a:extLst>
          </p:cNvPr>
          <p:cNvGrpSpPr/>
          <p:nvPr/>
        </p:nvGrpSpPr>
        <p:grpSpPr>
          <a:xfrm>
            <a:off x="9319590" y="2959113"/>
            <a:ext cx="420414" cy="1313342"/>
            <a:chOff x="4572000" y="2175641"/>
            <a:chExt cx="420414" cy="1313342"/>
          </a:xfrm>
        </p:grpSpPr>
        <p:sp>
          <p:nvSpPr>
            <p:cNvPr id="57" name="Triangle 56">
              <a:extLst>
                <a:ext uri="{FF2B5EF4-FFF2-40B4-BE49-F238E27FC236}">
                  <a16:creationId xmlns:a16="http://schemas.microsoft.com/office/drawing/2014/main" id="{4F81BBD3-D2F7-E74F-AA82-CF44A1649A00}"/>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971568E-3B89-7447-A951-9D4F1D1F9CF0}"/>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DCA0208A-338C-C041-B959-C35BD4E1C0CA}"/>
              </a:ext>
            </a:extLst>
          </p:cNvPr>
          <p:cNvGrpSpPr/>
          <p:nvPr/>
        </p:nvGrpSpPr>
        <p:grpSpPr>
          <a:xfrm>
            <a:off x="9872732" y="1442043"/>
            <a:ext cx="420414" cy="1313342"/>
            <a:chOff x="4572000" y="2175641"/>
            <a:chExt cx="420414" cy="1313342"/>
          </a:xfrm>
        </p:grpSpPr>
        <p:sp>
          <p:nvSpPr>
            <p:cNvPr id="60" name="Triangle 59">
              <a:extLst>
                <a:ext uri="{FF2B5EF4-FFF2-40B4-BE49-F238E27FC236}">
                  <a16:creationId xmlns:a16="http://schemas.microsoft.com/office/drawing/2014/main" id="{A90C694C-24DF-A94F-B0B4-2328987CA43B}"/>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44B53CE-26BE-F844-A64B-701605A9F1A4}"/>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41B4CFEB-5921-0643-8D69-DEB3E040D57F}"/>
              </a:ext>
            </a:extLst>
          </p:cNvPr>
          <p:cNvGrpSpPr/>
          <p:nvPr/>
        </p:nvGrpSpPr>
        <p:grpSpPr>
          <a:xfrm>
            <a:off x="10394730" y="2433170"/>
            <a:ext cx="420414" cy="1313342"/>
            <a:chOff x="4572000" y="2175641"/>
            <a:chExt cx="420414" cy="1313342"/>
          </a:xfrm>
        </p:grpSpPr>
        <p:sp>
          <p:nvSpPr>
            <p:cNvPr id="63" name="Triangle 62">
              <a:extLst>
                <a:ext uri="{FF2B5EF4-FFF2-40B4-BE49-F238E27FC236}">
                  <a16:creationId xmlns:a16="http://schemas.microsoft.com/office/drawing/2014/main" id="{3B5003FB-86F8-A14B-B553-B2555685855B}"/>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29AD826-1115-BD4B-B73E-D734033B660E}"/>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EEAFC55F-CBB2-A74E-9E73-71E3D4941800}"/>
              </a:ext>
            </a:extLst>
          </p:cNvPr>
          <p:cNvGrpSpPr/>
          <p:nvPr/>
        </p:nvGrpSpPr>
        <p:grpSpPr>
          <a:xfrm>
            <a:off x="9340233" y="852918"/>
            <a:ext cx="420414" cy="1313342"/>
            <a:chOff x="4572000" y="2175641"/>
            <a:chExt cx="420414" cy="1313342"/>
          </a:xfrm>
        </p:grpSpPr>
        <p:sp>
          <p:nvSpPr>
            <p:cNvPr id="66" name="Triangle 65">
              <a:extLst>
                <a:ext uri="{FF2B5EF4-FFF2-40B4-BE49-F238E27FC236}">
                  <a16:creationId xmlns:a16="http://schemas.microsoft.com/office/drawing/2014/main" id="{35C86C0B-247B-CB45-ABAA-02B978293035}"/>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874ABC2-0F35-9F4A-9347-F5EECF66221E}"/>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CE6A9BB6-22CE-D94C-820D-3C4F25DBDE55}"/>
              </a:ext>
            </a:extLst>
          </p:cNvPr>
          <p:cNvGrpSpPr/>
          <p:nvPr/>
        </p:nvGrpSpPr>
        <p:grpSpPr>
          <a:xfrm>
            <a:off x="8146409" y="658119"/>
            <a:ext cx="420414" cy="1313342"/>
            <a:chOff x="4572000" y="2175641"/>
            <a:chExt cx="420414" cy="1313342"/>
          </a:xfrm>
        </p:grpSpPr>
        <p:sp>
          <p:nvSpPr>
            <p:cNvPr id="69" name="Triangle 68">
              <a:extLst>
                <a:ext uri="{FF2B5EF4-FFF2-40B4-BE49-F238E27FC236}">
                  <a16:creationId xmlns:a16="http://schemas.microsoft.com/office/drawing/2014/main" id="{5D09CD05-2C64-0E41-9B0A-B06E4E9596FD}"/>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4494894-DBFD-1D4C-A741-2A7C6F4BAA74}"/>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6DED411-5743-9D4E-9EA3-F964CADC22A4}"/>
              </a:ext>
            </a:extLst>
          </p:cNvPr>
          <p:cNvGrpSpPr/>
          <p:nvPr/>
        </p:nvGrpSpPr>
        <p:grpSpPr>
          <a:xfrm>
            <a:off x="7111620" y="710535"/>
            <a:ext cx="420414" cy="1313342"/>
            <a:chOff x="4572000" y="2175641"/>
            <a:chExt cx="420414" cy="1313342"/>
          </a:xfrm>
        </p:grpSpPr>
        <p:sp>
          <p:nvSpPr>
            <p:cNvPr id="72" name="Triangle 71">
              <a:extLst>
                <a:ext uri="{FF2B5EF4-FFF2-40B4-BE49-F238E27FC236}">
                  <a16:creationId xmlns:a16="http://schemas.microsoft.com/office/drawing/2014/main" id="{39888C24-2BFC-BE4E-A0D9-CF22B87F7495}"/>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6A582C-778C-7B4A-B7E7-C66B39B13E16}"/>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73029F38-84A7-E342-BA18-164B92CDC9BC}"/>
              </a:ext>
            </a:extLst>
          </p:cNvPr>
          <p:cNvGrpSpPr/>
          <p:nvPr/>
        </p:nvGrpSpPr>
        <p:grpSpPr>
          <a:xfrm>
            <a:off x="7348176" y="1840951"/>
            <a:ext cx="420414" cy="1313342"/>
            <a:chOff x="4572000" y="2175641"/>
            <a:chExt cx="420414" cy="1313342"/>
          </a:xfrm>
        </p:grpSpPr>
        <p:sp>
          <p:nvSpPr>
            <p:cNvPr id="75" name="Triangle 74">
              <a:extLst>
                <a:ext uri="{FF2B5EF4-FFF2-40B4-BE49-F238E27FC236}">
                  <a16:creationId xmlns:a16="http://schemas.microsoft.com/office/drawing/2014/main" id="{BC363C39-CD5F-D54E-BB5D-F759BC464DB7}"/>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3536E53-422D-6140-A0A8-7224C57B3DE3}"/>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63F6A057-1268-EF4B-B361-1A66464261BF}"/>
              </a:ext>
            </a:extLst>
          </p:cNvPr>
          <p:cNvGrpSpPr/>
          <p:nvPr/>
        </p:nvGrpSpPr>
        <p:grpSpPr>
          <a:xfrm>
            <a:off x="6210585" y="762028"/>
            <a:ext cx="420414" cy="1313342"/>
            <a:chOff x="4572000" y="2175641"/>
            <a:chExt cx="420414" cy="1313342"/>
          </a:xfrm>
        </p:grpSpPr>
        <p:sp>
          <p:nvSpPr>
            <p:cNvPr id="78" name="Triangle 77">
              <a:extLst>
                <a:ext uri="{FF2B5EF4-FFF2-40B4-BE49-F238E27FC236}">
                  <a16:creationId xmlns:a16="http://schemas.microsoft.com/office/drawing/2014/main" id="{308D1E07-D166-9D49-AE08-29095D0BDC22}"/>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3C57D7A-951E-EC46-A268-2D14273006C9}"/>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11AC89F9-8456-D44E-8EB7-AE86CC616CB7}"/>
              </a:ext>
            </a:extLst>
          </p:cNvPr>
          <p:cNvGrpSpPr/>
          <p:nvPr/>
        </p:nvGrpSpPr>
        <p:grpSpPr>
          <a:xfrm>
            <a:off x="5123754" y="976510"/>
            <a:ext cx="420414" cy="1313342"/>
            <a:chOff x="4572000" y="2175641"/>
            <a:chExt cx="420414" cy="1313342"/>
          </a:xfrm>
        </p:grpSpPr>
        <p:sp>
          <p:nvSpPr>
            <p:cNvPr id="81" name="Triangle 80">
              <a:extLst>
                <a:ext uri="{FF2B5EF4-FFF2-40B4-BE49-F238E27FC236}">
                  <a16:creationId xmlns:a16="http://schemas.microsoft.com/office/drawing/2014/main" id="{3340F82A-9108-1947-8B05-5A094560C33D}"/>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243E4BC-CB8E-874A-A3CD-892FB0418AC9}"/>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Can 82">
            <a:extLst>
              <a:ext uri="{FF2B5EF4-FFF2-40B4-BE49-F238E27FC236}">
                <a16:creationId xmlns:a16="http://schemas.microsoft.com/office/drawing/2014/main" id="{9D324B84-EB1F-0441-8BA4-D7929FEC08F6}"/>
              </a:ext>
            </a:extLst>
          </p:cNvPr>
          <p:cNvSpPr/>
          <p:nvPr/>
        </p:nvSpPr>
        <p:spPr>
          <a:xfrm>
            <a:off x="6386967" y="2213082"/>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n 83">
            <a:extLst>
              <a:ext uri="{FF2B5EF4-FFF2-40B4-BE49-F238E27FC236}">
                <a16:creationId xmlns:a16="http://schemas.microsoft.com/office/drawing/2014/main" id="{0CB275D7-B0BD-A641-A22E-27A7C47B02BF}"/>
              </a:ext>
            </a:extLst>
          </p:cNvPr>
          <p:cNvSpPr/>
          <p:nvPr/>
        </p:nvSpPr>
        <p:spPr>
          <a:xfrm>
            <a:off x="7504684" y="4403511"/>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n 84">
            <a:extLst>
              <a:ext uri="{FF2B5EF4-FFF2-40B4-BE49-F238E27FC236}">
                <a16:creationId xmlns:a16="http://schemas.microsoft.com/office/drawing/2014/main" id="{A1A510D5-07F5-1E40-8523-0712B4DE0575}"/>
              </a:ext>
            </a:extLst>
          </p:cNvPr>
          <p:cNvSpPr/>
          <p:nvPr/>
        </p:nvSpPr>
        <p:spPr>
          <a:xfrm>
            <a:off x="3579499" y="4158505"/>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an 85">
            <a:extLst>
              <a:ext uri="{FF2B5EF4-FFF2-40B4-BE49-F238E27FC236}">
                <a16:creationId xmlns:a16="http://schemas.microsoft.com/office/drawing/2014/main" id="{5978E179-EE24-1747-BD8D-AA77B9D7D969}"/>
              </a:ext>
            </a:extLst>
          </p:cNvPr>
          <p:cNvSpPr/>
          <p:nvPr/>
        </p:nvSpPr>
        <p:spPr>
          <a:xfrm>
            <a:off x="8411381" y="2061777"/>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n 86">
            <a:extLst>
              <a:ext uri="{FF2B5EF4-FFF2-40B4-BE49-F238E27FC236}">
                <a16:creationId xmlns:a16="http://schemas.microsoft.com/office/drawing/2014/main" id="{1558F98E-A3CF-5140-88F1-C2AAD3EDA4F0}"/>
              </a:ext>
            </a:extLst>
          </p:cNvPr>
          <p:cNvSpPr/>
          <p:nvPr/>
        </p:nvSpPr>
        <p:spPr>
          <a:xfrm>
            <a:off x="3183078" y="1544083"/>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an 87">
            <a:extLst>
              <a:ext uri="{FF2B5EF4-FFF2-40B4-BE49-F238E27FC236}">
                <a16:creationId xmlns:a16="http://schemas.microsoft.com/office/drawing/2014/main" id="{D4093CF6-4482-1247-87A8-03F2D658403E}"/>
              </a:ext>
            </a:extLst>
          </p:cNvPr>
          <p:cNvSpPr/>
          <p:nvPr/>
        </p:nvSpPr>
        <p:spPr>
          <a:xfrm>
            <a:off x="8421016" y="698854"/>
            <a:ext cx="275897" cy="120643"/>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018C90D0-6334-7543-99ED-C893944BF142}"/>
              </a:ext>
            </a:extLst>
          </p:cNvPr>
          <p:cNvCxnSpPr>
            <a:cxnSpLocks/>
          </p:cNvCxnSpPr>
          <p:nvPr/>
        </p:nvCxnSpPr>
        <p:spPr>
          <a:xfrm>
            <a:off x="3737909" y="4281425"/>
            <a:ext cx="0" cy="58212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7A53F27-51D4-9743-A3C8-32AD89327FF5}"/>
              </a:ext>
            </a:extLst>
          </p:cNvPr>
          <p:cNvCxnSpPr>
            <a:cxnSpLocks/>
          </p:cNvCxnSpPr>
          <p:nvPr/>
        </p:nvCxnSpPr>
        <p:spPr>
          <a:xfrm>
            <a:off x="7644244" y="4524154"/>
            <a:ext cx="0" cy="66838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3834BC02-4BE7-EB41-B77E-3A262E4EC668}"/>
              </a:ext>
            </a:extLst>
          </p:cNvPr>
          <p:cNvGrpSpPr/>
          <p:nvPr/>
        </p:nvGrpSpPr>
        <p:grpSpPr>
          <a:xfrm>
            <a:off x="6424534" y="3451693"/>
            <a:ext cx="420414" cy="1313342"/>
            <a:chOff x="4572000" y="2175641"/>
            <a:chExt cx="420414" cy="1313342"/>
          </a:xfrm>
        </p:grpSpPr>
        <p:sp>
          <p:nvSpPr>
            <p:cNvPr id="93" name="Triangle 92">
              <a:extLst>
                <a:ext uri="{FF2B5EF4-FFF2-40B4-BE49-F238E27FC236}">
                  <a16:creationId xmlns:a16="http://schemas.microsoft.com/office/drawing/2014/main" id="{2FF6B5F4-FEEC-0547-B21E-7F2A4A7FF6A1}"/>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7D26379-4CEE-394A-8A75-183FD1B9F579}"/>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FCE969DA-4FFA-D342-BE68-122B3AF1875F}"/>
              </a:ext>
            </a:extLst>
          </p:cNvPr>
          <p:cNvGrpSpPr/>
          <p:nvPr/>
        </p:nvGrpSpPr>
        <p:grpSpPr>
          <a:xfrm>
            <a:off x="8207482" y="3615008"/>
            <a:ext cx="420414" cy="1313342"/>
            <a:chOff x="4572000" y="2175641"/>
            <a:chExt cx="420414" cy="1313342"/>
          </a:xfrm>
        </p:grpSpPr>
        <p:sp>
          <p:nvSpPr>
            <p:cNvPr id="96" name="Triangle 95">
              <a:extLst>
                <a:ext uri="{FF2B5EF4-FFF2-40B4-BE49-F238E27FC236}">
                  <a16:creationId xmlns:a16="http://schemas.microsoft.com/office/drawing/2014/main" id="{EEB3892D-F42F-3B46-9FA6-1EE52E0E42A8}"/>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9CE803-D101-3A4E-B113-9CB732910A9D}"/>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3C722E79-002C-A14D-A8EC-087988120731}"/>
              </a:ext>
            </a:extLst>
          </p:cNvPr>
          <p:cNvGrpSpPr/>
          <p:nvPr/>
        </p:nvGrpSpPr>
        <p:grpSpPr>
          <a:xfrm>
            <a:off x="5436920" y="3562155"/>
            <a:ext cx="420414" cy="1313342"/>
            <a:chOff x="4572000" y="2175641"/>
            <a:chExt cx="420414" cy="1313342"/>
          </a:xfrm>
        </p:grpSpPr>
        <p:sp>
          <p:nvSpPr>
            <p:cNvPr id="99" name="Triangle 98">
              <a:extLst>
                <a:ext uri="{FF2B5EF4-FFF2-40B4-BE49-F238E27FC236}">
                  <a16:creationId xmlns:a16="http://schemas.microsoft.com/office/drawing/2014/main" id="{219CFBE6-E020-A44C-BBC2-4917FD6C843E}"/>
                </a:ext>
              </a:extLst>
            </p:cNvPr>
            <p:cNvSpPr/>
            <p:nvPr/>
          </p:nvSpPr>
          <p:spPr>
            <a:xfrm>
              <a:off x="4572000" y="2175641"/>
              <a:ext cx="420414" cy="1072056"/>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05DA110E-5556-8B43-B318-949F5CD76DE2}"/>
                </a:ext>
              </a:extLst>
            </p:cNvPr>
            <p:cNvSpPr/>
            <p:nvPr/>
          </p:nvSpPr>
          <p:spPr>
            <a:xfrm flipH="1">
              <a:off x="4750677" y="3247697"/>
              <a:ext cx="52552" cy="241286"/>
            </a:xfrm>
            <a:prstGeom prst="rect">
              <a:avLst/>
            </a:prstGeom>
            <a:solidFill>
              <a:srgbClr val="AB7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65164A3A-2665-5A4E-B189-AE6CD24DB26F}"/>
              </a:ext>
            </a:extLst>
          </p:cNvPr>
          <p:cNvSpPr txBox="1"/>
          <p:nvPr/>
        </p:nvSpPr>
        <p:spPr>
          <a:xfrm rot="338329">
            <a:off x="4160151" y="4986595"/>
            <a:ext cx="2294346" cy="369332"/>
          </a:xfrm>
          <a:prstGeom prst="rect">
            <a:avLst/>
          </a:prstGeom>
          <a:noFill/>
        </p:spPr>
        <p:txBody>
          <a:bodyPr wrap="none" rtlCol="0">
            <a:spAutoFit/>
          </a:bodyPr>
          <a:lstStyle/>
          <a:p>
            <a:r>
              <a:rPr lang="en-US" dirty="0">
                <a:solidFill>
                  <a:schemeClr val="bg1"/>
                </a:solidFill>
              </a:rPr>
              <a:t>The Observability Path</a:t>
            </a:r>
          </a:p>
        </p:txBody>
      </p:sp>
    </p:spTree>
    <p:extLst>
      <p:ext uri="{BB962C8B-B14F-4D97-AF65-F5344CB8AC3E}">
        <p14:creationId xmlns:p14="http://schemas.microsoft.com/office/powerpoint/2010/main" val="177223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3D91-B747-6949-9B7C-3FC3F3EC28A8}"/>
              </a:ext>
            </a:extLst>
          </p:cNvPr>
          <p:cNvSpPr>
            <a:spLocks noGrp="1"/>
          </p:cNvSpPr>
          <p:nvPr>
            <p:ph type="title"/>
          </p:nvPr>
        </p:nvSpPr>
        <p:spPr>
          <a:xfrm>
            <a:off x="449317" y="239930"/>
            <a:ext cx="10515600" cy="1325563"/>
          </a:xfrm>
        </p:spPr>
        <p:txBody>
          <a:bodyPr/>
          <a:lstStyle/>
          <a:p>
            <a:r>
              <a:rPr lang="en-US" dirty="0"/>
              <a:t>The Distribution of Fraudulent Events</a:t>
            </a:r>
          </a:p>
        </p:txBody>
      </p:sp>
      <p:sp>
        <p:nvSpPr>
          <p:cNvPr id="3" name="Content Placeholder 2">
            <a:extLst>
              <a:ext uri="{FF2B5EF4-FFF2-40B4-BE49-F238E27FC236}">
                <a16:creationId xmlns:a16="http://schemas.microsoft.com/office/drawing/2014/main" id="{AF7E974B-1DFC-B246-9816-0FCD7E9FF1E7}"/>
              </a:ext>
            </a:extLst>
          </p:cNvPr>
          <p:cNvSpPr>
            <a:spLocks noGrp="1"/>
          </p:cNvSpPr>
          <p:nvPr>
            <p:ph idx="1"/>
          </p:nvPr>
        </p:nvSpPr>
        <p:spPr>
          <a:xfrm>
            <a:off x="536038" y="5558581"/>
            <a:ext cx="10597045" cy="923181"/>
          </a:xfrm>
        </p:spPr>
        <p:txBody>
          <a:bodyPr>
            <a:normAutofit fontScale="70000" lnSpcReduction="20000"/>
          </a:bodyPr>
          <a:lstStyle/>
          <a:p>
            <a:pPr marL="0" indent="0">
              <a:buNone/>
            </a:pPr>
            <a:r>
              <a:rPr lang="en-US" dirty="0"/>
              <a:t>Unfortunately, most fraudulent events are not easy to observe.  If they are easy to observe, our systems could detect them with simple deterministic rules.  Fraudsters know this.  So, they deliberately bury most fraudulent events deep in the forest where they are hard to find.</a:t>
            </a:r>
          </a:p>
        </p:txBody>
      </p:sp>
      <p:sp>
        <p:nvSpPr>
          <p:cNvPr id="4" name="Freeform 3">
            <a:extLst>
              <a:ext uri="{FF2B5EF4-FFF2-40B4-BE49-F238E27FC236}">
                <a16:creationId xmlns:a16="http://schemas.microsoft.com/office/drawing/2014/main" id="{418AA9F8-CCAD-4A40-8C4D-2799616B42A8}"/>
              </a:ext>
            </a:extLst>
          </p:cNvPr>
          <p:cNvSpPr/>
          <p:nvPr/>
        </p:nvSpPr>
        <p:spPr>
          <a:xfrm>
            <a:off x="2406871" y="2232374"/>
            <a:ext cx="6358758" cy="2659326"/>
          </a:xfrm>
          <a:custGeom>
            <a:avLst/>
            <a:gdLst>
              <a:gd name="connsiteX0" fmla="*/ 168970 w 6395152"/>
              <a:gd name="connsiteY0" fmla="*/ 2393381 h 2503338"/>
              <a:gd name="connsiteX1" fmla="*/ 1840114 w 6395152"/>
              <a:gd name="connsiteY1" fmla="*/ 2162153 h 2503338"/>
              <a:gd name="connsiteX2" fmla="*/ 3427176 w 6395152"/>
              <a:gd name="connsiteY2" fmla="*/ 7533 h 2503338"/>
              <a:gd name="connsiteX3" fmla="*/ 4152390 w 6395152"/>
              <a:gd name="connsiteY3" fmla="*/ 1478981 h 2503338"/>
              <a:gd name="connsiteX4" fmla="*/ 4520252 w 6395152"/>
              <a:gd name="connsiteY4" fmla="*/ 2267257 h 2503338"/>
              <a:gd name="connsiteX5" fmla="*/ 6243949 w 6395152"/>
              <a:gd name="connsiteY5" fmla="*/ 2498485 h 2503338"/>
              <a:gd name="connsiteX6" fmla="*/ 168970 w 6395152"/>
              <a:gd name="connsiteY6" fmla="*/ 2393381 h 2503338"/>
              <a:gd name="connsiteX0" fmla="*/ 163754 w 6389936"/>
              <a:gd name="connsiteY0" fmla="*/ 2389636 h 2501972"/>
              <a:gd name="connsiteX1" fmla="*/ 1876939 w 6389936"/>
              <a:gd name="connsiteY1" fmla="*/ 1948201 h 2501972"/>
              <a:gd name="connsiteX2" fmla="*/ 3421960 w 6389936"/>
              <a:gd name="connsiteY2" fmla="*/ 3788 h 2501972"/>
              <a:gd name="connsiteX3" fmla="*/ 4147174 w 6389936"/>
              <a:gd name="connsiteY3" fmla="*/ 1475236 h 2501972"/>
              <a:gd name="connsiteX4" fmla="*/ 4515036 w 6389936"/>
              <a:gd name="connsiteY4" fmla="*/ 2263512 h 2501972"/>
              <a:gd name="connsiteX5" fmla="*/ 6238733 w 6389936"/>
              <a:gd name="connsiteY5" fmla="*/ 2494740 h 2501972"/>
              <a:gd name="connsiteX6" fmla="*/ 163754 w 6389936"/>
              <a:gd name="connsiteY6" fmla="*/ 2389636 h 2501972"/>
              <a:gd name="connsiteX0" fmla="*/ 163754 w 6389936"/>
              <a:gd name="connsiteY0" fmla="*/ 2388444 h 2500780"/>
              <a:gd name="connsiteX1" fmla="*/ 1876939 w 6389936"/>
              <a:gd name="connsiteY1" fmla="*/ 1947009 h 2500780"/>
              <a:gd name="connsiteX2" fmla="*/ 2518071 w 6389936"/>
              <a:gd name="connsiteY2" fmla="*/ 1137712 h 2500780"/>
              <a:gd name="connsiteX3" fmla="*/ 3421960 w 6389936"/>
              <a:gd name="connsiteY3" fmla="*/ 2596 h 2500780"/>
              <a:gd name="connsiteX4" fmla="*/ 4147174 w 6389936"/>
              <a:gd name="connsiteY4" fmla="*/ 1474044 h 2500780"/>
              <a:gd name="connsiteX5" fmla="*/ 4515036 w 6389936"/>
              <a:gd name="connsiteY5" fmla="*/ 2262320 h 2500780"/>
              <a:gd name="connsiteX6" fmla="*/ 6238733 w 6389936"/>
              <a:gd name="connsiteY6" fmla="*/ 2493548 h 2500780"/>
              <a:gd name="connsiteX7" fmla="*/ 163754 w 6389936"/>
              <a:gd name="connsiteY7" fmla="*/ 2388444 h 2500780"/>
              <a:gd name="connsiteX0" fmla="*/ 163754 w 6389936"/>
              <a:gd name="connsiteY0" fmla="*/ 2385899 h 2498235"/>
              <a:gd name="connsiteX1" fmla="*/ 1876939 w 6389936"/>
              <a:gd name="connsiteY1" fmla="*/ 1944464 h 2498235"/>
              <a:gd name="connsiteX2" fmla="*/ 2518071 w 6389936"/>
              <a:gd name="connsiteY2" fmla="*/ 1135167 h 2498235"/>
              <a:gd name="connsiteX3" fmla="*/ 3421960 w 6389936"/>
              <a:gd name="connsiteY3" fmla="*/ 51 h 2498235"/>
              <a:gd name="connsiteX4" fmla="*/ 3979009 w 6389936"/>
              <a:gd name="connsiteY4" fmla="*/ 1093126 h 2498235"/>
              <a:gd name="connsiteX5" fmla="*/ 4515036 w 6389936"/>
              <a:gd name="connsiteY5" fmla="*/ 2259775 h 2498235"/>
              <a:gd name="connsiteX6" fmla="*/ 6238733 w 6389936"/>
              <a:gd name="connsiteY6" fmla="*/ 2491003 h 2498235"/>
              <a:gd name="connsiteX7" fmla="*/ 163754 w 6389936"/>
              <a:gd name="connsiteY7" fmla="*/ 2385899 h 2498235"/>
              <a:gd name="connsiteX0" fmla="*/ 163754 w 6401971"/>
              <a:gd name="connsiteY0" fmla="*/ 2385898 h 2500964"/>
              <a:gd name="connsiteX1" fmla="*/ 1876939 w 6401971"/>
              <a:gd name="connsiteY1" fmla="*/ 1944463 h 2500964"/>
              <a:gd name="connsiteX2" fmla="*/ 2518071 w 6401971"/>
              <a:gd name="connsiteY2" fmla="*/ 1135166 h 2500964"/>
              <a:gd name="connsiteX3" fmla="*/ 3421960 w 6401971"/>
              <a:gd name="connsiteY3" fmla="*/ 50 h 2500964"/>
              <a:gd name="connsiteX4" fmla="*/ 3979009 w 6401971"/>
              <a:gd name="connsiteY4" fmla="*/ 1093125 h 2500964"/>
              <a:gd name="connsiteX5" fmla="*/ 4620139 w 6401971"/>
              <a:gd name="connsiteY5" fmla="*/ 2196712 h 2500964"/>
              <a:gd name="connsiteX6" fmla="*/ 6238733 w 6401971"/>
              <a:gd name="connsiteY6" fmla="*/ 2491002 h 2500964"/>
              <a:gd name="connsiteX7" fmla="*/ 163754 w 6401971"/>
              <a:gd name="connsiteY7" fmla="*/ 2385898 h 2500964"/>
              <a:gd name="connsiteX0" fmla="*/ 163754 w 6401971"/>
              <a:gd name="connsiteY0" fmla="*/ 2385898 h 2500964"/>
              <a:gd name="connsiteX1" fmla="*/ 1876939 w 6401971"/>
              <a:gd name="connsiteY1" fmla="*/ 1944463 h 2500964"/>
              <a:gd name="connsiteX2" fmla="*/ 2518071 w 6401971"/>
              <a:gd name="connsiteY2" fmla="*/ 1135166 h 2500964"/>
              <a:gd name="connsiteX3" fmla="*/ 3421960 w 6401971"/>
              <a:gd name="connsiteY3" fmla="*/ 50 h 2500964"/>
              <a:gd name="connsiteX4" fmla="*/ 3979009 w 6401971"/>
              <a:gd name="connsiteY4" fmla="*/ 1093125 h 2500964"/>
              <a:gd name="connsiteX5" fmla="*/ 4620139 w 6401971"/>
              <a:gd name="connsiteY5" fmla="*/ 2196712 h 2500964"/>
              <a:gd name="connsiteX6" fmla="*/ 6238733 w 6401971"/>
              <a:gd name="connsiteY6" fmla="*/ 2491002 h 2500964"/>
              <a:gd name="connsiteX7" fmla="*/ 163754 w 6401971"/>
              <a:gd name="connsiteY7" fmla="*/ 2385898 h 2500964"/>
              <a:gd name="connsiteX0" fmla="*/ 0 w 6238217"/>
              <a:gd name="connsiteY0" fmla="*/ 2385898 h 2500964"/>
              <a:gd name="connsiteX1" fmla="*/ 1713185 w 6238217"/>
              <a:gd name="connsiteY1" fmla="*/ 1944463 h 2500964"/>
              <a:gd name="connsiteX2" fmla="*/ 2354317 w 6238217"/>
              <a:gd name="connsiteY2" fmla="*/ 1135166 h 2500964"/>
              <a:gd name="connsiteX3" fmla="*/ 3258206 w 6238217"/>
              <a:gd name="connsiteY3" fmla="*/ 50 h 2500964"/>
              <a:gd name="connsiteX4" fmla="*/ 3815255 w 6238217"/>
              <a:gd name="connsiteY4" fmla="*/ 1093125 h 2500964"/>
              <a:gd name="connsiteX5" fmla="*/ 4456385 w 6238217"/>
              <a:gd name="connsiteY5" fmla="*/ 2196712 h 2500964"/>
              <a:gd name="connsiteX6" fmla="*/ 6074979 w 6238217"/>
              <a:gd name="connsiteY6" fmla="*/ 2491002 h 2500964"/>
              <a:gd name="connsiteX7" fmla="*/ 0 w 6238217"/>
              <a:gd name="connsiteY7" fmla="*/ 2385898 h 2500964"/>
              <a:gd name="connsiteX0" fmla="*/ 0 w 6748770"/>
              <a:gd name="connsiteY0" fmla="*/ 2659167 h 2684091"/>
              <a:gd name="connsiteX1" fmla="*/ 2196661 w 6748770"/>
              <a:gd name="connsiteY1" fmla="*/ 1944463 h 2684091"/>
              <a:gd name="connsiteX2" fmla="*/ 2837793 w 6748770"/>
              <a:gd name="connsiteY2" fmla="*/ 1135166 h 2684091"/>
              <a:gd name="connsiteX3" fmla="*/ 3741682 w 6748770"/>
              <a:gd name="connsiteY3" fmla="*/ 50 h 2684091"/>
              <a:gd name="connsiteX4" fmla="*/ 4298731 w 6748770"/>
              <a:gd name="connsiteY4" fmla="*/ 1093125 h 2684091"/>
              <a:gd name="connsiteX5" fmla="*/ 4939861 w 6748770"/>
              <a:gd name="connsiteY5" fmla="*/ 2196712 h 2684091"/>
              <a:gd name="connsiteX6" fmla="*/ 6558455 w 6748770"/>
              <a:gd name="connsiteY6" fmla="*/ 2491002 h 2684091"/>
              <a:gd name="connsiteX7" fmla="*/ 0 w 6748770"/>
              <a:gd name="connsiteY7" fmla="*/ 2659167 h 2684091"/>
              <a:gd name="connsiteX0" fmla="*/ 0 w 6748770"/>
              <a:gd name="connsiteY0" fmla="*/ 2659167 h 2661048"/>
              <a:gd name="connsiteX1" fmla="*/ 2196661 w 6748770"/>
              <a:gd name="connsiteY1" fmla="*/ 1944463 h 2661048"/>
              <a:gd name="connsiteX2" fmla="*/ 2837793 w 6748770"/>
              <a:gd name="connsiteY2" fmla="*/ 1135166 h 2661048"/>
              <a:gd name="connsiteX3" fmla="*/ 3741682 w 6748770"/>
              <a:gd name="connsiteY3" fmla="*/ 50 h 2661048"/>
              <a:gd name="connsiteX4" fmla="*/ 4298731 w 6748770"/>
              <a:gd name="connsiteY4" fmla="*/ 1093125 h 2661048"/>
              <a:gd name="connsiteX5" fmla="*/ 4939861 w 6748770"/>
              <a:gd name="connsiteY5" fmla="*/ 2196712 h 2661048"/>
              <a:gd name="connsiteX6" fmla="*/ 6558455 w 6748770"/>
              <a:gd name="connsiteY6" fmla="*/ 2491002 h 2661048"/>
              <a:gd name="connsiteX7" fmla="*/ 0 w 6748770"/>
              <a:gd name="connsiteY7" fmla="*/ 2659167 h 2661048"/>
              <a:gd name="connsiteX0" fmla="*/ 0 w 6748770"/>
              <a:gd name="connsiteY0" fmla="*/ 2659167 h 2661048"/>
              <a:gd name="connsiteX1" fmla="*/ 2196661 w 6748770"/>
              <a:gd name="connsiteY1" fmla="*/ 1944463 h 2661048"/>
              <a:gd name="connsiteX2" fmla="*/ 2837793 w 6748770"/>
              <a:gd name="connsiteY2" fmla="*/ 1135166 h 2661048"/>
              <a:gd name="connsiteX3" fmla="*/ 3741682 w 6748770"/>
              <a:gd name="connsiteY3" fmla="*/ 50 h 2661048"/>
              <a:gd name="connsiteX4" fmla="*/ 4298731 w 6748770"/>
              <a:gd name="connsiteY4" fmla="*/ 1093125 h 2661048"/>
              <a:gd name="connsiteX5" fmla="*/ 4939861 w 6748770"/>
              <a:gd name="connsiteY5" fmla="*/ 2196712 h 2661048"/>
              <a:gd name="connsiteX6" fmla="*/ 6558455 w 6748770"/>
              <a:gd name="connsiteY6" fmla="*/ 2491002 h 2661048"/>
              <a:gd name="connsiteX7" fmla="*/ 0 w 6748770"/>
              <a:gd name="connsiteY7" fmla="*/ 2659167 h 2661048"/>
              <a:gd name="connsiteX0" fmla="*/ 0 w 6984767"/>
              <a:gd name="connsiteY0" fmla="*/ 2659167 h 2729736"/>
              <a:gd name="connsiteX1" fmla="*/ 2196661 w 6984767"/>
              <a:gd name="connsiteY1" fmla="*/ 1944463 h 2729736"/>
              <a:gd name="connsiteX2" fmla="*/ 2837793 w 6984767"/>
              <a:gd name="connsiteY2" fmla="*/ 1135166 h 2729736"/>
              <a:gd name="connsiteX3" fmla="*/ 3741682 w 6984767"/>
              <a:gd name="connsiteY3" fmla="*/ 50 h 2729736"/>
              <a:gd name="connsiteX4" fmla="*/ 4298731 w 6984767"/>
              <a:gd name="connsiteY4" fmla="*/ 1093125 h 2729736"/>
              <a:gd name="connsiteX5" fmla="*/ 4939861 w 6984767"/>
              <a:gd name="connsiteY5" fmla="*/ 2196712 h 2729736"/>
              <a:gd name="connsiteX6" fmla="*/ 6810703 w 6984767"/>
              <a:gd name="connsiteY6" fmla="*/ 2701209 h 2729736"/>
              <a:gd name="connsiteX7" fmla="*/ 0 w 6984767"/>
              <a:gd name="connsiteY7" fmla="*/ 2659167 h 2729736"/>
              <a:gd name="connsiteX0" fmla="*/ 0 w 6810703"/>
              <a:gd name="connsiteY0" fmla="*/ 2659167 h 2729736"/>
              <a:gd name="connsiteX1" fmla="*/ 2196661 w 6810703"/>
              <a:gd name="connsiteY1" fmla="*/ 1944463 h 2729736"/>
              <a:gd name="connsiteX2" fmla="*/ 2837793 w 6810703"/>
              <a:gd name="connsiteY2" fmla="*/ 1135166 h 2729736"/>
              <a:gd name="connsiteX3" fmla="*/ 3741682 w 6810703"/>
              <a:gd name="connsiteY3" fmla="*/ 50 h 2729736"/>
              <a:gd name="connsiteX4" fmla="*/ 4298731 w 6810703"/>
              <a:gd name="connsiteY4" fmla="*/ 1093125 h 2729736"/>
              <a:gd name="connsiteX5" fmla="*/ 4939861 w 6810703"/>
              <a:gd name="connsiteY5" fmla="*/ 2196712 h 2729736"/>
              <a:gd name="connsiteX6" fmla="*/ 6810703 w 6810703"/>
              <a:gd name="connsiteY6" fmla="*/ 2701209 h 2729736"/>
              <a:gd name="connsiteX7" fmla="*/ 0 w 6810703"/>
              <a:gd name="connsiteY7" fmla="*/ 2659167 h 2729736"/>
              <a:gd name="connsiteX0" fmla="*/ 0 w 6810703"/>
              <a:gd name="connsiteY0" fmla="*/ 2659167 h 2701209"/>
              <a:gd name="connsiteX1" fmla="*/ 2196661 w 6810703"/>
              <a:gd name="connsiteY1" fmla="*/ 1944463 h 2701209"/>
              <a:gd name="connsiteX2" fmla="*/ 2837793 w 6810703"/>
              <a:gd name="connsiteY2" fmla="*/ 1135166 h 2701209"/>
              <a:gd name="connsiteX3" fmla="*/ 3741682 w 6810703"/>
              <a:gd name="connsiteY3" fmla="*/ 50 h 2701209"/>
              <a:gd name="connsiteX4" fmla="*/ 4298731 w 6810703"/>
              <a:gd name="connsiteY4" fmla="*/ 1093125 h 2701209"/>
              <a:gd name="connsiteX5" fmla="*/ 4939861 w 6810703"/>
              <a:gd name="connsiteY5" fmla="*/ 2196712 h 2701209"/>
              <a:gd name="connsiteX6" fmla="*/ 6810703 w 6810703"/>
              <a:gd name="connsiteY6" fmla="*/ 2701209 h 2701209"/>
              <a:gd name="connsiteX7" fmla="*/ 0 w 6810703"/>
              <a:gd name="connsiteY7" fmla="*/ 2659167 h 2701209"/>
              <a:gd name="connsiteX0" fmla="*/ 0 w 6810703"/>
              <a:gd name="connsiteY0" fmla="*/ 2659167 h 2701209"/>
              <a:gd name="connsiteX1" fmla="*/ 2196661 w 6810703"/>
              <a:gd name="connsiteY1" fmla="*/ 1944463 h 2701209"/>
              <a:gd name="connsiteX2" fmla="*/ 2837793 w 6810703"/>
              <a:gd name="connsiteY2" fmla="*/ 1135166 h 2701209"/>
              <a:gd name="connsiteX3" fmla="*/ 3741682 w 6810703"/>
              <a:gd name="connsiteY3" fmla="*/ 50 h 2701209"/>
              <a:gd name="connsiteX4" fmla="*/ 4298731 w 6810703"/>
              <a:gd name="connsiteY4" fmla="*/ 1093125 h 2701209"/>
              <a:gd name="connsiteX5" fmla="*/ 4939861 w 6810703"/>
              <a:gd name="connsiteY5" fmla="*/ 2123139 h 2701209"/>
              <a:gd name="connsiteX6" fmla="*/ 6810703 w 6810703"/>
              <a:gd name="connsiteY6" fmla="*/ 2701209 h 2701209"/>
              <a:gd name="connsiteX7" fmla="*/ 0 w 6810703"/>
              <a:gd name="connsiteY7" fmla="*/ 2659167 h 2701209"/>
              <a:gd name="connsiteX0" fmla="*/ 0 w 6810703"/>
              <a:gd name="connsiteY0" fmla="*/ 2659167 h 2701209"/>
              <a:gd name="connsiteX1" fmla="*/ 2196661 w 6810703"/>
              <a:gd name="connsiteY1" fmla="*/ 1944463 h 2701209"/>
              <a:gd name="connsiteX2" fmla="*/ 2837793 w 6810703"/>
              <a:gd name="connsiteY2" fmla="*/ 1135166 h 2701209"/>
              <a:gd name="connsiteX3" fmla="*/ 3741682 w 6810703"/>
              <a:gd name="connsiteY3" fmla="*/ 50 h 2701209"/>
              <a:gd name="connsiteX4" fmla="*/ 4393324 w 6810703"/>
              <a:gd name="connsiteY4" fmla="*/ 1093125 h 2701209"/>
              <a:gd name="connsiteX5" fmla="*/ 4939861 w 6810703"/>
              <a:gd name="connsiteY5" fmla="*/ 2123139 h 2701209"/>
              <a:gd name="connsiteX6" fmla="*/ 6810703 w 6810703"/>
              <a:gd name="connsiteY6" fmla="*/ 2701209 h 2701209"/>
              <a:gd name="connsiteX7" fmla="*/ 0 w 6810703"/>
              <a:gd name="connsiteY7" fmla="*/ 2659167 h 2701209"/>
              <a:gd name="connsiteX0" fmla="*/ 0 w 6810703"/>
              <a:gd name="connsiteY0" fmla="*/ 2659167 h 2701209"/>
              <a:gd name="connsiteX1" fmla="*/ 2196661 w 6810703"/>
              <a:gd name="connsiteY1" fmla="*/ 1944463 h 2701209"/>
              <a:gd name="connsiteX2" fmla="*/ 2837793 w 6810703"/>
              <a:gd name="connsiteY2" fmla="*/ 1135166 h 2701209"/>
              <a:gd name="connsiteX3" fmla="*/ 4025461 w 6810703"/>
              <a:gd name="connsiteY3" fmla="*/ 50 h 2701209"/>
              <a:gd name="connsiteX4" fmla="*/ 4393324 w 6810703"/>
              <a:gd name="connsiteY4" fmla="*/ 1093125 h 2701209"/>
              <a:gd name="connsiteX5" fmla="*/ 4939861 w 6810703"/>
              <a:gd name="connsiteY5" fmla="*/ 2123139 h 2701209"/>
              <a:gd name="connsiteX6" fmla="*/ 6810703 w 6810703"/>
              <a:gd name="connsiteY6" fmla="*/ 2701209 h 2701209"/>
              <a:gd name="connsiteX7" fmla="*/ 0 w 6810703"/>
              <a:gd name="connsiteY7" fmla="*/ 2659167 h 2701209"/>
              <a:gd name="connsiteX0" fmla="*/ 0 w 6810703"/>
              <a:gd name="connsiteY0" fmla="*/ 2659194 h 2701236"/>
              <a:gd name="connsiteX1" fmla="*/ 2196661 w 6810703"/>
              <a:gd name="connsiteY1" fmla="*/ 1944490 h 2701236"/>
              <a:gd name="connsiteX2" fmla="*/ 2837793 w 6810703"/>
              <a:gd name="connsiteY2" fmla="*/ 1135193 h 2701236"/>
              <a:gd name="connsiteX3" fmla="*/ 4025461 w 6810703"/>
              <a:gd name="connsiteY3" fmla="*/ 77 h 2701236"/>
              <a:gd name="connsiteX4" fmla="*/ 4593021 w 6810703"/>
              <a:gd name="connsiteY4" fmla="*/ 1082641 h 2701236"/>
              <a:gd name="connsiteX5" fmla="*/ 4939861 w 6810703"/>
              <a:gd name="connsiteY5" fmla="*/ 2123166 h 2701236"/>
              <a:gd name="connsiteX6" fmla="*/ 6810703 w 6810703"/>
              <a:gd name="connsiteY6" fmla="*/ 2701236 h 2701236"/>
              <a:gd name="connsiteX7" fmla="*/ 0 w 6810703"/>
              <a:gd name="connsiteY7" fmla="*/ 2659194 h 2701236"/>
              <a:gd name="connsiteX0" fmla="*/ 0 w 6810703"/>
              <a:gd name="connsiteY0" fmla="*/ 2659194 h 2701236"/>
              <a:gd name="connsiteX1" fmla="*/ 2196661 w 6810703"/>
              <a:gd name="connsiteY1" fmla="*/ 1944490 h 2701236"/>
              <a:gd name="connsiteX2" fmla="*/ 2837793 w 6810703"/>
              <a:gd name="connsiteY2" fmla="*/ 1135193 h 2701236"/>
              <a:gd name="connsiteX3" fmla="*/ 4025461 w 6810703"/>
              <a:gd name="connsiteY3" fmla="*/ 77 h 2701236"/>
              <a:gd name="connsiteX4" fmla="*/ 4593021 w 6810703"/>
              <a:gd name="connsiteY4" fmla="*/ 1082641 h 2701236"/>
              <a:gd name="connsiteX5" fmla="*/ 5118537 w 6810703"/>
              <a:gd name="connsiteY5" fmla="*/ 2091635 h 2701236"/>
              <a:gd name="connsiteX6" fmla="*/ 6810703 w 6810703"/>
              <a:gd name="connsiteY6" fmla="*/ 2701236 h 2701236"/>
              <a:gd name="connsiteX7" fmla="*/ 0 w 6810703"/>
              <a:gd name="connsiteY7" fmla="*/ 2659194 h 2701236"/>
              <a:gd name="connsiteX0" fmla="*/ 0 w 6810703"/>
              <a:gd name="connsiteY0" fmla="*/ 2659145 h 2701187"/>
              <a:gd name="connsiteX1" fmla="*/ 2196661 w 6810703"/>
              <a:gd name="connsiteY1" fmla="*/ 1944441 h 2701187"/>
              <a:gd name="connsiteX2" fmla="*/ 2974427 w 6810703"/>
              <a:gd name="connsiteY2" fmla="*/ 1114124 h 2701187"/>
              <a:gd name="connsiteX3" fmla="*/ 4025461 w 6810703"/>
              <a:gd name="connsiteY3" fmla="*/ 28 h 2701187"/>
              <a:gd name="connsiteX4" fmla="*/ 4593021 w 6810703"/>
              <a:gd name="connsiteY4" fmla="*/ 1082592 h 2701187"/>
              <a:gd name="connsiteX5" fmla="*/ 5118537 w 6810703"/>
              <a:gd name="connsiteY5" fmla="*/ 2091586 h 2701187"/>
              <a:gd name="connsiteX6" fmla="*/ 6810703 w 6810703"/>
              <a:gd name="connsiteY6" fmla="*/ 2701187 h 2701187"/>
              <a:gd name="connsiteX7" fmla="*/ 0 w 6810703"/>
              <a:gd name="connsiteY7" fmla="*/ 2659145 h 2701187"/>
              <a:gd name="connsiteX0" fmla="*/ 0 w 6810703"/>
              <a:gd name="connsiteY0" fmla="*/ 2659145 h 2701187"/>
              <a:gd name="connsiteX1" fmla="*/ 2196661 w 6810703"/>
              <a:gd name="connsiteY1" fmla="*/ 1944441 h 2701187"/>
              <a:gd name="connsiteX2" fmla="*/ 3037489 w 6810703"/>
              <a:gd name="connsiteY2" fmla="*/ 1114124 h 2701187"/>
              <a:gd name="connsiteX3" fmla="*/ 4025461 w 6810703"/>
              <a:gd name="connsiteY3" fmla="*/ 28 h 2701187"/>
              <a:gd name="connsiteX4" fmla="*/ 4593021 w 6810703"/>
              <a:gd name="connsiteY4" fmla="*/ 1082592 h 2701187"/>
              <a:gd name="connsiteX5" fmla="*/ 5118537 w 6810703"/>
              <a:gd name="connsiteY5" fmla="*/ 2091586 h 2701187"/>
              <a:gd name="connsiteX6" fmla="*/ 6810703 w 6810703"/>
              <a:gd name="connsiteY6" fmla="*/ 2701187 h 2701187"/>
              <a:gd name="connsiteX7" fmla="*/ 0 w 6810703"/>
              <a:gd name="connsiteY7" fmla="*/ 2659145 h 2701187"/>
              <a:gd name="connsiteX0" fmla="*/ 0 w 6810703"/>
              <a:gd name="connsiteY0" fmla="*/ 2659145 h 2701187"/>
              <a:gd name="connsiteX1" fmla="*/ 2175640 w 6810703"/>
              <a:gd name="connsiteY1" fmla="*/ 2018013 h 2701187"/>
              <a:gd name="connsiteX2" fmla="*/ 3037489 w 6810703"/>
              <a:gd name="connsiteY2" fmla="*/ 1114124 h 2701187"/>
              <a:gd name="connsiteX3" fmla="*/ 4025461 w 6810703"/>
              <a:gd name="connsiteY3" fmla="*/ 28 h 2701187"/>
              <a:gd name="connsiteX4" fmla="*/ 4593021 w 6810703"/>
              <a:gd name="connsiteY4" fmla="*/ 1082592 h 2701187"/>
              <a:gd name="connsiteX5" fmla="*/ 5118537 w 6810703"/>
              <a:gd name="connsiteY5" fmla="*/ 2091586 h 2701187"/>
              <a:gd name="connsiteX6" fmla="*/ 6810703 w 6810703"/>
              <a:gd name="connsiteY6" fmla="*/ 2701187 h 2701187"/>
              <a:gd name="connsiteX7" fmla="*/ 0 w 6810703"/>
              <a:gd name="connsiteY7" fmla="*/ 2659145 h 2701187"/>
              <a:gd name="connsiteX0" fmla="*/ 0 w 6810703"/>
              <a:gd name="connsiteY0" fmla="*/ 2659145 h 2701187"/>
              <a:gd name="connsiteX1" fmla="*/ 2175640 w 6810703"/>
              <a:gd name="connsiteY1" fmla="*/ 2018013 h 2701187"/>
              <a:gd name="connsiteX2" fmla="*/ 3037489 w 6810703"/>
              <a:gd name="connsiteY2" fmla="*/ 1114124 h 2701187"/>
              <a:gd name="connsiteX3" fmla="*/ 3983419 w 6810703"/>
              <a:gd name="connsiteY3" fmla="*/ 28 h 2701187"/>
              <a:gd name="connsiteX4" fmla="*/ 4593021 w 6810703"/>
              <a:gd name="connsiteY4" fmla="*/ 1082592 h 2701187"/>
              <a:gd name="connsiteX5" fmla="*/ 5118537 w 6810703"/>
              <a:gd name="connsiteY5" fmla="*/ 2091586 h 2701187"/>
              <a:gd name="connsiteX6" fmla="*/ 6810703 w 6810703"/>
              <a:gd name="connsiteY6" fmla="*/ 2701187 h 2701187"/>
              <a:gd name="connsiteX7" fmla="*/ 0 w 6810703"/>
              <a:gd name="connsiteY7" fmla="*/ 2659145 h 2701187"/>
              <a:gd name="connsiteX0" fmla="*/ 0 w 6810703"/>
              <a:gd name="connsiteY0" fmla="*/ 2659145 h 2701187"/>
              <a:gd name="connsiteX1" fmla="*/ 2175640 w 6810703"/>
              <a:gd name="connsiteY1" fmla="*/ 2018013 h 2701187"/>
              <a:gd name="connsiteX2" fmla="*/ 3037489 w 6810703"/>
              <a:gd name="connsiteY2" fmla="*/ 1114124 h 2701187"/>
              <a:gd name="connsiteX3" fmla="*/ 3983419 w 6810703"/>
              <a:gd name="connsiteY3" fmla="*/ 28 h 2701187"/>
              <a:gd name="connsiteX4" fmla="*/ 4593021 w 6810703"/>
              <a:gd name="connsiteY4" fmla="*/ 1082592 h 2701187"/>
              <a:gd name="connsiteX5" fmla="*/ 5465378 w 6810703"/>
              <a:gd name="connsiteY5" fmla="*/ 2102097 h 2701187"/>
              <a:gd name="connsiteX6" fmla="*/ 6810703 w 6810703"/>
              <a:gd name="connsiteY6" fmla="*/ 2701187 h 2701187"/>
              <a:gd name="connsiteX7" fmla="*/ 0 w 6810703"/>
              <a:gd name="connsiteY7" fmla="*/ 2659145 h 2701187"/>
              <a:gd name="connsiteX0" fmla="*/ 0 w 6810703"/>
              <a:gd name="connsiteY0" fmla="*/ 2659585 h 2701627"/>
              <a:gd name="connsiteX1" fmla="*/ 2175640 w 6810703"/>
              <a:gd name="connsiteY1" fmla="*/ 2018453 h 2701627"/>
              <a:gd name="connsiteX2" fmla="*/ 3037489 w 6810703"/>
              <a:gd name="connsiteY2" fmla="*/ 1114564 h 2701627"/>
              <a:gd name="connsiteX3" fmla="*/ 3983419 w 6810703"/>
              <a:gd name="connsiteY3" fmla="*/ 468 h 2701627"/>
              <a:gd name="connsiteX4" fmla="*/ 4761186 w 6810703"/>
              <a:gd name="connsiteY4" fmla="*/ 1251197 h 2701627"/>
              <a:gd name="connsiteX5" fmla="*/ 5465378 w 6810703"/>
              <a:gd name="connsiteY5" fmla="*/ 2102537 h 2701627"/>
              <a:gd name="connsiteX6" fmla="*/ 6810703 w 6810703"/>
              <a:gd name="connsiteY6" fmla="*/ 2701627 h 2701627"/>
              <a:gd name="connsiteX7" fmla="*/ 0 w 6810703"/>
              <a:gd name="connsiteY7" fmla="*/ 2659585 h 2701627"/>
              <a:gd name="connsiteX0" fmla="*/ 0 w 6810703"/>
              <a:gd name="connsiteY0" fmla="*/ 2670091 h 2712133"/>
              <a:gd name="connsiteX1" fmla="*/ 2175640 w 6810703"/>
              <a:gd name="connsiteY1" fmla="*/ 2028959 h 2712133"/>
              <a:gd name="connsiteX2" fmla="*/ 3037489 w 6810703"/>
              <a:gd name="connsiteY2" fmla="*/ 1125070 h 2712133"/>
              <a:gd name="connsiteX3" fmla="*/ 4141075 w 6810703"/>
              <a:gd name="connsiteY3" fmla="*/ 463 h 2712133"/>
              <a:gd name="connsiteX4" fmla="*/ 4761186 w 6810703"/>
              <a:gd name="connsiteY4" fmla="*/ 1261703 h 2712133"/>
              <a:gd name="connsiteX5" fmla="*/ 5465378 w 6810703"/>
              <a:gd name="connsiteY5" fmla="*/ 2113043 h 2712133"/>
              <a:gd name="connsiteX6" fmla="*/ 6810703 w 6810703"/>
              <a:gd name="connsiteY6" fmla="*/ 2712133 h 2712133"/>
              <a:gd name="connsiteX7" fmla="*/ 0 w 6810703"/>
              <a:gd name="connsiteY7" fmla="*/ 2670091 h 2712133"/>
              <a:gd name="connsiteX0" fmla="*/ 0 w 6810703"/>
              <a:gd name="connsiteY0" fmla="*/ 2670802 h 2712844"/>
              <a:gd name="connsiteX1" fmla="*/ 2175640 w 6810703"/>
              <a:gd name="connsiteY1" fmla="*/ 2029670 h 2712844"/>
              <a:gd name="connsiteX2" fmla="*/ 3037489 w 6810703"/>
              <a:gd name="connsiteY2" fmla="*/ 1125781 h 2712844"/>
              <a:gd name="connsiteX3" fmla="*/ 4141075 w 6810703"/>
              <a:gd name="connsiteY3" fmla="*/ 1174 h 2712844"/>
              <a:gd name="connsiteX4" fmla="*/ 4761186 w 6810703"/>
              <a:gd name="connsiteY4" fmla="*/ 1346497 h 2712844"/>
              <a:gd name="connsiteX5" fmla="*/ 5465378 w 6810703"/>
              <a:gd name="connsiteY5" fmla="*/ 2113754 h 2712844"/>
              <a:gd name="connsiteX6" fmla="*/ 6810703 w 6810703"/>
              <a:gd name="connsiteY6" fmla="*/ 2712844 h 2712844"/>
              <a:gd name="connsiteX7" fmla="*/ 0 w 6810703"/>
              <a:gd name="connsiteY7" fmla="*/ 2670802 h 2712844"/>
              <a:gd name="connsiteX0" fmla="*/ 0 w 6810703"/>
              <a:gd name="connsiteY0" fmla="*/ 2670802 h 2712844"/>
              <a:gd name="connsiteX1" fmla="*/ 2175640 w 6810703"/>
              <a:gd name="connsiteY1" fmla="*/ 2029670 h 2712844"/>
              <a:gd name="connsiteX2" fmla="*/ 3037489 w 6810703"/>
              <a:gd name="connsiteY2" fmla="*/ 1125781 h 2712844"/>
              <a:gd name="connsiteX3" fmla="*/ 4141075 w 6810703"/>
              <a:gd name="connsiteY3" fmla="*/ 1174 h 2712844"/>
              <a:gd name="connsiteX4" fmla="*/ 4761186 w 6810703"/>
              <a:gd name="connsiteY4" fmla="*/ 1346497 h 2712844"/>
              <a:gd name="connsiteX5" fmla="*/ 5465378 w 6810703"/>
              <a:gd name="connsiteY5" fmla="*/ 2197837 h 2712844"/>
              <a:gd name="connsiteX6" fmla="*/ 6810703 w 6810703"/>
              <a:gd name="connsiteY6" fmla="*/ 2712844 h 2712844"/>
              <a:gd name="connsiteX7" fmla="*/ 0 w 6810703"/>
              <a:gd name="connsiteY7" fmla="*/ 2670802 h 2712844"/>
              <a:gd name="connsiteX0" fmla="*/ 0 w 6810703"/>
              <a:gd name="connsiteY0" fmla="*/ 2670597 h 2712639"/>
              <a:gd name="connsiteX1" fmla="*/ 2175640 w 6810703"/>
              <a:gd name="connsiteY1" fmla="*/ 2029465 h 2712639"/>
              <a:gd name="connsiteX2" fmla="*/ 3037489 w 6810703"/>
              <a:gd name="connsiteY2" fmla="*/ 1125576 h 2712639"/>
              <a:gd name="connsiteX3" fmla="*/ 4141075 w 6810703"/>
              <a:gd name="connsiteY3" fmla="*/ 969 h 2712639"/>
              <a:gd name="connsiteX4" fmla="*/ 4918841 w 6810703"/>
              <a:gd name="connsiteY4" fmla="*/ 1325271 h 2712639"/>
              <a:gd name="connsiteX5" fmla="*/ 5465378 w 6810703"/>
              <a:gd name="connsiteY5" fmla="*/ 2197632 h 2712639"/>
              <a:gd name="connsiteX6" fmla="*/ 6810703 w 6810703"/>
              <a:gd name="connsiteY6" fmla="*/ 2712639 h 2712639"/>
              <a:gd name="connsiteX7" fmla="*/ 0 w 6810703"/>
              <a:gd name="connsiteY7" fmla="*/ 2670597 h 2712639"/>
              <a:gd name="connsiteX0" fmla="*/ 0 w 6810703"/>
              <a:gd name="connsiteY0" fmla="*/ 2670597 h 2712639"/>
              <a:gd name="connsiteX1" fmla="*/ 2175640 w 6810703"/>
              <a:gd name="connsiteY1" fmla="*/ 2029465 h 2712639"/>
              <a:gd name="connsiteX2" fmla="*/ 3037489 w 6810703"/>
              <a:gd name="connsiteY2" fmla="*/ 1125576 h 2712639"/>
              <a:gd name="connsiteX3" fmla="*/ 4141075 w 6810703"/>
              <a:gd name="connsiteY3" fmla="*/ 969 h 2712639"/>
              <a:gd name="connsiteX4" fmla="*/ 4918841 w 6810703"/>
              <a:gd name="connsiteY4" fmla="*/ 1325271 h 2712639"/>
              <a:gd name="connsiteX5" fmla="*/ 5570482 w 6810703"/>
              <a:gd name="connsiteY5" fmla="*/ 2197632 h 2712639"/>
              <a:gd name="connsiteX6" fmla="*/ 6810703 w 6810703"/>
              <a:gd name="connsiteY6" fmla="*/ 2712639 h 2712639"/>
              <a:gd name="connsiteX7" fmla="*/ 0 w 6810703"/>
              <a:gd name="connsiteY7" fmla="*/ 2670597 h 2712639"/>
              <a:gd name="connsiteX0" fmla="*/ 0 w 6810703"/>
              <a:gd name="connsiteY0" fmla="*/ 2628604 h 2670646"/>
              <a:gd name="connsiteX1" fmla="*/ 2175640 w 6810703"/>
              <a:gd name="connsiteY1" fmla="*/ 1987472 h 2670646"/>
              <a:gd name="connsiteX2" fmla="*/ 3037489 w 6810703"/>
              <a:gd name="connsiteY2" fmla="*/ 1083583 h 2670646"/>
              <a:gd name="connsiteX3" fmla="*/ 4424854 w 6810703"/>
              <a:gd name="connsiteY3" fmla="*/ 1018 h 2670646"/>
              <a:gd name="connsiteX4" fmla="*/ 4918841 w 6810703"/>
              <a:gd name="connsiteY4" fmla="*/ 1283278 h 2670646"/>
              <a:gd name="connsiteX5" fmla="*/ 5570482 w 6810703"/>
              <a:gd name="connsiteY5" fmla="*/ 2155639 h 2670646"/>
              <a:gd name="connsiteX6" fmla="*/ 6810703 w 6810703"/>
              <a:gd name="connsiteY6" fmla="*/ 2670646 h 2670646"/>
              <a:gd name="connsiteX7" fmla="*/ 0 w 6810703"/>
              <a:gd name="connsiteY7" fmla="*/ 2628604 h 2670646"/>
              <a:gd name="connsiteX0" fmla="*/ 0 w 6810703"/>
              <a:gd name="connsiteY0" fmla="*/ 2627626 h 2669668"/>
              <a:gd name="connsiteX1" fmla="*/ 2175640 w 6810703"/>
              <a:gd name="connsiteY1" fmla="*/ 1986494 h 2669668"/>
              <a:gd name="connsiteX2" fmla="*/ 3268716 w 6810703"/>
              <a:gd name="connsiteY2" fmla="*/ 1240261 h 2669668"/>
              <a:gd name="connsiteX3" fmla="*/ 4424854 w 6810703"/>
              <a:gd name="connsiteY3" fmla="*/ 40 h 2669668"/>
              <a:gd name="connsiteX4" fmla="*/ 4918841 w 6810703"/>
              <a:gd name="connsiteY4" fmla="*/ 1282300 h 2669668"/>
              <a:gd name="connsiteX5" fmla="*/ 5570482 w 6810703"/>
              <a:gd name="connsiteY5" fmla="*/ 2154661 h 2669668"/>
              <a:gd name="connsiteX6" fmla="*/ 6810703 w 6810703"/>
              <a:gd name="connsiteY6" fmla="*/ 2669668 h 2669668"/>
              <a:gd name="connsiteX7" fmla="*/ 0 w 6810703"/>
              <a:gd name="connsiteY7" fmla="*/ 2627626 h 2669668"/>
              <a:gd name="connsiteX0" fmla="*/ 0 w 6306206"/>
              <a:gd name="connsiteY0" fmla="*/ 2627626 h 2648647"/>
              <a:gd name="connsiteX1" fmla="*/ 2175640 w 6306206"/>
              <a:gd name="connsiteY1" fmla="*/ 1986494 h 2648647"/>
              <a:gd name="connsiteX2" fmla="*/ 3268716 w 6306206"/>
              <a:gd name="connsiteY2" fmla="*/ 1240261 h 2648647"/>
              <a:gd name="connsiteX3" fmla="*/ 4424854 w 6306206"/>
              <a:gd name="connsiteY3" fmla="*/ 40 h 2648647"/>
              <a:gd name="connsiteX4" fmla="*/ 4918841 w 6306206"/>
              <a:gd name="connsiteY4" fmla="*/ 1282300 h 2648647"/>
              <a:gd name="connsiteX5" fmla="*/ 5570482 w 6306206"/>
              <a:gd name="connsiteY5" fmla="*/ 2154661 h 2648647"/>
              <a:gd name="connsiteX6" fmla="*/ 6306206 w 6306206"/>
              <a:gd name="connsiteY6" fmla="*/ 2648647 h 2648647"/>
              <a:gd name="connsiteX7" fmla="*/ 0 w 6306206"/>
              <a:gd name="connsiteY7" fmla="*/ 2627626 h 2648647"/>
              <a:gd name="connsiteX0" fmla="*/ 0 w 6306206"/>
              <a:gd name="connsiteY0" fmla="*/ 2627626 h 2648647"/>
              <a:gd name="connsiteX1" fmla="*/ 2175640 w 6306206"/>
              <a:gd name="connsiteY1" fmla="*/ 1986494 h 2648647"/>
              <a:gd name="connsiteX2" fmla="*/ 3268716 w 6306206"/>
              <a:gd name="connsiteY2" fmla="*/ 1240261 h 2648647"/>
              <a:gd name="connsiteX3" fmla="*/ 4424854 w 6306206"/>
              <a:gd name="connsiteY3" fmla="*/ 40 h 2648647"/>
              <a:gd name="connsiteX4" fmla="*/ 4918841 w 6306206"/>
              <a:gd name="connsiteY4" fmla="*/ 1282300 h 2648647"/>
              <a:gd name="connsiteX5" fmla="*/ 5433847 w 6306206"/>
              <a:gd name="connsiteY5" fmla="*/ 2039047 h 2648647"/>
              <a:gd name="connsiteX6" fmla="*/ 6306206 w 6306206"/>
              <a:gd name="connsiteY6" fmla="*/ 2648647 h 2648647"/>
              <a:gd name="connsiteX7" fmla="*/ 0 w 6306206"/>
              <a:gd name="connsiteY7" fmla="*/ 2627626 h 2648647"/>
              <a:gd name="connsiteX0" fmla="*/ 0 w 6306206"/>
              <a:gd name="connsiteY0" fmla="*/ 2627626 h 2648647"/>
              <a:gd name="connsiteX1" fmla="*/ 2175640 w 6306206"/>
              <a:gd name="connsiteY1" fmla="*/ 1986494 h 2648647"/>
              <a:gd name="connsiteX2" fmla="*/ 3268716 w 6306206"/>
              <a:gd name="connsiteY2" fmla="*/ 1240261 h 2648647"/>
              <a:gd name="connsiteX3" fmla="*/ 4424854 w 6306206"/>
              <a:gd name="connsiteY3" fmla="*/ 40 h 2648647"/>
              <a:gd name="connsiteX4" fmla="*/ 4918841 w 6306206"/>
              <a:gd name="connsiteY4" fmla="*/ 1282300 h 2648647"/>
              <a:gd name="connsiteX5" fmla="*/ 5433847 w 6306206"/>
              <a:gd name="connsiteY5" fmla="*/ 2039047 h 2648647"/>
              <a:gd name="connsiteX6" fmla="*/ 6306206 w 6306206"/>
              <a:gd name="connsiteY6" fmla="*/ 2648647 h 2648647"/>
              <a:gd name="connsiteX7" fmla="*/ 0 w 6306206"/>
              <a:gd name="connsiteY7" fmla="*/ 2627626 h 2648647"/>
              <a:gd name="connsiteX0" fmla="*/ 0 w 6306206"/>
              <a:gd name="connsiteY0" fmla="*/ 2627626 h 2648647"/>
              <a:gd name="connsiteX1" fmla="*/ 2175640 w 6306206"/>
              <a:gd name="connsiteY1" fmla="*/ 1986494 h 2648647"/>
              <a:gd name="connsiteX2" fmla="*/ 3268716 w 6306206"/>
              <a:gd name="connsiteY2" fmla="*/ 1240261 h 2648647"/>
              <a:gd name="connsiteX3" fmla="*/ 4424854 w 6306206"/>
              <a:gd name="connsiteY3" fmla="*/ 40 h 2648647"/>
              <a:gd name="connsiteX4" fmla="*/ 4918841 w 6306206"/>
              <a:gd name="connsiteY4" fmla="*/ 1282300 h 2648647"/>
              <a:gd name="connsiteX5" fmla="*/ 5433847 w 6306206"/>
              <a:gd name="connsiteY5" fmla="*/ 2039047 h 2648647"/>
              <a:gd name="connsiteX6" fmla="*/ 6306206 w 6306206"/>
              <a:gd name="connsiteY6" fmla="*/ 2648647 h 2648647"/>
              <a:gd name="connsiteX7" fmla="*/ 0 w 6306206"/>
              <a:gd name="connsiteY7" fmla="*/ 2627626 h 2648647"/>
              <a:gd name="connsiteX0" fmla="*/ 0 w 6306206"/>
              <a:gd name="connsiteY0" fmla="*/ 2627626 h 2648647"/>
              <a:gd name="connsiteX1" fmla="*/ 2175640 w 6306206"/>
              <a:gd name="connsiteY1" fmla="*/ 1986494 h 2648647"/>
              <a:gd name="connsiteX2" fmla="*/ 3268716 w 6306206"/>
              <a:gd name="connsiteY2" fmla="*/ 1240261 h 2648647"/>
              <a:gd name="connsiteX3" fmla="*/ 4424854 w 6306206"/>
              <a:gd name="connsiteY3" fmla="*/ 40 h 2648647"/>
              <a:gd name="connsiteX4" fmla="*/ 4918841 w 6306206"/>
              <a:gd name="connsiteY4" fmla="*/ 1282300 h 2648647"/>
              <a:gd name="connsiteX5" fmla="*/ 5349764 w 6306206"/>
              <a:gd name="connsiteY5" fmla="*/ 2070578 h 2648647"/>
              <a:gd name="connsiteX6" fmla="*/ 6306206 w 6306206"/>
              <a:gd name="connsiteY6" fmla="*/ 2648647 h 2648647"/>
              <a:gd name="connsiteX7" fmla="*/ 0 w 6306206"/>
              <a:gd name="connsiteY7" fmla="*/ 2627626 h 2648647"/>
              <a:gd name="connsiteX0" fmla="*/ 0 w 6306206"/>
              <a:gd name="connsiteY0" fmla="*/ 2627647 h 2648668"/>
              <a:gd name="connsiteX1" fmla="*/ 2175640 w 6306206"/>
              <a:gd name="connsiteY1" fmla="*/ 1986515 h 2648668"/>
              <a:gd name="connsiteX2" fmla="*/ 3268716 w 6306206"/>
              <a:gd name="connsiteY2" fmla="*/ 1240282 h 2648668"/>
              <a:gd name="connsiteX3" fmla="*/ 4424854 w 6306206"/>
              <a:gd name="connsiteY3" fmla="*/ 61 h 2648668"/>
              <a:gd name="connsiteX4" fmla="*/ 4971393 w 6306206"/>
              <a:gd name="connsiteY4" fmla="*/ 1292832 h 2648668"/>
              <a:gd name="connsiteX5" fmla="*/ 5349764 w 6306206"/>
              <a:gd name="connsiteY5" fmla="*/ 2070599 h 2648668"/>
              <a:gd name="connsiteX6" fmla="*/ 6306206 w 6306206"/>
              <a:gd name="connsiteY6" fmla="*/ 2648668 h 2648668"/>
              <a:gd name="connsiteX7" fmla="*/ 0 w 6306206"/>
              <a:gd name="connsiteY7" fmla="*/ 2627647 h 2648668"/>
              <a:gd name="connsiteX0" fmla="*/ 0 w 6306206"/>
              <a:gd name="connsiteY0" fmla="*/ 2617139 h 2638160"/>
              <a:gd name="connsiteX1" fmla="*/ 2175640 w 6306206"/>
              <a:gd name="connsiteY1" fmla="*/ 1976007 h 2638160"/>
              <a:gd name="connsiteX2" fmla="*/ 3268716 w 6306206"/>
              <a:gd name="connsiteY2" fmla="*/ 1229774 h 2638160"/>
              <a:gd name="connsiteX3" fmla="*/ 4561488 w 6306206"/>
              <a:gd name="connsiteY3" fmla="*/ 63 h 2638160"/>
              <a:gd name="connsiteX4" fmla="*/ 4971393 w 6306206"/>
              <a:gd name="connsiteY4" fmla="*/ 1282324 h 2638160"/>
              <a:gd name="connsiteX5" fmla="*/ 5349764 w 6306206"/>
              <a:gd name="connsiteY5" fmla="*/ 2060091 h 2638160"/>
              <a:gd name="connsiteX6" fmla="*/ 6306206 w 6306206"/>
              <a:gd name="connsiteY6" fmla="*/ 2638160 h 2638160"/>
              <a:gd name="connsiteX7" fmla="*/ 0 w 6306206"/>
              <a:gd name="connsiteY7" fmla="*/ 2617139 h 2638160"/>
              <a:gd name="connsiteX0" fmla="*/ 0 w 6306206"/>
              <a:gd name="connsiteY0" fmla="*/ 2617139 h 2638160"/>
              <a:gd name="connsiteX1" fmla="*/ 2291254 w 6306206"/>
              <a:gd name="connsiteY1" fmla="*/ 2280807 h 2638160"/>
              <a:gd name="connsiteX2" fmla="*/ 3268716 w 6306206"/>
              <a:gd name="connsiteY2" fmla="*/ 1229774 h 2638160"/>
              <a:gd name="connsiteX3" fmla="*/ 4561488 w 6306206"/>
              <a:gd name="connsiteY3" fmla="*/ 63 h 2638160"/>
              <a:gd name="connsiteX4" fmla="*/ 4971393 w 6306206"/>
              <a:gd name="connsiteY4" fmla="*/ 1282324 h 2638160"/>
              <a:gd name="connsiteX5" fmla="*/ 5349764 w 6306206"/>
              <a:gd name="connsiteY5" fmla="*/ 2060091 h 2638160"/>
              <a:gd name="connsiteX6" fmla="*/ 6306206 w 6306206"/>
              <a:gd name="connsiteY6" fmla="*/ 2638160 h 2638160"/>
              <a:gd name="connsiteX7" fmla="*/ 0 w 6306206"/>
              <a:gd name="connsiteY7" fmla="*/ 2617139 h 2638160"/>
              <a:gd name="connsiteX0" fmla="*/ 0 w 6306206"/>
              <a:gd name="connsiteY0" fmla="*/ 2617285 h 2638306"/>
              <a:gd name="connsiteX1" fmla="*/ 2291254 w 6306206"/>
              <a:gd name="connsiteY1" fmla="*/ 2280953 h 2638306"/>
              <a:gd name="connsiteX2" fmla="*/ 3584026 w 6306206"/>
              <a:gd name="connsiteY2" fmla="*/ 1187879 h 2638306"/>
              <a:gd name="connsiteX3" fmla="*/ 4561488 w 6306206"/>
              <a:gd name="connsiteY3" fmla="*/ 209 h 2638306"/>
              <a:gd name="connsiteX4" fmla="*/ 4971393 w 6306206"/>
              <a:gd name="connsiteY4" fmla="*/ 1282470 h 2638306"/>
              <a:gd name="connsiteX5" fmla="*/ 5349764 w 6306206"/>
              <a:gd name="connsiteY5" fmla="*/ 2060237 h 2638306"/>
              <a:gd name="connsiteX6" fmla="*/ 6306206 w 6306206"/>
              <a:gd name="connsiteY6" fmla="*/ 2638306 h 2638306"/>
              <a:gd name="connsiteX7" fmla="*/ 0 w 6306206"/>
              <a:gd name="connsiteY7" fmla="*/ 2617285 h 2638306"/>
              <a:gd name="connsiteX0" fmla="*/ 0 w 6306206"/>
              <a:gd name="connsiteY0" fmla="*/ 2617285 h 2638306"/>
              <a:gd name="connsiteX1" fmla="*/ 2490950 w 6306206"/>
              <a:gd name="connsiteY1" fmla="*/ 2322994 h 2638306"/>
              <a:gd name="connsiteX2" fmla="*/ 3584026 w 6306206"/>
              <a:gd name="connsiteY2" fmla="*/ 1187879 h 2638306"/>
              <a:gd name="connsiteX3" fmla="*/ 4561488 w 6306206"/>
              <a:gd name="connsiteY3" fmla="*/ 209 h 2638306"/>
              <a:gd name="connsiteX4" fmla="*/ 4971393 w 6306206"/>
              <a:gd name="connsiteY4" fmla="*/ 1282470 h 2638306"/>
              <a:gd name="connsiteX5" fmla="*/ 5349764 w 6306206"/>
              <a:gd name="connsiteY5" fmla="*/ 2060237 h 2638306"/>
              <a:gd name="connsiteX6" fmla="*/ 6306206 w 6306206"/>
              <a:gd name="connsiteY6" fmla="*/ 2638306 h 2638306"/>
              <a:gd name="connsiteX7" fmla="*/ 0 w 6306206"/>
              <a:gd name="connsiteY7" fmla="*/ 2617285 h 2638306"/>
              <a:gd name="connsiteX0" fmla="*/ 0 w 6463861"/>
              <a:gd name="connsiteY0" fmla="*/ 2585754 h 2638306"/>
              <a:gd name="connsiteX1" fmla="*/ 2648605 w 6463861"/>
              <a:gd name="connsiteY1" fmla="*/ 2322994 h 2638306"/>
              <a:gd name="connsiteX2" fmla="*/ 3741681 w 6463861"/>
              <a:gd name="connsiteY2" fmla="*/ 1187879 h 2638306"/>
              <a:gd name="connsiteX3" fmla="*/ 4719143 w 6463861"/>
              <a:gd name="connsiteY3" fmla="*/ 209 h 2638306"/>
              <a:gd name="connsiteX4" fmla="*/ 5129048 w 6463861"/>
              <a:gd name="connsiteY4" fmla="*/ 1282470 h 2638306"/>
              <a:gd name="connsiteX5" fmla="*/ 5507419 w 6463861"/>
              <a:gd name="connsiteY5" fmla="*/ 2060237 h 2638306"/>
              <a:gd name="connsiteX6" fmla="*/ 6463861 w 6463861"/>
              <a:gd name="connsiteY6" fmla="*/ 2638306 h 2638306"/>
              <a:gd name="connsiteX7" fmla="*/ 0 w 6463861"/>
              <a:gd name="connsiteY7" fmla="*/ 2585754 h 2638306"/>
              <a:gd name="connsiteX0" fmla="*/ 0 w 6463861"/>
              <a:gd name="connsiteY0" fmla="*/ 2585754 h 2638306"/>
              <a:gd name="connsiteX1" fmla="*/ 2648605 w 6463861"/>
              <a:gd name="connsiteY1" fmla="*/ 2322994 h 2638306"/>
              <a:gd name="connsiteX2" fmla="*/ 3741681 w 6463861"/>
              <a:gd name="connsiteY2" fmla="*/ 1187879 h 2638306"/>
              <a:gd name="connsiteX3" fmla="*/ 4719143 w 6463861"/>
              <a:gd name="connsiteY3" fmla="*/ 209 h 2638306"/>
              <a:gd name="connsiteX4" fmla="*/ 5129048 w 6463861"/>
              <a:gd name="connsiteY4" fmla="*/ 1282470 h 2638306"/>
              <a:gd name="connsiteX5" fmla="*/ 5507419 w 6463861"/>
              <a:gd name="connsiteY5" fmla="*/ 2060237 h 2638306"/>
              <a:gd name="connsiteX6" fmla="*/ 6463861 w 6463861"/>
              <a:gd name="connsiteY6" fmla="*/ 2638306 h 2638306"/>
              <a:gd name="connsiteX7" fmla="*/ 0 w 6463861"/>
              <a:gd name="connsiteY7" fmla="*/ 2585754 h 2638306"/>
              <a:gd name="connsiteX0" fmla="*/ 0 w 6358758"/>
              <a:gd name="connsiteY0" fmla="*/ 2659326 h 2659326"/>
              <a:gd name="connsiteX1" fmla="*/ 2543502 w 6358758"/>
              <a:gd name="connsiteY1" fmla="*/ 2322994 h 2659326"/>
              <a:gd name="connsiteX2" fmla="*/ 3636578 w 6358758"/>
              <a:gd name="connsiteY2" fmla="*/ 1187879 h 2659326"/>
              <a:gd name="connsiteX3" fmla="*/ 4614040 w 6358758"/>
              <a:gd name="connsiteY3" fmla="*/ 209 h 2659326"/>
              <a:gd name="connsiteX4" fmla="*/ 5023945 w 6358758"/>
              <a:gd name="connsiteY4" fmla="*/ 1282470 h 2659326"/>
              <a:gd name="connsiteX5" fmla="*/ 5402316 w 6358758"/>
              <a:gd name="connsiteY5" fmla="*/ 2060237 h 2659326"/>
              <a:gd name="connsiteX6" fmla="*/ 6358758 w 6358758"/>
              <a:gd name="connsiteY6" fmla="*/ 2638306 h 2659326"/>
              <a:gd name="connsiteX7" fmla="*/ 0 w 6358758"/>
              <a:gd name="connsiteY7" fmla="*/ 2659326 h 26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8758" h="2659326">
                <a:moveTo>
                  <a:pt x="0" y="2659326"/>
                </a:moveTo>
                <a:cubicBezTo>
                  <a:pt x="786524" y="2568236"/>
                  <a:pt x="1937406" y="2568235"/>
                  <a:pt x="2543502" y="2322994"/>
                </a:cubicBezTo>
                <a:cubicBezTo>
                  <a:pt x="3149598" y="2077753"/>
                  <a:pt x="3379075" y="1511948"/>
                  <a:pt x="3636578" y="1187879"/>
                </a:cubicBezTo>
                <a:cubicBezTo>
                  <a:pt x="3894081" y="863810"/>
                  <a:pt x="4382812" y="-15556"/>
                  <a:pt x="4614040" y="209"/>
                </a:cubicBezTo>
                <a:cubicBezTo>
                  <a:pt x="4845268" y="15974"/>
                  <a:pt x="4892566" y="939132"/>
                  <a:pt x="5023945" y="1282470"/>
                </a:cubicBezTo>
                <a:cubicBezTo>
                  <a:pt x="5155324" y="1625808"/>
                  <a:pt x="5179847" y="1834264"/>
                  <a:pt x="5402316" y="2060237"/>
                </a:cubicBezTo>
                <a:cubicBezTo>
                  <a:pt x="5624785" y="2286210"/>
                  <a:pt x="5616027" y="2382554"/>
                  <a:pt x="6358758" y="2638306"/>
                </a:cubicBezTo>
                <a:lnTo>
                  <a:pt x="0" y="2659326"/>
                </a:lnTo>
                <a:close/>
              </a:path>
            </a:pathLst>
          </a:cu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ED0A6F7-727B-F843-A918-CDFC042487B5}"/>
              </a:ext>
            </a:extLst>
          </p:cNvPr>
          <p:cNvCxnSpPr>
            <a:cxnSpLocks/>
          </p:cNvCxnSpPr>
          <p:nvPr/>
        </p:nvCxnSpPr>
        <p:spPr>
          <a:xfrm flipV="1">
            <a:off x="2070538" y="1881353"/>
            <a:ext cx="0" cy="30103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1EB9FA-4D3F-F84A-BE4A-FA1AD4BEF518}"/>
              </a:ext>
            </a:extLst>
          </p:cNvPr>
          <p:cNvCxnSpPr>
            <a:cxnSpLocks/>
          </p:cNvCxnSpPr>
          <p:nvPr/>
        </p:nvCxnSpPr>
        <p:spPr>
          <a:xfrm flipV="1">
            <a:off x="2070538" y="4891700"/>
            <a:ext cx="688427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BBA357-5554-6E41-B8BE-80E6CAE5EF14}"/>
              </a:ext>
            </a:extLst>
          </p:cNvPr>
          <p:cNvSpPr txBox="1"/>
          <p:nvPr/>
        </p:nvSpPr>
        <p:spPr>
          <a:xfrm>
            <a:off x="2104134" y="1929284"/>
            <a:ext cx="2100319" cy="369332"/>
          </a:xfrm>
          <a:prstGeom prst="rect">
            <a:avLst/>
          </a:prstGeom>
          <a:noFill/>
        </p:spPr>
        <p:txBody>
          <a:bodyPr wrap="none" rtlCol="0">
            <a:spAutoFit/>
          </a:bodyPr>
          <a:lstStyle/>
          <a:p>
            <a:r>
              <a:rPr lang="en-US" b="1" dirty="0"/>
              <a:t>Frequency of Events</a:t>
            </a:r>
          </a:p>
        </p:txBody>
      </p:sp>
      <p:sp>
        <p:nvSpPr>
          <p:cNvPr id="12" name="TextBox 11">
            <a:extLst>
              <a:ext uri="{FF2B5EF4-FFF2-40B4-BE49-F238E27FC236}">
                <a16:creationId xmlns:a16="http://schemas.microsoft.com/office/drawing/2014/main" id="{E7E23C7C-10AC-DE40-9968-4A710BA573CE}"/>
              </a:ext>
            </a:extLst>
          </p:cNvPr>
          <p:cNvSpPr txBox="1"/>
          <p:nvPr/>
        </p:nvSpPr>
        <p:spPr>
          <a:xfrm>
            <a:off x="7128645" y="5010125"/>
            <a:ext cx="2626745" cy="369332"/>
          </a:xfrm>
          <a:prstGeom prst="rect">
            <a:avLst/>
          </a:prstGeom>
          <a:noFill/>
        </p:spPr>
        <p:txBody>
          <a:bodyPr wrap="none" rtlCol="0">
            <a:spAutoFit/>
          </a:bodyPr>
          <a:lstStyle/>
          <a:p>
            <a:r>
              <a:rPr lang="en-US" b="1" dirty="0"/>
              <a:t>Difficulty of Observability</a:t>
            </a:r>
          </a:p>
        </p:txBody>
      </p:sp>
      <p:sp>
        <p:nvSpPr>
          <p:cNvPr id="13" name="TextBox 12">
            <a:extLst>
              <a:ext uri="{FF2B5EF4-FFF2-40B4-BE49-F238E27FC236}">
                <a16:creationId xmlns:a16="http://schemas.microsoft.com/office/drawing/2014/main" id="{3A59D47C-8AE0-9B4E-A1B7-DFFC8FB4885D}"/>
              </a:ext>
            </a:extLst>
          </p:cNvPr>
          <p:cNvSpPr txBox="1"/>
          <p:nvPr/>
        </p:nvSpPr>
        <p:spPr>
          <a:xfrm>
            <a:off x="2610698" y="4080646"/>
            <a:ext cx="1488335" cy="646331"/>
          </a:xfrm>
          <a:prstGeom prst="rect">
            <a:avLst/>
          </a:prstGeom>
          <a:noFill/>
        </p:spPr>
        <p:txBody>
          <a:bodyPr wrap="square" rtlCol="0">
            <a:spAutoFit/>
          </a:bodyPr>
          <a:lstStyle/>
          <a:p>
            <a:pPr algn="ctr"/>
            <a:r>
              <a:rPr lang="en-US" dirty="0"/>
              <a:t>Land of Easy Flat Rules</a:t>
            </a:r>
          </a:p>
        </p:txBody>
      </p:sp>
      <p:sp>
        <p:nvSpPr>
          <p:cNvPr id="14" name="TextBox 13">
            <a:extLst>
              <a:ext uri="{FF2B5EF4-FFF2-40B4-BE49-F238E27FC236}">
                <a16:creationId xmlns:a16="http://schemas.microsoft.com/office/drawing/2014/main" id="{BF78AC2E-5F51-5C4E-9E74-61C1615AF165}"/>
              </a:ext>
            </a:extLst>
          </p:cNvPr>
          <p:cNvSpPr txBox="1"/>
          <p:nvPr/>
        </p:nvSpPr>
        <p:spPr>
          <a:xfrm>
            <a:off x="6164321" y="4235094"/>
            <a:ext cx="1928648" cy="646331"/>
          </a:xfrm>
          <a:prstGeom prst="rect">
            <a:avLst/>
          </a:prstGeom>
          <a:noFill/>
        </p:spPr>
        <p:txBody>
          <a:bodyPr wrap="square" rtlCol="0">
            <a:spAutoFit/>
          </a:bodyPr>
          <a:lstStyle/>
          <a:p>
            <a:pPr algn="ctr"/>
            <a:r>
              <a:rPr lang="en-US" dirty="0"/>
              <a:t>Land Complex</a:t>
            </a:r>
          </a:p>
          <a:p>
            <a:pPr algn="ctr"/>
            <a:r>
              <a:rPr lang="en-US" dirty="0"/>
              <a:t>Structural Rules</a:t>
            </a:r>
          </a:p>
        </p:txBody>
      </p:sp>
    </p:spTree>
    <p:extLst>
      <p:ext uri="{BB962C8B-B14F-4D97-AF65-F5344CB8AC3E}">
        <p14:creationId xmlns:p14="http://schemas.microsoft.com/office/powerpoint/2010/main" val="699333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7E22-50D0-2542-9C1C-5A23E23F39AF}"/>
              </a:ext>
            </a:extLst>
          </p:cNvPr>
          <p:cNvSpPr>
            <a:spLocks noGrp="1"/>
          </p:cNvSpPr>
          <p:nvPr>
            <p:ph type="title"/>
          </p:nvPr>
        </p:nvSpPr>
        <p:spPr>
          <a:xfrm>
            <a:off x="197069" y="50300"/>
            <a:ext cx="10515600" cy="1325563"/>
          </a:xfrm>
        </p:spPr>
        <p:txBody>
          <a:bodyPr/>
          <a:lstStyle/>
          <a:p>
            <a:r>
              <a:rPr lang="en-US" dirty="0"/>
              <a:t>The Easy “Impossible Day” Rule</a:t>
            </a:r>
          </a:p>
        </p:txBody>
      </p:sp>
      <p:sp>
        <p:nvSpPr>
          <p:cNvPr id="3" name="Content Placeholder 2">
            <a:extLst>
              <a:ext uri="{FF2B5EF4-FFF2-40B4-BE49-F238E27FC236}">
                <a16:creationId xmlns:a16="http://schemas.microsoft.com/office/drawing/2014/main" id="{E92B2162-3CD8-114D-9285-AD163F7795C7}"/>
              </a:ext>
            </a:extLst>
          </p:cNvPr>
          <p:cNvSpPr>
            <a:spLocks noGrp="1"/>
          </p:cNvSpPr>
          <p:nvPr>
            <p:ph idx="1"/>
          </p:nvPr>
        </p:nvSpPr>
        <p:spPr>
          <a:xfrm>
            <a:off x="596461" y="5378983"/>
            <a:ext cx="10515600" cy="1134765"/>
          </a:xfrm>
        </p:spPr>
        <p:txBody>
          <a:bodyPr>
            <a:normAutofit fontScale="62500" lnSpcReduction="20000"/>
          </a:bodyPr>
          <a:lstStyle/>
          <a:p>
            <a:pPr marL="0" indent="0">
              <a:buNone/>
            </a:pPr>
            <a:r>
              <a:rPr lang="en-US" dirty="0"/>
              <a:t>A fraudster steels a provider credential and files many fake medical claims on behalf of that provider for a given day.  The total time it would take to perform these procedures easily triggers a simple rule and the claims are rejected.  Sometimes investigations are opened on these findings.  Note that we could not detect this fraud by looking at a single claim in isolation.  We must look at multiple claims to know that their might be fraud.  We are looking for patterns within many claims. </a:t>
            </a:r>
          </a:p>
        </p:txBody>
      </p:sp>
      <p:sp>
        <p:nvSpPr>
          <p:cNvPr id="5" name="TextBox 4">
            <a:extLst>
              <a:ext uri="{FF2B5EF4-FFF2-40B4-BE49-F238E27FC236}">
                <a16:creationId xmlns:a16="http://schemas.microsoft.com/office/drawing/2014/main" id="{E6B65204-EAFE-2A42-B59A-179754F742D4}"/>
              </a:ext>
            </a:extLst>
          </p:cNvPr>
          <p:cNvSpPr txBox="1"/>
          <p:nvPr/>
        </p:nvSpPr>
        <p:spPr>
          <a:xfrm>
            <a:off x="882871" y="4823182"/>
            <a:ext cx="4908330" cy="369332"/>
          </a:xfrm>
          <a:prstGeom prst="rect">
            <a:avLst/>
          </a:prstGeom>
          <a:noFill/>
        </p:spPr>
        <p:txBody>
          <a:bodyPr wrap="square" rtlCol="0">
            <a:spAutoFit/>
          </a:bodyPr>
          <a:lstStyle/>
          <a:p>
            <a:pPr algn="ctr"/>
            <a:r>
              <a:rPr lang="en-US" dirty="0"/>
              <a:t>A Normal Day: 10 claims under 8 hours: </a:t>
            </a:r>
            <a:r>
              <a:rPr lang="en-US" b="1" dirty="0">
                <a:solidFill>
                  <a:srgbClr val="00B050"/>
                </a:solidFill>
              </a:rPr>
              <a:t>Pass</a:t>
            </a:r>
          </a:p>
        </p:txBody>
      </p:sp>
      <p:grpSp>
        <p:nvGrpSpPr>
          <p:cNvPr id="18" name="Group 17">
            <a:extLst>
              <a:ext uri="{FF2B5EF4-FFF2-40B4-BE49-F238E27FC236}">
                <a16:creationId xmlns:a16="http://schemas.microsoft.com/office/drawing/2014/main" id="{D0B66D41-2B83-6842-A165-89FF62201DAC}"/>
              </a:ext>
            </a:extLst>
          </p:cNvPr>
          <p:cNvGrpSpPr/>
          <p:nvPr/>
        </p:nvGrpSpPr>
        <p:grpSpPr>
          <a:xfrm>
            <a:off x="2364827" y="1498476"/>
            <a:ext cx="2417380" cy="3092340"/>
            <a:chOff x="2133600" y="1782256"/>
            <a:chExt cx="2417380" cy="3092340"/>
          </a:xfrm>
        </p:grpSpPr>
        <p:sp>
          <p:nvSpPr>
            <p:cNvPr id="4" name="Rectangle 3">
              <a:extLst>
                <a:ext uri="{FF2B5EF4-FFF2-40B4-BE49-F238E27FC236}">
                  <a16:creationId xmlns:a16="http://schemas.microsoft.com/office/drawing/2014/main" id="{EEA96D49-0496-624C-B5FD-AD815A136026}"/>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6" name="Rectangle 5">
              <a:extLst>
                <a:ext uri="{FF2B5EF4-FFF2-40B4-BE49-F238E27FC236}">
                  <a16:creationId xmlns:a16="http://schemas.microsoft.com/office/drawing/2014/main" id="{076884E9-ABAC-124D-8E47-B843F24F3430}"/>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7" name="Rectangle 6">
              <a:extLst>
                <a:ext uri="{FF2B5EF4-FFF2-40B4-BE49-F238E27FC236}">
                  <a16:creationId xmlns:a16="http://schemas.microsoft.com/office/drawing/2014/main" id="{E20D8DC0-DD18-844C-BC2F-0C9B76F8C694}"/>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8" name="Rectangle 7">
              <a:extLst>
                <a:ext uri="{FF2B5EF4-FFF2-40B4-BE49-F238E27FC236}">
                  <a16:creationId xmlns:a16="http://schemas.microsoft.com/office/drawing/2014/main" id="{7F6777DB-4AC6-DF4B-AE5D-883D37D2CCE2}"/>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9" name="Rectangle 8">
              <a:extLst>
                <a:ext uri="{FF2B5EF4-FFF2-40B4-BE49-F238E27FC236}">
                  <a16:creationId xmlns:a16="http://schemas.microsoft.com/office/drawing/2014/main" id="{5472189C-BF10-0F49-ACF1-B611A86BE482}"/>
                </a:ext>
              </a:extLst>
            </p:cNvPr>
            <p:cNvSpPr/>
            <p:nvPr/>
          </p:nvSpPr>
          <p:spPr>
            <a:xfrm>
              <a:off x="2133600" y="4540402"/>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12" name="Rectangle 11">
              <a:extLst>
                <a:ext uri="{FF2B5EF4-FFF2-40B4-BE49-F238E27FC236}">
                  <a16:creationId xmlns:a16="http://schemas.microsoft.com/office/drawing/2014/main" id="{2ADB58C7-6419-104A-8ABF-5BA53A2CA2AB}"/>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13" name="Rectangle 12">
              <a:extLst>
                <a:ext uri="{FF2B5EF4-FFF2-40B4-BE49-F238E27FC236}">
                  <a16:creationId xmlns:a16="http://schemas.microsoft.com/office/drawing/2014/main" id="{F73C488A-C6FB-EC42-92FB-3C0BD316ED83}"/>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14" name="Rectangle 13">
              <a:extLst>
                <a:ext uri="{FF2B5EF4-FFF2-40B4-BE49-F238E27FC236}">
                  <a16:creationId xmlns:a16="http://schemas.microsoft.com/office/drawing/2014/main" id="{01CB96F6-0857-AA42-AAD8-3C0739540CD7}"/>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15" name="Rectangle 14">
              <a:extLst>
                <a:ext uri="{FF2B5EF4-FFF2-40B4-BE49-F238E27FC236}">
                  <a16:creationId xmlns:a16="http://schemas.microsoft.com/office/drawing/2014/main" id="{28F73C5C-38BC-C944-9FC2-712D7CBA4B0B}"/>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16" name="Rectangle 15">
              <a:extLst>
                <a:ext uri="{FF2B5EF4-FFF2-40B4-BE49-F238E27FC236}">
                  <a16:creationId xmlns:a16="http://schemas.microsoft.com/office/drawing/2014/main" id="{4CCF35ED-374E-C94F-9036-A252793ACCBD}"/>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sp>
        <p:nvSpPr>
          <p:cNvPr id="17" name="TextBox 16">
            <a:extLst>
              <a:ext uri="{FF2B5EF4-FFF2-40B4-BE49-F238E27FC236}">
                <a16:creationId xmlns:a16="http://schemas.microsoft.com/office/drawing/2014/main" id="{FF7FC354-98C0-6644-A803-26C287609886}"/>
              </a:ext>
            </a:extLst>
          </p:cNvPr>
          <p:cNvSpPr txBox="1"/>
          <p:nvPr/>
        </p:nvSpPr>
        <p:spPr>
          <a:xfrm>
            <a:off x="6096000" y="4842162"/>
            <a:ext cx="4908330" cy="369332"/>
          </a:xfrm>
          <a:prstGeom prst="rect">
            <a:avLst/>
          </a:prstGeom>
          <a:noFill/>
        </p:spPr>
        <p:txBody>
          <a:bodyPr wrap="square" rtlCol="0">
            <a:spAutoFit/>
          </a:bodyPr>
          <a:lstStyle/>
          <a:p>
            <a:pPr algn="ctr"/>
            <a:r>
              <a:rPr lang="en-US" dirty="0"/>
              <a:t>An Impossible Day: 50 claims over 8 hours: </a:t>
            </a:r>
            <a:r>
              <a:rPr lang="en-US" b="1" dirty="0">
                <a:solidFill>
                  <a:srgbClr val="FF0000"/>
                </a:solidFill>
              </a:rPr>
              <a:t>Fail</a:t>
            </a:r>
          </a:p>
        </p:txBody>
      </p:sp>
      <p:grpSp>
        <p:nvGrpSpPr>
          <p:cNvPr id="19" name="Group 18">
            <a:extLst>
              <a:ext uri="{FF2B5EF4-FFF2-40B4-BE49-F238E27FC236}">
                <a16:creationId xmlns:a16="http://schemas.microsoft.com/office/drawing/2014/main" id="{B2C88AD2-9F98-8E4E-AEE1-89C75F2FBEB6}"/>
              </a:ext>
            </a:extLst>
          </p:cNvPr>
          <p:cNvGrpSpPr/>
          <p:nvPr/>
        </p:nvGrpSpPr>
        <p:grpSpPr>
          <a:xfrm>
            <a:off x="8092964" y="691190"/>
            <a:ext cx="2417380" cy="3092340"/>
            <a:chOff x="2133600" y="1782256"/>
            <a:chExt cx="2417380" cy="3092340"/>
          </a:xfrm>
        </p:grpSpPr>
        <p:sp>
          <p:nvSpPr>
            <p:cNvPr id="20" name="Rectangle 19">
              <a:extLst>
                <a:ext uri="{FF2B5EF4-FFF2-40B4-BE49-F238E27FC236}">
                  <a16:creationId xmlns:a16="http://schemas.microsoft.com/office/drawing/2014/main" id="{8DEEDB00-15A3-7641-8E05-E0E8F70A6B52}"/>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21" name="Rectangle 20">
              <a:extLst>
                <a:ext uri="{FF2B5EF4-FFF2-40B4-BE49-F238E27FC236}">
                  <a16:creationId xmlns:a16="http://schemas.microsoft.com/office/drawing/2014/main" id="{A9E2AB2F-5C3A-EA4F-A074-F0327B9C6BDE}"/>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22" name="Rectangle 21">
              <a:extLst>
                <a:ext uri="{FF2B5EF4-FFF2-40B4-BE49-F238E27FC236}">
                  <a16:creationId xmlns:a16="http://schemas.microsoft.com/office/drawing/2014/main" id="{62F07A88-AFC4-E747-AFA9-551A07FF4986}"/>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23" name="Rectangle 22">
              <a:extLst>
                <a:ext uri="{FF2B5EF4-FFF2-40B4-BE49-F238E27FC236}">
                  <a16:creationId xmlns:a16="http://schemas.microsoft.com/office/drawing/2014/main" id="{C603F10A-851C-D84A-A1E8-FB8945AF80D6}"/>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24" name="Rectangle 23">
              <a:extLst>
                <a:ext uri="{FF2B5EF4-FFF2-40B4-BE49-F238E27FC236}">
                  <a16:creationId xmlns:a16="http://schemas.microsoft.com/office/drawing/2014/main" id="{F4A70A9B-CA10-E74D-829E-E77A0F887CFC}"/>
                </a:ext>
              </a:extLst>
            </p:cNvPr>
            <p:cNvSpPr/>
            <p:nvPr/>
          </p:nvSpPr>
          <p:spPr>
            <a:xfrm>
              <a:off x="2133600" y="4540402"/>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25" name="Rectangle 24">
              <a:extLst>
                <a:ext uri="{FF2B5EF4-FFF2-40B4-BE49-F238E27FC236}">
                  <a16:creationId xmlns:a16="http://schemas.microsoft.com/office/drawing/2014/main" id="{58015639-794A-D347-B65E-80C9D132F8ED}"/>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26" name="Rectangle 25">
              <a:extLst>
                <a:ext uri="{FF2B5EF4-FFF2-40B4-BE49-F238E27FC236}">
                  <a16:creationId xmlns:a16="http://schemas.microsoft.com/office/drawing/2014/main" id="{891E9E17-CA85-7049-9B44-371205FEA641}"/>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27" name="Rectangle 26">
              <a:extLst>
                <a:ext uri="{FF2B5EF4-FFF2-40B4-BE49-F238E27FC236}">
                  <a16:creationId xmlns:a16="http://schemas.microsoft.com/office/drawing/2014/main" id="{3C91B664-F2D6-3B4B-B9D7-427232447425}"/>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28" name="Rectangle 27">
              <a:extLst>
                <a:ext uri="{FF2B5EF4-FFF2-40B4-BE49-F238E27FC236}">
                  <a16:creationId xmlns:a16="http://schemas.microsoft.com/office/drawing/2014/main" id="{A7097C43-1301-8B45-BEE5-6B785CF29219}"/>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29" name="Rectangle 28">
              <a:extLst>
                <a:ext uri="{FF2B5EF4-FFF2-40B4-BE49-F238E27FC236}">
                  <a16:creationId xmlns:a16="http://schemas.microsoft.com/office/drawing/2014/main" id="{6B6D0F79-33A2-924B-92B5-7338EA3A0E40}"/>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grpSp>
        <p:nvGrpSpPr>
          <p:cNvPr id="30" name="Group 29">
            <a:extLst>
              <a:ext uri="{FF2B5EF4-FFF2-40B4-BE49-F238E27FC236}">
                <a16:creationId xmlns:a16="http://schemas.microsoft.com/office/drawing/2014/main" id="{409BE27F-90E6-FF4E-85F2-D406EBCF6FAC}"/>
              </a:ext>
            </a:extLst>
          </p:cNvPr>
          <p:cNvGrpSpPr/>
          <p:nvPr/>
        </p:nvGrpSpPr>
        <p:grpSpPr>
          <a:xfrm>
            <a:off x="7872247" y="872151"/>
            <a:ext cx="2417380" cy="3092340"/>
            <a:chOff x="2133600" y="1782256"/>
            <a:chExt cx="2417380" cy="3092340"/>
          </a:xfrm>
        </p:grpSpPr>
        <p:sp>
          <p:nvSpPr>
            <p:cNvPr id="31" name="Rectangle 30">
              <a:extLst>
                <a:ext uri="{FF2B5EF4-FFF2-40B4-BE49-F238E27FC236}">
                  <a16:creationId xmlns:a16="http://schemas.microsoft.com/office/drawing/2014/main" id="{C7BF3B5C-C226-CD4F-B801-D8CEE8ED153F}"/>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32" name="Rectangle 31">
              <a:extLst>
                <a:ext uri="{FF2B5EF4-FFF2-40B4-BE49-F238E27FC236}">
                  <a16:creationId xmlns:a16="http://schemas.microsoft.com/office/drawing/2014/main" id="{160D29A3-8B44-274E-B232-4FE7060A78A6}"/>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33" name="Rectangle 32">
              <a:extLst>
                <a:ext uri="{FF2B5EF4-FFF2-40B4-BE49-F238E27FC236}">
                  <a16:creationId xmlns:a16="http://schemas.microsoft.com/office/drawing/2014/main" id="{A0EC303E-3BD6-7243-BE43-A5E6413441D3}"/>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34" name="Rectangle 33">
              <a:extLst>
                <a:ext uri="{FF2B5EF4-FFF2-40B4-BE49-F238E27FC236}">
                  <a16:creationId xmlns:a16="http://schemas.microsoft.com/office/drawing/2014/main" id="{513EFBDA-9A28-8F4C-9E14-B35A7F7C62FF}"/>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35" name="Rectangle 34">
              <a:extLst>
                <a:ext uri="{FF2B5EF4-FFF2-40B4-BE49-F238E27FC236}">
                  <a16:creationId xmlns:a16="http://schemas.microsoft.com/office/drawing/2014/main" id="{FEDEF9BE-907D-B249-9CB2-5BBCE72424C8}"/>
                </a:ext>
              </a:extLst>
            </p:cNvPr>
            <p:cNvSpPr/>
            <p:nvPr/>
          </p:nvSpPr>
          <p:spPr>
            <a:xfrm>
              <a:off x="2133600" y="4540402"/>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36" name="Rectangle 35">
              <a:extLst>
                <a:ext uri="{FF2B5EF4-FFF2-40B4-BE49-F238E27FC236}">
                  <a16:creationId xmlns:a16="http://schemas.microsoft.com/office/drawing/2014/main" id="{EE15CDD4-81D0-DF43-94DE-216A37521805}"/>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37" name="Rectangle 36">
              <a:extLst>
                <a:ext uri="{FF2B5EF4-FFF2-40B4-BE49-F238E27FC236}">
                  <a16:creationId xmlns:a16="http://schemas.microsoft.com/office/drawing/2014/main" id="{2B385BAE-020A-0646-AC9F-031DB42DD154}"/>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38" name="Rectangle 37">
              <a:extLst>
                <a:ext uri="{FF2B5EF4-FFF2-40B4-BE49-F238E27FC236}">
                  <a16:creationId xmlns:a16="http://schemas.microsoft.com/office/drawing/2014/main" id="{37EF802D-6B3D-D445-97A7-49E756E81AB6}"/>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39" name="Rectangle 38">
              <a:extLst>
                <a:ext uri="{FF2B5EF4-FFF2-40B4-BE49-F238E27FC236}">
                  <a16:creationId xmlns:a16="http://schemas.microsoft.com/office/drawing/2014/main" id="{ED6F26BA-1B2E-0A4E-A9AD-F81D5FF72E9D}"/>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40" name="Rectangle 39">
              <a:extLst>
                <a:ext uri="{FF2B5EF4-FFF2-40B4-BE49-F238E27FC236}">
                  <a16:creationId xmlns:a16="http://schemas.microsoft.com/office/drawing/2014/main" id="{AAFB86A9-E68D-AA46-A5D3-F630BE6E1580}"/>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grpSp>
        <p:nvGrpSpPr>
          <p:cNvPr id="52" name="Group 51">
            <a:extLst>
              <a:ext uri="{FF2B5EF4-FFF2-40B4-BE49-F238E27FC236}">
                <a16:creationId xmlns:a16="http://schemas.microsoft.com/office/drawing/2014/main" id="{7E61E014-3960-0847-81E3-1A7B2B39879C}"/>
              </a:ext>
            </a:extLst>
          </p:cNvPr>
          <p:cNvGrpSpPr/>
          <p:nvPr/>
        </p:nvGrpSpPr>
        <p:grpSpPr>
          <a:xfrm>
            <a:off x="7651530" y="1067697"/>
            <a:ext cx="2417380" cy="3092340"/>
            <a:chOff x="2133600" y="1782256"/>
            <a:chExt cx="2417380" cy="3092340"/>
          </a:xfrm>
        </p:grpSpPr>
        <p:sp>
          <p:nvSpPr>
            <p:cNvPr id="53" name="Rectangle 52">
              <a:extLst>
                <a:ext uri="{FF2B5EF4-FFF2-40B4-BE49-F238E27FC236}">
                  <a16:creationId xmlns:a16="http://schemas.microsoft.com/office/drawing/2014/main" id="{4384981A-3DD2-CC4D-BB9B-0ABBB7A4E6DA}"/>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54" name="Rectangle 53">
              <a:extLst>
                <a:ext uri="{FF2B5EF4-FFF2-40B4-BE49-F238E27FC236}">
                  <a16:creationId xmlns:a16="http://schemas.microsoft.com/office/drawing/2014/main" id="{92B417C7-D74D-D943-9023-053B091F4C5B}"/>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55" name="Rectangle 54">
              <a:extLst>
                <a:ext uri="{FF2B5EF4-FFF2-40B4-BE49-F238E27FC236}">
                  <a16:creationId xmlns:a16="http://schemas.microsoft.com/office/drawing/2014/main" id="{452EC3BF-7DAC-EF49-AE5E-A0E73BF61BD6}"/>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56" name="Rectangle 55">
              <a:extLst>
                <a:ext uri="{FF2B5EF4-FFF2-40B4-BE49-F238E27FC236}">
                  <a16:creationId xmlns:a16="http://schemas.microsoft.com/office/drawing/2014/main" id="{2240FBC4-DC4C-B24E-B941-D5F491B86E6C}"/>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57" name="Rectangle 56">
              <a:extLst>
                <a:ext uri="{FF2B5EF4-FFF2-40B4-BE49-F238E27FC236}">
                  <a16:creationId xmlns:a16="http://schemas.microsoft.com/office/drawing/2014/main" id="{3A717606-E3E4-AC4D-91BE-2146E63728ED}"/>
                </a:ext>
              </a:extLst>
            </p:cNvPr>
            <p:cNvSpPr/>
            <p:nvPr/>
          </p:nvSpPr>
          <p:spPr>
            <a:xfrm>
              <a:off x="2133600" y="4540402"/>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58" name="Rectangle 57">
              <a:extLst>
                <a:ext uri="{FF2B5EF4-FFF2-40B4-BE49-F238E27FC236}">
                  <a16:creationId xmlns:a16="http://schemas.microsoft.com/office/drawing/2014/main" id="{254B67EC-ACF6-3E4B-B52C-12FDFB2D8474}"/>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59" name="Rectangle 58">
              <a:extLst>
                <a:ext uri="{FF2B5EF4-FFF2-40B4-BE49-F238E27FC236}">
                  <a16:creationId xmlns:a16="http://schemas.microsoft.com/office/drawing/2014/main" id="{92187224-5928-FA49-AEA0-941E5EE96527}"/>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60" name="Rectangle 59">
              <a:extLst>
                <a:ext uri="{FF2B5EF4-FFF2-40B4-BE49-F238E27FC236}">
                  <a16:creationId xmlns:a16="http://schemas.microsoft.com/office/drawing/2014/main" id="{4160FE4B-365E-D64E-972A-7FBA018291F9}"/>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61" name="Rectangle 60">
              <a:extLst>
                <a:ext uri="{FF2B5EF4-FFF2-40B4-BE49-F238E27FC236}">
                  <a16:creationId xmlns:a16="http://schemas.microsoft.com/office/drawing/2014/main" id="{B1933C8A-5092-174F-B80E-42B445C29CA1}"/>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62" name="Rectangle 61">
              <a:extLst>
                <a:ext uri="{FF2B5EF4-FFF2-40B4-BE49-F238E27FC236}">
                  <a16:creationId xmlns:a16="http://schemas.microsoft.com/office/drawing/2014/main" id="{B8700D66-72B0-3C42-9B8D-C9EA04A9B46F}"/>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grpSp>
        <p:nvGrpSpPr>
          <p:cNvPr id="63" name="Group 62">
            <a:extLst>
              <a:ext uri="{FF2B5EF4-FFF2-40B4-BE49-F238E27FC236}">
                <a16:creationId xmlns:a16="http://schemas.microsoft.com/office/drawing/2014/main" id="{500E9BD2-6003-4D44-BCCB-1F38C65E9505}"/>
              </a:ext>
            </a:extLst>
          </p:cNvPr>
          <p:cNvGrpSpPr/>
          <p:nvPr/>
        </p:nvGrpSpPr>
        <p:grpSpPr>
          <a:xfrm>
            <a:off x="7430813" y="1269357"/>
            <a:ext cx="2417380" cy="3092340"/>
            <a:chOff x="2133600" y="1782256"/>
            <a:chExt cx="2417380" cy="3092340"/>
          </a:xfrm>
        </p:grpSpPr>
        <p:sp>
          <p:nvSpPr>
            <p:cNvPr id="64" name="Rectangle 63">
              <a:extLst>
                <a:ext uri="{FF2B5EF4-FFF2-40B4-BE49-F238E27FC236}">
                  <a16:creationId xmlns:a16="http://schemas.microsoft.com/office/drawing/2014/main" id="{5C568C64-5C75-D74D-B721-FE5B46C68727}"/>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65" name="Rectangle 64">
              <a:extLst>
                <a:ext uri="{FF2B5EF4-FFF2-40B4-BE49-F238E27FC236}">
                  <a16:creationId xmlns:a16="http://schemas.microsoft.com/office/drawing/2014/main" id="{7533071E-829A-854F-AA5D-A056A57B6EB5}"/>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66" name="Rectangle 65">
              <a:extLst>
                <a:ext uri="{FF2B5EF4-FFF2-40B4-BE49-F238E27FC236}">
                  <a16:creationId xmlns:a16="http://schemas.microsoft.com/office/drawing/2014/main" id="{A513C7FE-F5B5-3A4B-8C93-8EE31C338237}"/>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67" name="Rectangle 66">
              <a:extLst>
                <a:ext uri="{FF2B5EF4-FFF2-40B4-BE49-F238E27FC236}">
                  <a16:creationId xmlns:a16="http://schemas.microsoft.com/office/drawing/2014/main" id="{4C1ADFC7-BFA3-6B48-AB78-399167E6893B}"/>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68" name="Rectangle 67">
              <a:extLst>
                <a:ext uri="{FF2B5EF4-FFF2-40B4-BE49-F238E27FC236}">
                  <a16:creationId xmlns:a16="http://schemas.microsoft.com/office/drawing/2014/main" id="{31D5B2AD-7075-E447-BE35-5B0B4A867BE4}"/>
                </a:ext>
              </a:extLst>
            </p:cNvPr>
            <p:cNvSpPr/>
            <p:nvPr/>
          </p:nvSpPr>
          <p:spPr>
            <a:xfrm>
              <a:off x="2133600" y="4540402"/>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69" name="Rectangle 68">
              <a:extLst>
                <a:ext uri="{FF2B5EF4-FFF2-40B4-BE49-F238E27FC236}">
                  <a16:creationId xmlns:a16="http://schemas.microsoft.com/office/drawing/2014/main" id="{83E84A3C-31AC-684D-93B3-9BFDC2B67735}"/>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70" name="Rectangle 69">
              <a:extLst>
                <a:ext uri="{FF2B5EF4-FFF2-40B4-BE49-F238E27FC236}">
                  <a16:creationId xmlns:a16="http://schemas.microsoft.com/office/drawing/2014/main" id="{DF9F3260-5ABD-1345-8F5E-B36A4719AC93}"/>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71" name="Rectangle 70">
              <a:extLst>
                <a:ext uri="{FF2B5EF4-FFF2-40B4-BE49-F238E27FC236}">
                  <a16:creationId xmlns:a16="http://schemas.microsoft.com/office/drawing/2014/main" id="{53DB710C-24B2-1F4A-9F1C-D7A555743B7D}"/>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72" name="Rectangle 71">
              <a:extLst>
                <a:ext uri="{FF2B5EF4-FFF2-40B4-BE49-F238E27FC236}">
                  <a16:creationId xmlns:a16="http://schemas.microsoft.com/office/drawing/2014/main" id="{934D2FF0-D1C7-D947-AEA3-33998D0FA92B}"/>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73" name="Rectangle 72">
              <a:extLst>
                <a:ext uri="{FF2B5EF4-FFF2-40B4-BE49-F238E27FC236}">
                  <a16:creationId xmlns:a16="http://schemas.microsoft.com/office/drawing/2014/main" id="{885B881F-7F1A-D749-B0D3-C46DF974D8FF}"/>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grpSp>
        <p:nvGrpSpPr>
          <p:cNvPr id="85" name="Group 84">
            <a:extLst>
              <a:ext uri="{FF2B5EF4-FFF2-40B4-BE49-F238E27FC236}">
                <a16:creationId xmlns:a16="http://schemas.microsoft.com/office/drawing/2014/main" id="{DC4708A2-752A-C14D-A5B9-3C5D6798F80D}"/>
              </a:ext>
            </a:extLst>
          </p:cNvPr>
          <p:cNvGrpSpPr/>
          <p:nvPr/>
        </p:nvGrpSpPr>
        <p:grpSpPr>
          <a:xfrm>
            <a:off x="7210096" y="1475982"/>
            <a:ext cx="2417380" cy="3233378"/>
            <a:chOff x="2133600" y="1782256"/>
            <a:chExt cx="2417380" cy="3233378"/>
          </a:xfrm>
        </p:grpSpPr>
        <p:sp>
          <p:nvSpPr>
            <p:cNvPr id="86" name="Rectangle 85">
              <a:extLst>
                <a:ext uri="{FF2B5EF4-FFF2-40B4-BE49-F238E27FC236}">
                  <a16:creationId xmlns:a16="http://schemas.microsoft.com/office/drawing/2014/main" id="{D53DD75B-C549-904C-A01E-DBA8894EDE9A}"/>
                </a:ext>
              </a:extLst>
            </p:cNvPr>
            <p:cNvSpPr/>
            <p:nvPr/>
          </p:nvSpPr>
          <p:spPr>
            <a:xfrm>
              <a:off x="2133600" y="3342290"/>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87" name="Rectangle 86">
              <a:extLst>
                <a:ext uri="{FF2B5EF4-FFF2-40B4-BE49-F238E27FC236}">
                  <a16:creationId xmlns:a16="http://schemas.microsoft.com/office/drawing/2014/main" id="{8A4CF5AD-33D1-6146-9D12-091D1DC2C8B7}"/>
                </a:ext>
              </a:extLst>
            </p:cNvPr>
            <p:cNvSpPr/>
            <p:nvPr/>
          </p:nvSpPr>
          <p:spPr>
            <a:xfrm>
              <a:off x="2133600" y="3702639"/>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88" name="Rectangle 87">
              <a:extLst>
                <a:ext uri="{FF2B5EF4-FFF2-40B4-BE49-F238E27FC236}">
                  <a16:creationId xmlns:a16="http://schemas.microsoft.com/office/drawing/2014/main" id="{9AF7F847-EC3E-7D41-844C-69E359DCC5B6}"/>
                </a:ext>
              </a:extLst>
            </p:cNvPr>
            <p:cNvSpPr/>
            <p:nvPr/>
          </p:nvSpPr>
          <p:spPr>
            <a:xfrm>
              <a:off x="2133600" y="4069403"/>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89" name="Rectangle 88">
              <a:extLst>
                <a:ext uri="{FF2B5EF4-FFF2-40B4-BE49-F238E27FC236}">
                  <a16:creationId xmlns:a16="http://schemas.microsoft.com/office/drawing/2014/main" id="{4F538F42-56C8-8742-9C41-1A6536B699F7}"/>
                </a:ext>
              </a:extLst>
            </p:cNvPr>
            <p:cNvSpPr/>
            <p:nvPr/>
          </p:nvSpPr>
          <p:spPr>
            <a:xfrm>
              <a:off x="2133600" y="4309591"/>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90" name="Rectangle 89">
              <a:extLst>
                <a:ext uri="{FF2B5EF4-FFF2-40B4-BE49-F238E27FC236}">
                  <a16:creationId xmlns:a16="http://schemas.microsoft.com/office/drawing/2014/main" id="{D09A4F35-3F73-094F-98DB-565EF73A3898}"/>
                </a:ext>
              </a:extLst>
            </p:cNvPr>
            <p:cNvSpPr/>
            <p:nvPr/>
          </p:nvSpPr>
          <p:spPr>
            <a:xfrm>
              <a:off x="2133600" y="4540401"/>
              <a:ext cx="2417380" cy="47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60 minutes</a:t>
              </a:r>
            </a:p>
          </p:txBody>
        </p:sp>
        <p:sp>
          <p:nvSpPr>
            <p:cNvPr id="91" name="Rectangle 90">
              <a:extLst>
                <a:ext uri="{FF2B5EF4-FFF2-40B4-BE49-F238E27FC236}">
                  <a16:creationId xmlns:a16="http://schemas.microsoft.com/office/drawing/2014/main" id="{B0BC0370-31AC-8046-BD78-ED7851BF3CF3}"/>
                </a:ext>
              </a:extLst>
            </p:cNvPr>
            <p:cNvSpPr/>
            <p:nvPr/>
          </p:nvSpPr>
          <p:spPr>
            <a:xfrm>
              <a:off x="2133600" y="1782256"/>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92" name="Rectangle 91">
              <a:extLst>
                <a:ext uri="{FF2B5EF4-FFF2-40B4-BE49-F238E27FC236}">
                  <a16:creationId xmlns:a16="http://schemas.microsoft.com/office/drawing/2014/main" id="{56FFEC83-96E0-8445-BE43-AC14EF6A96F9}"/>
                </a:ext>
              </a:extLst>
            </p:cNvPr>
            <p:cNvSpPr/>
            <p:nvPr/>
          </p:nvSpPr>
          <p:spPr>
            <a:xfrm>
              <a:off x="2133600" y="2142605"/>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sp>
          <p:nvSpPr>
            <p:cNvPr id="93" name="Rectangle 92">
              <a:extLst>
                <a:ext uri="{FF2B5EF4-FFF2-40B4-BE49-F238E27FC236}">
                  <a16:creationId xmlns:a16="http://schemas.microsoft.com/office/drawing/2014/main" id="{60CBEFE5-2935-F74E-B121-8A98341228A8}"/>
                </a:ext>
              </a:extLst>
            </p:cNvPr>
            <p:cNvSpPr/>
            <p:nvPr/>
          </p:nvSpPr>
          <p:spPr>
            <a:xfrm>
              <a:off x="2133600" y="2509369"/>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94" name="Rectangle 93">
              <a:extLst>
                <a:ext uri="{FF2B5EF4-FFF2-40B4-BE49-F238E27FC236}">
                  <a16:creationId xmlns:a16="http://schemas.microsoft.com/office/drawing/2014/main" id="{4C02FDE8-E57C-3A4C-AC44-7FB4502FB8C2}"/>
                </a:ext>
              </a:extLst>
            </p:cNvPr>
            <p:cNvSpPr/>
            <p:nvPr/>
          </p:nvSpPr>
          <p:spPr>
            <a:xfrm>
              <a:off x="2133600" y="2749557"/>
              <a:ext cx="2417380" cy="201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30 minutes</a:t>
              </a:r>
            </a:p>
          </p:txBody>
        </p:sp>
        <p:sp>
          <p:nvSpPr>
            <p:cNvPr id="95" name="Rectangle 94">
              <a:extLst>
                <a:ext uri="{FF2B5EF4-FFF2-40B4-BE49-F238E27FC236}">
                  <a16:creationId xmlns:a16="http://schemas.microsoft.com/office/drawing/2014/main" id="{D513B5A6-63E9-3045-B8B5-AAD055EF2159}"/>
                </a:ext>
              </a:extLst>
            </p:cNvPr>
            <p:cNvSpPr/>
            <p:nvPr/>
          </p:nvSpPr>
          <p:spPr>
            <a:xfrm>
              <a:off x="2133600" y="2980368"/>
              <a:ext cx="2417380"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45 minutes</a:t>
              </a:r>
            </a:p>
          </p:txBody>
        </p:sp>
      </p:grpSp>
    </p:spTree>
    <p:extLst>
      <p:ext uri="{BB962C8B-B14F-4D97-AF65-F5344CB8AC3E}">
        <p14:creationId xmlns:p14="http://schemas.microsoft.com/office/powerpoint/2010/main" val="146727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905</Words>
  <Application>Microsoft Macintosh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Hidden Coins in a Forest</vt:lpstr>
      <vt:lpstr>Our challenge</vt:lpstr>
      <vt:lpstr>Scene 1: One the Edge of a Dark Forest</vt:lpstr>
      <vt:lpstr>Scene 2: Hidden gold coins</vt:lpstr>
      <vt:lpstr>Scene 3: Easy coins on the edge</vt:lpstr>
      <vt:lpstr>Scene 4: Coins deep in the woods</vt:lpstr>
      <vt:lpstr>A Model for Fraud</vt:lpstr>
      <vt:lpstr>The Distribution of Fraudulent Events</vt:lpstr>
      <vt:lpstr>The Easy “Impossible Day” Rule</vt:lpstr>
      <vt:lpstr>A Graph Model For Fraud</vt:lpstr>
      <vt:lpstr>Sample Graph Model of Banking System</vt:lpstr>
      <vt:lpstr>How to We Increase Observability?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Coins in a Forest</dc:title>
  <dc:creator>McCreary, Dan G</dc:creator>
  <cp:lastModifiedBy>McCreary, Dan G</cp:lastModifiedBy>
  <cp:revision>10</cp:revision>
  <dcterms:created xsi:type="dcterms:W3CDTF">2021-01-23T17:45:15Z</dcterms:created>
  <dcterms:modified xsi:type="dcterms:W3CDTF">2021-01-23T19:12:24Z</dcterms:modified>
</cp:coreProperties>
</file>