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38D8-4C4E-BC4C-FF5F-B9C3FA70A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F0C5E-C3AD-1271-FAE9-2CABD5C75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56221-78E4-14AC-6ADF-6C9E8657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798F4-EE2C-F2D9-0EA7-A9889BF8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A333-8E00-A14E-8C62-2B22C484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6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2836-994E-6971-AA4C-F4DDA372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4E60C-98DD-F5C5-4CED-A187E1201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9854-2E43-7F22-FA31-253B48D5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3B6E-1A67-E569-17BB-1ABF253E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DC07-7DC0-9591-04AB-E2F145BB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8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50F0F-5F5D-AE1F-2CD7-FC9A64AAA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8104E-9385-E87F-9EDF-6AEC56D76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C5B39-0CDB-4DCD-7E83-CC7CDD38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01CB-6860-F0F4-A8AE-B0A90C08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AF327-3BB6-5557-19C5-F9E3B2D6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8760-AFD2-CA52-1C62-6C753FE9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EE9A-8843-C5C0-10D9-64CB3B30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7D008-05F5-6BA2-B88B-4771B5E6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9F11B-73E6-8F32-E15E-0D275D82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B0A3-2E0F-2C3C-F532-BD9B9E7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3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823F-BE92-1A99-06BC-E11E197D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BD9B3-469A-C4C5-6461-5062D4BC5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D77A0-C312-9285-9267-5EB8FEFD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5464-9F6D-78C3-F42C-B69BBEB0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E83B2-75CF-9E09-8302-7F59EC38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0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D3DC-BFCE-EC12-E6AF-42A92915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17D5-22A5-D8C0-FBEF-43B6E21D2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B3E98-D1E1-3E60-9812-0206E2E93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BF7F1-BF5F-0421-2FEB-B665408A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DF8F2-2D7E-362E-C833-453041AF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00F96-3E7B-675C-E5AC-A2283174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B388-58D7-5E45-3B88-C1859863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FD355-C214-3E6E-B27D-AEB956A0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9E4CE-52CE-C1DC-CD60-638432353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D7D68-05A2-8F98-B2D6-658F80785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1D532-515D-DF91-792F-850A1CC85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DF4F8-F11D-58B3-F00E-DE9000C0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3FD1A-7C4C-B07A-E24C-40834B34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6DC43-BB6C-CF35-AFC9-0D1B812C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DE03-B8CF-F48C-DB25-6C9A5913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42AC3-44D5-1EB2-9B67-DF5C8B35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37279-D87E-DAAF-3136-6B0B8307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3C8BC-40A0-265D-44C5-4407F0D2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42AF8-12FB-A553-D30B-93831788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40156-5502-E755-8DDC-335F2655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1D9D-1F04-A7FB-D854-4136922C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3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5C94-A6DB-EBD6-5D29-A6F776F6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2C0B-29A5-29CF-2A6D-D965C5D6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CF35D-4FA6-D075-ABC9-CAB40C361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A97E-FF36-A27E-2FA0-EC3602BF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25770-EAD5-74C6-54AA-5AA6F82B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E3DD6-DC64-E8AD-9B09-9216599D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5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77BE-34B7-E204-E26F-F10A96E3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A3681-208D-6948-CD6F-08B329F55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38A9-B8B2-BFC4-5092-99E0A2793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BB902-29D8-2F4F-1E63-72802063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44A0-AB11-8F45-AB01-3E10885915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27BF6-7F30-AB1F-2C78-D221949B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7375A-F038-4285-B827-BB9B5489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4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D714D-10C5-7201-596A-888676EA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811-6F68-9A8C-06C0-FE8CC28B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519EB-1E0A-2AFF-55D7-2C941C91C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044A0-AB11-8F45-AB01-3E1088591536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1D99-9CFA-1F0E-C151-1603751DC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21E0-888A-BA5B-E302-F3C6F4C7E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E6927-13E5-394B-832B-4D6656D0B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2675-47B3-AF95-219C-347EA19522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Personal Finance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654B7-1051-97CB-5C5B-BFB5398AD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C4ACCD-ACEE-8798-08F9-83CE667BC1E5}"/>
              </a:ext>
            </a:extLst>
          </p:cNvPr>
          <p:cNvSpPr/>
          <p:nvPr/>
        </p:nvSpPr>
        <p:spPr>
          <a:xfrm>
            <a:off x="3674407" y="1841565"/>
            <a:ext cx="2974716" cy="2767265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0C429-C336-4F36-5540-5B2FD949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2B345-222C-4080-E28B-C662251EFF52}"/>
              </a:ext>
            </a:extLst>
          </p:cNvPr>
          <p:cNvSpPr txBox="1"/>
          <p:nvPr/>
        </p:nvSpPr>
        <p:spPr>
          <a:xfrm>
            <a:off x="4388156" y="1604997"/>
            <a:ext cx="154721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>
                <a:solidFill>
                  <a:schemeClr val="accent6">
                    <a:lumMod val="75000"/>
                  </a:schemeClr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84839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Personal Finance Figures</vt:lpstr>
      <vt:lpstr>Logo: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2</cp:revision>
  <dcterms:created xsi:type="dcterms:W3CDTF">2025-03-25T23:02:24Z</dcterms:created>
  <dcterms:modified xsi:type="dcterms:W3CDTF">2025-03-27T05:05:28Z</dcterms:modified>
</cp:coreProperties>
</file>