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8"/>
  </p:normalViewPr>
  <p:slideViewPr>
    <p:cSldViewPr snapToGrid="0">
      <p:cViewPr>
        <p:scale>
          <a:sx n="100" d="100"/>
          <a:sy n="100" d="100"/>
        </p:scale>
        <p:origin x="1544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638D8-4C4E-BC4C-FF5F-B9C3FA70A0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DF0C5E-C3AD-1271-FAE9-2CABD5C753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356221-78E4-14AC-6ADF-6C9E8657A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044A0-AB11-8F45-AB01-3E1088591536}" type="datetimeFigureOut">
              <a:rPr lang="en-US" smtClean="0"/>
              <a:t>3/29/25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798F4-EE2C-F2D9-0EA7-A9889BF8A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3A333-8E00-A14E-8C62-2B22C4848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E6927-13E5-394B-832B-4D6656D0B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760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A2836-994E-6971-AA4C-F4DDA372C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04E60C-98DD-F5C5-4CED-A187E12019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429854-2E43-7F22-FA31-253B48D5B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044A0-AB11-8F45-AB01-3E1088591536}" type="datetimeFigureOut">
              <a:rPr lang="en-US" smtClean="0"/>
              <a:t>3/29/25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203B6E-1A67-E569-17BB-1ABF253E0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F2DC07-7DC0-9591-04AB-E2F145BB0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E6927-13E5-394B-832B-4D6656D0B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782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B50F0F-5F5D-AE1F-2CD7-FC9A64AAAE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88104E-9385-E87F-9EDF-6AEC56D760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1C5B39-0CDB-4DCD-7E83-CC7CDD38B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044A0-AB11-8F45-AB01-3E1088591536}" type="datetimeFigureOut">
              <a:rPr lang="en-US" smtClean="0"/>
              <a:t>3/29/25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DF01CB-6860-F0F4-A8AE-B0A90C08D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AF327-3BB6-5557-19C5-F9E3B2D69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E6927-13E5-394B-832B-4D6656D0B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49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F8760-AFD2-CA52-1C62-6C753FE94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CEE9A-8843-C5C0-10D9-64CB3B300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D7D008-05F5-6BA2-B88B-4771B5E6F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044A0-AB11-8F45-AB01-3E1088591536}" type="datetimeFigureOut">
              <a:rPr lang="en-US" smtClean="0"/>
              <a:t>3/29/25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29F11B-73E6-8F32-E15E-0D275D82F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DBB0A3-2E0F-2C3C-F532-BD9B9E7FD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E6927-13E5-394B-832B-4D6656D0B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535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8823F-BE92-1A99-06BC-E11E197D9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1BD9B3-469A-C4C5-6461-5062D4BC58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6D77A0-C312-9285-9267-5EB8FEFD9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044A0-AB11-8F45-AB01-3E1088591536}" type="datetimeFigureOut">
              <a:rPr lang="en-US" smtClean="0"/>
              <a:t>3/29/25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35464-9F6D-78C3-F42C-B69BBEB02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7E83B2-75CF-9E09-8302-7F59EC381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E6927-13E5-394B-832B-4D6656D0B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604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BD3DC-BFCE-EC12-E6AF-42A929150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F17D5-22A5-D8C0-FBEF-43B6E21D20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EB3E98-D1E1-3E60-9812-0206E2E934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4BF7F1-BF5F-0421-2FEB-B665408AA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044A0-AB11-8F45-AB01-3E1088591536}" type="datetimeFigureOut">
              <a:rPr lang="en-US" smtClean="0"/>
              <a:t>3/29/25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FDF8F2-2D7E-362E-C833-453041AF7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700F96-3E7B-675C-E5AC-A22831746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E6927-13E5-394B-832B-4D6656D0B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055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0B388-58D7-5E45-3B88-C18598632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FD355-C214-3E6E-B27D-AEB956A0DF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79E4CE-52CE-C1DC-CD60-6384323531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0D7D68-05A2-8F98-B2D6-658F807856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31D532-515D-DF91-792F-850A1CC85B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4DF4F8-F11D-58B3-F00E-DE9000C08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044A0-AB11-8F45-AB01-3E1088591536}" type="datetimeFigureOut">
              <a:rPr lang="en-US" smtClean="0"/>
              <a:t>3/29/25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A3FD1A-7C4C-B07A-E24C-40834B34D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86DC43-BB6C-CF35-AFC9-0D1B812C3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E6927-13E5-394B-832B-4D6656D0B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48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EDE03-B8CF-F48C-DB25-6C9A59132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842AC3-44D5-1EB2-9B67-DF5C8B35B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044A0-AB11-8F45-AB01-3E1088591536}" type="datetimeFigureOut">
              <a:rPr lang="en-US" smtClean="0"/>
              <a:t>3/29/25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A37279-D87E-DAAF-3136-6B0B8307F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33C8BC-40A0-265D-44C5-4407F0D26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E6927-13E5-394B-832B-4D6656D0B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42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C42AF8-12FB-A553-D30B-93831788E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044A0-AB11-8F45-AB01-3E1088591536}" type="datetimeFigureOut">
              <a:rPr lang="en-US" smtClean="0"/>
              <a:t>3/29/25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740156-5502-E755-8DDC-335F2655F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1F1D9D-1F04-A7FB-D854-4136922C9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E6927-13E5-394B-832B-4D6656D0B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639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E5C94-A6DB-EBD6-5D29-A6F776F68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62C0B-29A5-29CF-2A6D-D965C5D6B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7CF35D-4FA6-D075-ABC9-CAB40C3610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1DA97E-FF36-A27E-2FA0-EC3602BFD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044A0-AB11-8F45-AB01-3E1088591536}" type="datetimeFigureOut">
              <a:rPr lang="en-US" smtClean="0"/>
              <a:t>3/29/25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825770-EAD5-74C6-54AA-5AA6F82BC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8E3DD6-DC64-E8AD-9B09-9216599DA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E6927-13E5-394B-832B-4D6656D0B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850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A77BE-34B7-E204-E26F-F10A96E33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6A3681-208D-6948-CD6F-08B329F559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F538A9-B8B2-BFC4-5092-99E0A27932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3BB902-29D8-2F4F-1E63-72802063D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044A0-AB11-8F45-AB01-3E1088591536}" type="datetimeFigureOut">
              <a:rPr lang="en-US" smtClean="0"/>
              <a:t>3/29/25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A27BF6-7F30-AB1F-2C78-D221949B1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97375A-F038-4285-B827-BB9B5489B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E6927-13E5-394B-832B-4D6656D0B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249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4D714D-10C5-7201-596A-888676EAA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147811-6F68-9A8C-06C0-FE8CC28BC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A519EB-1E0A-2AFF-55D7-2C941C91C7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BD044A0-AB11-8F45-AB01-3E1088591536}" type="datetimeFigureOut">
              <a:rPr lang="en-US" smtClean="0"/>
              <a:t>3/29/25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AA1D99-9CFA-1F0E-C151-1603751DCD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E21E0-888A-BA5B-E302-F3C6F4C7EF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CBE6927-13E5-394B-832B-4D6656D0B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72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02675-47B3-AF95-219C-347EA19522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Personal Finance Figures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8654B7-1051-97CB-5C5B-BFB5398AD7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14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B1C4ACCD-ACEE-8798-08F9-83CE667BC1E5}"/>
              </a:ext>
            </a:extLst>
          </p:cNvPr>
          <p:cNvSpPr/>
          <p:nvPr/>
        </p:nvSpPr>
        <p:spPr>
          <a:xfrm>
            <a:off x="3674407" y="1841565"/>
            <a:ext cx="2974716" cy="2767265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00C429-C336-4F36-5540-5B2FD9492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Logo: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D2B345-222C-4080-E28B-C662251EFF52}"/>
              </a:ext>
            </a:extLst>
          </p:cNvPr>
          <p:cNvSpPr txBox="1"/>
          <p:nvPr/>
        </p:nvSpPr>
        <p:spPr>
          <a:xfrm>
            <a:off x="4388156" y="1604997"/>
            <a:ext cx="1547218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900" b="1" dirty="0">
                <a:solidFill>
                  <a:schemeClr val="accent6">
                    <a:lumMod val="75000"/>
                  </a:schemeClr>
                </a:solidFill>
              </a:rPr>
              <a:t>$</a:t>
            </a:r>
          </a:p>
        </p:txBody>
      </p:sp>
    </p:spTree>
    <p:extLst>
      <p:ext uri="{BB962C8B-B14F-4D97-AF65-F5344CB8AC3E}">
        <p14:creationId xmlns:p14="http://schemas.microsoft.com/office/powerpoint/2010/main" val="2848399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579000E-2DF5-4A5B-DCDA-DF9BCCE57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382925"/>
            <a:ext cx="7772400" cy="40921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359ED22-75E5-DD71-9AA9-8E89215B59B0}"/>
              </a:ext>
            </a:extLst>
          </p:cNvPr>
          <p:cNvSpPr txBox="1"/>
          <p:nvPr/>
        </p:nvSpPr>
        <p:spPr>
          <a:xfrm>
            <a:off x="6289589" y="2248930"/>
            <a:ext cx="726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Date:</a:t>
            </a:r>
          </a:p>
        </p:txBody>
      </p:sp>
      <p:sp>
        <p:nvSpPr>
          <p:cNvPr id="7" name="Rectangular Callout 6">
            <a:extLst>
              <a:ext uri="{FF2B5EF4-FFF2-40B4-BE49-F238E27FC236}">
                <a16:creationId xmlns:a16="http://schemas.microsoft.com/office/drawing/2014/main" id="{CB36DF93-6EBE-8989-6458-201A196112DB}"/>
              </a:ext>
            </a:extLst>
          </p:cNvPr>
          <p:cNvSpPr/>
          <p:nvPr/>
        </p:nvSpPr>
        <p:spPr>
          <a:xfrm>
            <a:off x="1540043" y="5815529"/>
            <a:ext cx="1617652" cy="677346"/>
          </a:xfrm>
          <a:prstGeom prst="wedgeRectCallout">
            <a:avLst>
              <a:gd name="adj1" fmla="val 50422"/>
              <a:gd name="adj2" fmla="val -138718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Bank Routing Number</a:t>
            </a:r>
          </a:p>
        </p:txBody>
      </p:sp>
      <p:sp>
        <p:nvSpPr>
          <p:cNvPr id="8" name="Rectangular Callout 7">
            <a:extLst>
              <a:ext uri="{FF2B5EF4-FFF2-40B4-BE49-F238E27FC236}">
                <a16:creationId xmlns:a16="http://schemas.microsoft.com/office/drawing/2014/main" id="{AF7C2840-D2F6-4CA7-1E12-A29EE0F39721}"/>
              </a:ext>
            </a:extLst>
          </p:cNvPr>
          <p:cNvSpPr/>
          <p:nvPr/>
        </p:nvSpPr>
        <p:spPr>
          <a:xfrm>
            <a:off x="4969800" y="5857120"/>
            <a:ext cx="1319789" cy="677346"/>
          </a:xfrm>
          <a:prstGeom prst="wedgeRectCallout">
            <a:avLst>
              <a:gd name="adj1" fmla="val -27888"/>
              <a:gd name="adj2" fmla="val -144046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Account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Number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54BF65-B806-327D-1788-0D6FDE64671E}"/>
              </a:ext>
            </a:extLst>
          </p:cNvPr>
          <p:cNvSpPr txBox="1"/>
          <p:nvPr/>
        </p:nvSpPr>
        <p:spPr>
          <a:xfrm>
            <a:off x="6894095" y="2234491"/>
            <a:ext cx="19575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Lucida Handwriting" panose="03010101010101010101" pitchFamily="66" charset="77"/>
                <a:cs typeface="Charm" pitchFamily="2" charset="-34"/>
              </a:rPr>
              <a:t>March 29, 2025</a:t>
            </a:r>
          </a:p>
        </p:txBody>
      </p:sp>
      <p:sp>
        <p:nvSpPr>
          <p:cNvPr id="10" name="Rectangular Callout 9">
            <a:extLst>
              <a:ext uri="{FF2B5EF4-FFF2-40B4-BE49-F238E27FC236}">
                <a16:creationId xmlns:a16="http://schemas.microsoft.com/office/drawing/2014/main" id="{6C8369B5-5AF2-73B4-431A-DE38552E9DC8}"/>
              </a:ext>
            </a:extLst>
          </p:cNvPr>
          <p:cNvSpPr/>
          <p:nvPr/>
        </p:nvSpPr>
        <p:spPr>
          <a:xfrm>
            <a:off x="10380319" y="1571584"/>
            <a:ext cx="1319789" cy="677346"/>
          </a:xfrm>
          <a:prstGeom prst="wedgeRectCallout">
            <a:avLst>
              <a:gd name="adj1" fmla="val -101731"/>
              <a:gd name="adj2" fmla="val -12602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Check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Number</a:t>
            </a:r>
          </a:p>
        </p:txBody>
      </p:sp>
      <p:sp>
        <p:nvSpPr>
          <p:cNvPr id="11" name="Rectangular Callout 10">
            <a:extLst>
              <a:ext uri="{FF2B5EF4-FFF2-40B4-BE49-F238E27FC236}">
                <a16:creationId xmlns:a16="http://schemas.microsoft.com/office/drawing/2014/main" id="{162148DB-637E-FA90-7426-E931F58E1967}"/>
              </a:ext>
            </a:extLst>
          </p:cNvPr>
          <p:cNvSpPr/>
          <p:nvPr/>
        </p:nvSpPr>
        <p:spPr>
          <a:xfrm>
            <a:off x="10268025" y="2773169"/>
            <a:ext cx="1319789" cy="677346"/>
          </a:xfrm>
          <a:prstGeom prst="wedgeRectCallout">
            <a:avLst>
              <a:gd name="adj1" fmla="val -101731"/>
              <a:gd name="adj2" fmla="val -12602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Numeric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Amount</a:t>
            </a:r>
          </a:p>
        </p:txBody>
      </p:sp>
      <p:sp>
        <p:nvSpPr>
          <p:cNvPr id="12" name="Rectangular Callout 11">
            <a:extLst>
              <a:ext uri="{FF2B5EF4-FFF2-40B4-BE49-F238E27FC236}">
                <a16:creationId xmlns:a16="http://schemas.microsoft.com/office/drawing/2014/main" id="{13263752-F4B6-80DD-5EEC-82D716B5F3EC}"/>
              </a:ext>
            </a:extLst>
          </p:cNvPr>
          <p:cNvSpPr/>
          <p:nvPr/>
        </p:nvSpPr>
        <p:spPr>
          <a:xfrm>
            <a:off x="511945" y="3313830"/>
            <a:ext cx="1319789" cy="677346"/>
          </a:xfrm>
          <a:prstGeom prst="wedgeRectCallout">
            <a:avLst>
              <a:gd name="adj1" fmla="val 92446"/>
              <a:gd name="adj2" fmla="val 6937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Written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Amount</a:t>
            </a:r>
          </a:p>
        </p:txBody>
      </p:sp>
      <p:sp>
        <p:nvSpPr>
          <p:cNvPr id="13" name="Rectangular Callout 12">
            <a:extLst>
              <a:ext uri="{FF2B5EF4-FFF2-40B4-BE49-F238E27FC236}">
                <a16:creationId xmlns:a16="http://schemas.microsoft.com/office/drawing/2014/main" id="{80D09275-4362-0BB7-255E-733BC2EBED7F}"/>
              </a:ext>
            </a:extLst>
          </p:cNvPr>
          <p:cNvSpPr/>
          <p:nvPr/>
        </p:nvSpPr>
        <p:spPr>
          <a:xfrm>
            <a:off x="373931" y="2248930"/>
            <a:ext cx="1319789" cy="677346"/>
          </a:xfrm>
          <a:prstGeom prst="wedgeRectCallout">
            <a:avLst>
              <a:gd name="adj1" fmla="val 190598"/>
              <a:gd name="adj2" fmla="val 48186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Payee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Name</a:t>
            </a:r>
          </a:p>
        </p:txBody>
      </p:sp>
      <p:sp>
        <p:nvSpPr>
          <p:cNvPr id="14" name="Rectangular Callout 13">
            <a:extLst>
              <a:ext uri="{FF2B5EF4-FFF2-40B4-BE49-F238E27FC236}">
                <a16:creationId xmlns:a16="http://schemas.microsoft.com/office/drawing/2014/main" id="{3415703C-881F-DADF-BAC9-5B288E634077}"/>
              </a:ext>
            </a:extLst>
          </p:cNvPr>
          <p:cNvSpPr/>
          <p:nvPr/>
        </p:nvSpPr>
        <p:spPr>
          <a:xfrm>
            <a:off x="373930" y="4331630"/>
            <a:ext cx="1319789" cy="677346"/>
          </a:xfrm>
          <a:prstGeom prst="wedgeRectCallout">
            <a:avLst>
              <a:gd name="adj1" fmla="val 92446"/>
              <a:gd name="adj2" fmla="val -4313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Optional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Memo</a:t>
            </a:r>
          </a:p>
        </p:txBody>
      </p:sp>
      <p:sp>
        <p:nvSpPr>
          <p:cNvPr id="15" name="Rectangular Callout 14">
            <a:extLst>
              <a:ext uri="{FF2B5EF4-FFF2-40B4-BE49-F238E27FC236}">
                <a16:creationId xmlns:a16="http://schemas.microsoft.com/office/drawing/2014/main" id="{CC1768EB-6A55-7AD8-6E77-4732073C4318}"/>
              </a:ext>
            </a:extLst>
          </p:cNvPr>
          <p:cNvSpPr/>
          <p:nvPr/>
        </p:nvSpPr>
        <p:spPr>
          <a:xfrm>
            <a:off x="10268024" y="4331630"/>
            <a:ext cx="1319789" cy="677346"/>
          </a:xfrm>
          <a:prstGeom prst="wedgeRectCallout">
            <a:avLst>
              <a:gd name="adj1" fmla="val -123863"/>
              <a:gd name="adj2" fmla="val -8852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Signature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Line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162F1C2-82EF-5576-DD75-FA7B6FED06F2}"/>
              </a:ext>
            </a:extLst>
          </p:cNvPr>
          <p:cNvSpPr txBox="1"/>
          <p:nvPr/>
        </p:nvSpPr>
        <p:spPr>
          <a:xfrm>
            <a:off x="3157695" y="4395522"/>
            <a:ext cx="13612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Lucida Handwriting" panose="03010101010101010101" pitchFamily="66" charset="77"/>
                <a:cs typeface="Charm" pitchFamily="2" charset="-34"/>
              </a:rPr>
              <a:t>April Rent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A8E0400-D22B-80DB-D70E-31BFA7F3B5DE}"/>
              </a:ext>
            </a:extLst>
          </p:cNvPr>
          <p:cNvSpPr txBox="1"/>
          <p:nvPr/>
        </p:nvSpPr>
        <p:spPr>
          <a:xfrm>
            <a:off x="2365927" y="3962298"/>
            <a:ext cx="1309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Acme Bank</a:t>
            </a:r>
          </a:p>
        </p:txBody>
      </p:sp>
    </p:spTree>
    <p:extLst>
      <p:ext uri="{BB962C8B-B14F-4D97-AF65-F5344CB8AC3E}">
        <p14:creationId xmlns:p14="http://schemas.microsoft.com/office/powerpoint/2010/main" val="3202014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1827</TotalTime>
  <Words>33</Words>
  <Application>Microsoft Macintosh PowerPoint</Application>
  <PresentationFormat>Widescreen</PresentationFormat>
  <Paragraphs>22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Lucida Handwriting</vt:lpstr>
      <vt:lpstr>Office Theme</vt:lpstr>
      <vt:lpstr>Personal Finance Figures</vt:lpstr>
      <vt:lpstr>Logo: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 McCreary</dc:creator>
  <cp:lastModifiedBy>Dan McCreary</cp:lastModifiedBy>
  <cp:revision>3</cp:revision>
  <dcterms:created xsi:type="dcterms:W3CDTF">2025-03-25T23:02:24Z</dcterms:created>
  <dcterms:modified xsi:type="dcterms:W3CDTF">2025-03-30T01:41:37Z</dcterms:modified>
</cp:coreProperties>
</file>