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BB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06"/>
    <p:restoredTop sz="96327"/>
  </p:normalViewPr>
  <p:slideViewPr>
    <p:cSldViewPr snapToGrid="0">
      <p:cViewPr varScale="1">
        <p:scale>
          <a:sx n="128" d="100"/>
          <a:sy n="128" d="100"/>
        </p:scale>
        <p:origin x="7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1D77-2D7A-5199-AFC0-C791BBC2F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181114-EDD0-CBFF-6026-9A22ACBDAD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Your name, Title, Organization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E9A3C-D1B9-4EB7-2985-1BEE26391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639" y="307109"/>
            <a:ext cx="3097761" cy="11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40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21D77-2D7A-5199-AFC0-C791BBC2F54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7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Thank you!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87E9A3C-D1B9-4EB7-2985-1BEE26391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83639" y="307109"/>
            <a:ext cx="3097761" cy="1137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37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2A9DA13-5A74-C23C-4F48-0041008F151F}"/>
              </a:ext>
            </a:extLst>
          </p:cNvPr>
          <p:cNvSpPr/>
          <p:nvPr userDrawn="1"/>
        </p:nvSpPr>
        <p:spPr>
          <a:xfrm>
            <a:off x="676194" y="6523745"/>
            <a:ext cx="11515805" cy="334255"/>
          </a:xfrm>
          <a:prstGeom prst="rect">
            <a:avLst/>
          </a:prstGeom>
          <a:solidFill>
            <a:srgbClr val="17B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64D4B5-04E8-1D9A-7D85-1FDC755E37CB}"/>
              </a:ext>
            </a:extLst>
          </p:cNvPr>
          <p:cNvSpPr txBox="1"/>
          <p:nvPr userDrawn="1"/>
        </p:nvSpPr>
        <p:spPr>
          <a:xfrm>
            <a:off x="676196" y="6557949"/>
            <a:ext cx="709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MACC 2024 | ARCHITECTING FOR AI: A NEW PARADIGM IN BUSINESS VALUE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3337F7F-9B97-72C3-540D-7A84709D53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1041"/>
          <a:stretch/>
        </p:blipFill>
        <p:spPr>
          <a:xfrm>
            <a:off x="160910" y="6354191"/>
            <a:ext cx="456792" cy="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0746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BB4EA-3B69-F761-A3A3-0933EB5B9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804C7-88BE-FAFE-D2E6-369E3CEBE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DF770C-AB6D-DD66-D253-510666AF4566}"/>
              </a:ext>
            </a:extLst>
          </p:cNvPr>
          <p:cNvSpPr/>
          <p:nvPr userDrawn="1"/>
        </p:nvSpPr>
        <p:spPr>
          <a:xfrm>
            <a:off x="676194" y="6523745"/>
            <a:ext cx="11515805" cy="334255"/>
          </a:xfrm>
          <a:prstGeom prst="rect">
            <a:avLst/>
          </a:prstGeom>
          <a:solidFill>
            <a:srgbClr val="17B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22649E-7801-4A9C-5463-24E84F968E42}"/>
              </a:ext>
            </a:extLst>
          </p:cNvPr>
          <p:cNvSpPr txBox="1"/>
          <p:nvPr userDrawn="1"/>
        </p:nvSpPr>
        <p:spPr>
          <a:xfrm>
            <a:off x="676196" y="6557949"/>
            <a:ext cx="709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MACC 2024 | ARCHITECTING FOR AI: A NEW PARADIGM IN BUSINESS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946964B-AA99-ED7D-1E46-E0A6E902C7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1041"/>
          <a:stretch/>
        </p:blipFill>
        <p:spPr>
          <a:xfrm>
            <a:off x="160910" y="6354191"/>
            <a:ext cx="456792" cy="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09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F3487-FB2E-F95E-AF48-BCB4E636C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275A2B-ACE4-D9B4-39B4-4C31F7499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AA4D65-A2C7-707D-FD25-93F780075982}"/>
              </a:ext>
            </a:extLst>
          </p:cNvPr>
          <p:cNvSpPr/>
          <p:nvPr userDrawn="1"/>
        </p:nvSpPr>
        <p:spPr>
          <a:xfrm>
            <a:off x="676194" y="6523745"/>
            <a:ext cx="11515805" cy="334255"/>
          </a:xfrm>
          <a:prstGeom prst="rect">
            <a:avLst/>
          </a:prstGeom>
          <a:solidFill>
            <a:srgbClr val="17B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0584C8-7A91-C49A-1EF8-A5868F14E24B}"/>
              </a:ext>
            </a:extLst>
          </p:cNvPr>
          <p:cNvSpPr txBox="1"/>
          <p:nvPr userDrawn="1"/>
        </p:nvSpPr>
        <p:spPr>
          <a:xfrm>
            <a:off x="676196" y="6557949"/>
            <a:ext cx="709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MACC 2024 | ARCHITECTING FOR AI: A NEW PARADIGM IN BUSINESS VALUE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11380F8-60E2-5CB8-92BE-048EADF5AA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1041"/>
          <a:stretch/>
        </p:blipFill>
        <p:spPr>
          <a:xfrm>
            <a:off x="160910" y="6354191"/>
            <a:ext cx="456792" cy="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687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8098D-C468-F59C-F13E-1B0421EE8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55AE1-2E50-D08D-A54E-8DC335B0E5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77E8AE-BB02-794F-24B0-3B427B789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1F61B-9BDF-6D22-1803-51192FA8E072}"/>
              </a:ext>
            </a:extLst>
          </p:cNvPr>
          <p:cNvSpPr/>
          <p:nvPr userDrawn="1"/>
        </p:nvSpPr>
        <p:spPr>
          <a:xfrm>
            <a:off x="676194" y="6523745"/>
            <a:ext cx="11515805" cy="334255"/>
          </a:xfrm>
          <a:prstGeom prst="rect">
            <a:avLst/>
          </a:prstGeom>
          <a:solidFill>
            <a:srgbClr val="17B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208848-0439-373C-80F2-D6318665BA58}"/>
              </a:ext>
            </a:extLst>
          </p:cNvPr>
          <p:cNvSpPr txBox="1"/>
          <p:nvPr userDrawn="1"/>
        </p:nvSpPr>
        <p:spPr>
          <a:xfrm>
            <a:off x="676196" y="6557949"/>
            <a:ext cx="709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MACC 2024 | ARCHITECTING FOR AI: A NEW PARADIGM IN BUSINESS 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16DB630-387D-A369-E320-89D108C372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1041"/>
          <a:stretch/>
        </p:blipFill>
        <p:spPr>
          <a:xfrm>
            <a:off x="160910" y="6354191"/>
            <a:ext cx="456792" cy="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616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4FC8C-3FCC-C26B-0710-FA7FEFF65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2CA2F-D8B2-DB95-7CF2-1097CB51F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CB8A5-7492-C2FD-27F0-3E4CF9D85E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AC1F85-E013-4EC1-219C-C763EA11A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97E8AB-3152-7F9C-65E5-970B1E361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5CC059-68E6-7ABA-BA22-EC356BB11B64}"/>
              </a:ext>
            </a:extLst>
          </p:cNvPr>
          <p:cNvSpPr/>
          <p:nvPr userDrawn="1"/>
        </p:nvSpPr>
        <p:spPr>
          <a:xfrm>
            <a:off x="676194" y="6523745"/>
            <a:ext cx="11515805" cy="334255"/>
          </a:xfrm>
          <a:prstGeom prst="rect">
            <a:avLst/>
          </a:prstGeom>
          <a:solidFill>
            <a:srgbClr val="17B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9FD7D5-D09F-7557-8A74-5CC12579F25D}"/>
              </a:ext>
            </a:extLst>
          </p:cNvPr>
          <p:cNvSpPr txBox="1"/>
          <p:nvPr userDrawn="1"/>
        </p:nvSpPr>
        <p:spPr>
          <a:xfrm>
            <a:off x="676196" y="6557949"/>
            <a:ext cx="709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MACC 2024 | ARCHITECTING FOR AI: A NEW PARADIGM IN BUSINESS VALUE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CEEDF-16AA-92D8-C860-BA0F3292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1041"/>
          <a:stretch/>
        </p:blipFill>
        <p:spPr>
          <a:xfrm>
            <a:off x="160910" y="6354191"/>
            <a:ext cx="456792" cy="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196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8B3D-9D31-8904-461F-507C5FFFE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D69093-0E68-5983-E00E-6BCC43FC8536}"/>
              </a:ext>
            </a:extLst>
          </p:cNvPr>
          <p:cNvSpPr/>
          <p:nvPr userDrawn="1"/>
        </p:nvSpPr>
        <p:spPr>
          <a:xfrm>
            <a:off x="676194" y="6523745"/>
            <a:ext cx="11515805" cy="334255"/>
          </a:xfrm>
          <a:prstGeom prst="rect">
            <a:avLst/>
          </a:prstGeom>
          <a:solidFill>
            <a:srgbClr val="17B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F5FAD3-CE1D-8DD0-5A63-66F67F3186C2}"/>
              </a:ext>
            </a:extLst>
          </p:cNvPr>
          <p:cNvSpPr txBox="1"/>
          <p:nvPr userDrawn="1"/>
        </p:nvSpPr>
        <p:spPr>
          <a:xfrm>
            <a:off x="676196" y="6557949"/>
            <a:ext cx="709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MACC 2024 | ARCHITECTING FOR AI: A NEW PARADIGM IN BUSINESS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2EB10-E1AE-99C5-D1F6-362F9F98D81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1041"/>
          <a:stretch/>
        </p:blipFill>
        <p:spPr>
          <a:xfrm>
            <a:off x="160910" y="6354191"/>
            <a:ext cx="456792" cy="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130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E666-1AA3-899F-0AC0-EAE84E644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B5E99-BEFA-80F1-92C1-5415AD8E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54CF1-5D08-DD07-FD03-23927E7890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215AF6-580B-436F-8DBF-5F60183723DD}"/>
              </a:ext>
            </a:extLst>
          </p:cNvPr>
          <p:cNvSpPr/>
          <p:nvPr userDrawn="1"/>
        </p:nvSpPr>
        <p:spPr>
          <a:xfrm>
            <a:off x="676194" y="6523745"/>
            <a:ext cx="11515805" cy="334255"/>
          </a:xfrm>
          <a:prstGeom prst="rect">
            <a:avLst/>
          </a:prstGeom>
          <a:solidFill>
            <a:srgbClr val="17B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09E141-96D5-7825-184E-9BBB4A2567BF}"/>
              </a:ext>
            </a:extLst>
          </p:cNvPr>
          <p:cNvSpPr txBox="1"/>
          <p:nvPr userDrawn="1"/>
        </p:nvSpPr>
        <p:spPr>
          <a:xfrm>
            <a:off x="676196" y="6557949"/>
            <a:ext cx="709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MACC 2024 | ARCHITECTING FOR AI: A NEW PARADIGM IN BUSINESS 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F466331-9F4D-5E6C-A0AD-D8BA2762D0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1041"/>
          <a:stretch/>
        </p:blipFill>
        <p:spPr>
          <a:xfrm>
            <a:off x="160910" y="6354191"/>
            <a:ext cx="456792" cy="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027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C63A3-F402-5D1D-EB8A-DAB1858E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C21EEB-E9B0-3A8B-27F3-D1AB8934F9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83E3A1-C52C-F4F9-C55C-9B37640EB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7106C-C3F5-A7CE-D63B-B1A02BCA8D63}"/>
              </a:ext>
            </a:extLst>
          </p:cNvPr>
          <p:cNvSpPr/>
          <p:nvPr userDrawn="1"/>
        </p:nvSpPr>
        <p:spPr>
          <a:xfrm>
            <a:off x="676194" y="6523745"/>
            <a:ext cx="11515805" cy="334255"/>
          </a:xfrm>
          <a:prstGeom prst="rect">
            <a:avLst/>
          </a:prstGeom>
          <a:solidFill>
            <a:srgbClr val="17B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FE501E-B0A5-20E7-2CEE-28A5015E9583}"/>
              </a:ext>
            </a:extLst>
          </p:cNvPr>
          <p:cNvSpPr txBox="1"/>
          <p:nvPr userDrawn="1"/>
        </p:nvSpPr>
        <p:spPr>
          <a:xfrm>
            <a:off x="676196" y="6557949"/>
            <a:ext cx="709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MACC 2024 | ARCHITECTING FOR AI: A NEW PARADIGM IN BUSINESS 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C33C6E-9C8E-2E95-A47C-B7D365D141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61041"/>
          <a:stretch/>
        </p:blipFill>
        <p:spPr>
          <a:xfrm>
            <a:off x="160910" y="6354191"/>
            <a:ext cx="456792" cy="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71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66F390-A514-2840-AA0D-754AF82469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290B5693-0CCC-CD03-C958-9DD6CFF35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56BB25-0FBB-51F1-57A7-A4D63E29AA8B}"/>
              </a:ext>
            </a:extLst>
          </p:cNvPr>
          <p:cNvSpPr/>
          <p:nvPr userDrawn="1"/>
        </p:nvSpPr>
        <p:spPr>
          <a:xfrm>
            <a:off x="676194" y="6523745"/>
            <a:ext cx="11515805" cy="334255"/>
          </a:xfrm>
          <a:prstGeom prst="rect">
            <a:avLst/>
          </a:prstGeom>
          <a:solidFill>
            <a:srgbClr val="17BBB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6168F8-99A1-AE36-6A61-1E764637BF30}"/>
              </a:ext>
            </a:extLst>
          </p:cNvPr>
          <p:cNvSpPr txBox="1"/>
          <p:nvPr userDrawn="1"/>
        </p:nvSpPr>
        <p:spPr>
          <a:xfrm>
            <a:off x="676196" y="6557949"/>
            <a:ext cx="7092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MACC 2024 | ARCHITECTING FOR AI: A NEW PARADIGM IN BUSINESS VALUE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71F6FB-2E8C-E84C-1611-5D500238A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2"/>
          <a:srcRect r="61041"/>
          <a:stretch/>
        </p:blipFill>
        <p:spPr>
          <a:xfrm>
            <a:off x="160910" y="6354191"/>
            <a:ext cx="456792" cy="43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1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2C8D2-E020-8886-4AF1-4F28576BA0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Business Value of Intelligent Agents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2B648D-67A4-7B2B-609B-1F5577660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Steven Peterson</a:t>
            </a:r>
          </a:p>
          <a:p>
            <a:r>
              <a:rPr lang="en-US" dirty="0"/>
              <a:t>Dan McCreary</a:t>
            </a:r>
          </a:p>
          <a:p>
            <a:r>
              <a:rPr lang="en-US" dirty="0"/>
              <a:t>MACC November 2024</a:t>
            </a:r>
          </a:p>
        </p:txBody>
      </p:sp>
    </p:spTree>
    <p:extLst>
      <p:ext uri="{BB962C8B-B14F-4D97-AF65-F5344CB8AC3E}">
        <p14:creationId xmlns:p14="http://schemas.microsoft.com/office/powerpoint/2010/main" val="1533751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9546F-E18C-6F1C-0535-EBE74EFE3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Description of 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E94E13-4797-6CFD-E26B-A111E1E74A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8168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16</Words>
  <Application>Microsoft Macintosh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The Business Value of Intelligent Agents</vt:lpstr>
      <vt:lpstr>Description of Talk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Jennifer Fox</dc:creator>
  <cp:lastModifiedBy>Dan McCreary</cp:lastModifiedBy>
  <cp:revision>3</cp:revision>
  <dcterms:created xsi:type="dcterms:W3CDTF">2024-09-30T16:21:04Z</dcterms:created>
  <dcterms:modified xsi:type="dcterms:W3CDTF">2024-10-14T14:32:44Z</dcterms:modified>
</cp:coreProperties>
</file>