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1A3"/>
    <a:srgbClr val="D6B1FF"/>
    <a:srgbClr val="BB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64E1-BD52-01AB-068E-3C2F2D83D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C54FF-C316-675E-42ED-927115AF3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42EB-5A38-8A2D-BB92-933EE097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331E-BF13-33FF-57FE-AFD9F30C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6835-F54E-62AD-56B0-B649EFF2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E09-2013-DEA7-746D-9FDE3F29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FED06-2E15-2F67-97EE-920B3DE0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AFD2-C3DD-A21E-772C-9F1168A8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CF3C-F6D4-0DCA-29F6-294F5F01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3A23E-FBDB-C02C-BB3B-7FF185F1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48B96-9B00-9893-E0DB-399FEDCC1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7D86C-262C-3BAB-F63D-8C01E59C7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AED2-FDE1-A131-F87D-2EB45128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95AD-3692-630C-C51B-AFB869E5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F53-0703-C29E-BDD4-B93EB788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4E36-AD3B-8FB8-DB82-09BAE87F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9827-55B5-7CEC-1B31-F310D7F2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F72F3-7657-61E2-3952-2039BE6C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1C87-CCC4-B2FB-5798-C1713835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0FFB-8D09-962E-C289-59BBE3D5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E400-B4A0-6DA9-1DF6-021896CD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FBF30-85FD-0239-50DE-3A2C00A0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AA2-9B65-3F6B-69FE-B5F094BA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580A-BD5C-0EC3-795F-D7FB6813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3576-A9DF-0082-B078-55437531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70E-2E68-DDCF-233F-02DEEC12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B6CD-7CE9-5E72-ADDE-2A243F342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F9439-296B-4D72-220D-DA07949D8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BB20-DA73-286C-8DB8-532BAB23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72828-4682-9424-023C-120AD14B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E9746-3AF3-E372-91E8-A5BB4A7F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D3CF-B328-B8F6-701C-1D7ADBFE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36C68-8E9A-5635-DB9F-8206E763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58989-9A0D-8796-FBCE-EE962861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BF01B-E0B5-8934-5E9C-D2D8A09EA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EAF42-2818-85A2-8EE6-1F09EA003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DF30A-9B7E-5126-46AF-FF75A7D5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4FF52-41E7-D757-8B87-9F326D5E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466D6-0F15-1B4D-407D-19A5ABE9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B8B8-2BB7-A4F0-572C-4C31AF75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8497F-7D5A-84DA-0007-F9D114DC1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B4810-8DDE-C69B-EF74-FC889DBC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D57FF-FBDA-201D-DAC0-F471F2B1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8D3E4-0EC7-31D3-500D-29D53B3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D7856-94A0-92B7-02F2-019111CB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73F6A-46AF-7D0B-527C-84D5FB6A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2092-AED8-E59E-D300-5D4409C0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6925-9B1F-A537-E3EA-74E128BD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5C2A4-D037-FDFC-0AD8-1A1D98EB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D77AC-EE56-AAE7-1ABE-86A13FCA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F0595-3A46-1C41-997B-3EFDAACE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E286-A857-C765-2983-7331A1A8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387B-ED6D-18C4-5A06-15BD2E85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C0ACC-EE2F-5FC0-81DD-1C3E36C06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90991-FC89-3431-F18A-28B988B77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D7DBB-EFC7-72C2-419B-1DCA98F7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EEAC2-97AA-12CF-5BBB-AF4C7C58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1B23A-0CEA-FF8F-EB55-6B8C211B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A867F-4ADF-47B7-7E5E-272FF676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4ED70-89E6-3CBD-AA67-D35A8D0C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8842-8C90-9719-A6A1-F2CDFD52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7DF8-2E5C-AA4C-8693-7E5EB00358E2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9CF4-7C3D-52C6-29F0-119B06382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9C9E-DCB0-44D7-A6E5-DC481BE80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E703-A491-6B4D-8F03-E9FFE9BB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BA34-8512-6B4B-CF08-7A5D00F88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Algorithm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916F5-5ADE-616D-DC84-3CF00F6FB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BCE-94CF-E622-D7AF-483EBC86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9F64-70A5-681A-BB5D-4BC68662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5071"/>
            <a:ext cx="10515600" cy="341891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Google Shape;382;p62">
            <a:extLst>
              <a:ext uri="{FF2B5EF4-FFF2-40B4-BE49-F238E27FC236}">
                <a16:creationId xmlns:a16="http://schemas.microsoft.com/office/drawing/2014/main" id="{16DFE294-9E60-DCDB-26E5-6843C2A7D858}"/>
              </a:ext>
            </a:extLst>
          </p:cNvPr>
          <p:cNvSpPr/>
          <p:nvPr/>
        </p:nvSpPr>
        <p:spPr>
          <a:xfrm>
            <a:off x="3346115" y="2645625"/>
            <a:ext cx="834116" cy="834116"/>
          </a:xfrm>
          <a:prstGeom prst="ellipse">
            <a:avLst/>
          </a:prstGeom>
          <a:solidFill>
            <a:srgbClr val="EDC1A3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383;p62">
            <a:extLst>
              <a:ext uri="{FF2B5EF4-FFF2-40B4-BE49-F238E27FC236}">
                <a16:creationId xmlns:a16="http://schemas.microsoft.com/office/drawing/2014/main" id="{53D74DB0-29F5-5420-56CF-0C21C5FC98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4964" y="2724105"/>
            <a:ext cx="316419" cy="6771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84;p62">
            <a:extLst>
              <a:ext uri="{FF2B5EF4-FFF2-40B4-BE49-F238E27FC236}">
                <a16:creationId xmlns:a16="http://schemas.microsoft.com/office/drawing/2014/main" id="{712CD6BE-D399-4FE4-D900-5E4B1234AFBA}"/>
              </a:ext>
            </a:extLst>
          </p:cNvPr>
          <p:cNvSpPr/>
          <p:nvPr/>
        </p:nvSpPr>
        <p:spPr>
          <a:xfrm>
            <a:off x="5458025" y="2654512"/>
            <a:ext cx="834116" cy="834116"/>
          </a:xfrm>
          <a:prstGeom prst="ellipse">
            <a:avLst/>
          </a:prstGeom>
          <a:solidFill>
            <a:schemeClr val="accent4">
              <a:lumMod val="60000"/>
              <a:lumOff val="40000"/>
              <a:alpha val="7422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385;p62">
            <a:extLst>
              <a:ext uri="{FF2B5EF4-FFF2-40B4-BE49-F238E27FC236}">
                <a16:creationId xmlns:a16="http://schemas.microsoft.com/office/drawing/2014/main" id="{01B82477-3192-03CF-7DA8-D574DC3D50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234" y="2748721"/>
            <a:ext cx="645698" cy="6456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86;p62">
            <a:extLst>
              <a:ext uri="{FF2B5EF4-FFF2-40B4-BE49-F238E27FC236}">
                <a16:creationId xmlns:a16="http://schemas.microsoft.com/office/drawing/2014/main" id="{CCF80A84-24B6-8E21-A273-A0696F4B9DC3}"/>
              </a:ext>
            </a:extLst>
          </p:cNvPr>
          <p:cNvSpPr/>
          <p:nvPr/>
        </p:nvSpPr>
        <p:spPr>
          <a:xfrm>
            <a:off x="7117256" y="2654512"/>
            <a:ext cx="834116" cy="834116"/>
          </a:xfrm>
          <a:prstGeom prst="ellipse">
            <a:avLst/>
          </a:prstGeom>
          <a:solidFill>
            <a:srgbClr val="BCF1FF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387;p62">
            <a:extLst>
              <a:ext uri="{FF2B5EF4-FFF2-40B4-BE49-F238E27FC236}">
                <a16:creationId xmlns:a16="http://schemas.microsoft.com/office/drawing/2014/main" id="{726D9726-CD74-6C93-1D33-D6A1AD55BCA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4503" y="2829080"/>
            <a:ext cx="520197" cy="5201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88;p62">
            <a:extLst>
              <a:ext uri="{FF2B5EF4-FFF2-40B4-BE49-F238E27FC236}">
                <a16:creationId xmlns:a16="http://schemas.microsoft.com/office/drawing/2014/main" id="{3CAEAA20-E9C7-C43A-C108-0E6D58B27006}"/>
              </a:ext>
            </a:extLst>
          </p:cNvPr>
          <p:cNvSpPr/>
          <p:nvPr/>
        </p:nvSpPr>
        <p:spPr>
          <a:xfrm>
            <a:off x="4510757" y="4187168"/>
            <a:ext cx="834116" cy="834116"/>
          </a:xfrm>
          <a:prstGeom prst="ellipse">
            <a:avLst/>
          </a:prstGeom>
          <a:solidFill>
            <a:srgbClr val="D6B1FF"/>
          </a:solidFill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389;p62">
            <a:extLst>
              <a:ext uri="{FF2B5EF4-FFF2-40B4-BE49-F238E27FC236}">
                <a16:creationId xmlns:a16="http://schemas.microsoft.com/office/drawing/2014/main" id="{6560972E-096B-B220-FA8A-1E703ACE8E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454" y="4345359"/>
            <a:ext cx="520197" cy="520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013FDDF-02F4-AAFE-C4CA-1C7361BAF4AA}"/>
              </a:ext>
            </a:extLst>
          </p:cNvPr>
          <p:cNvGrpSpPr/>
          <p:nvPr/>
        </p:nvGrpSpPr>
        <p:grpSpPr>
          <a:xfrm>
            <a:off x="2219023" y="3763204"/>
            <a:ext cx="834116" cy="834116"/>
            <a:chOff x="2219023" y="3763204"/>
            <a:chExt cx="834116" cy="834116"/>
          </a:xfrm>
        </p:grpSpPr>
        <p:sp>
          <p:nvSpPr>
            <p:cNvPr id="12" name="Google Shape;390;p62">
              <a:extLst>
                <a:ext uri="{FF2B5EF4-FFF2-40B4-BE49-F238E27FC236}">
                  <a16:creationId xmlns:a16="http://schemas.microsoft.com/office/drawing/2014/main" id="{B0D88E7D-C042-3862-BE01-8314A4937431}"/>
                </a:ext>
              </a:extLst>
            </p:cNvPr>
            <p:cNvSpPr/>
            <p:nvPr/>
          </p:nvSpPr>
          <p:spPr>
            <a:xfrm>
              <a:off x="2219023" y="3763204"/>
              <a:ext cx="834116" cy="834116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" name="Google Shape;391;p62">
              <a:extLst>
                <a:ext uri="{FF2B5EF4-FFF2-40B4-BE49-F238E27FC236}">
                  <a16:creationId xmlns:a16="http://schemas.microsoft.com/office/drawing/2014/main" id="{14C47228-5109-E542-5CDE-F3A809DD51A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75983" y="3920164"/>
              <a:ext cx="520196" cy="520196"/>
            </a:xfrm>
            <a:prstGeom prst="rect">
              <a:avLst/>
            </a:prstGeom>
            <a:noFill/>
            <a:ln w="19050">
              <a:noFill/>
            </a:ln>
          </p:spPr>
        </p:pic>
      </p:grpSp>
      <p:cxnSp>
        <p:nvCxnSpPr>
          <p:cNvPr id="14" name="Google Shape;392;p62">
            <a:extLst>
              <a:ext uri="{FF2B5EF4-FFF2-40B4-BE49-F238E27FC236}">
                <a16:creationId xmlns:a16="http://schemas.microsoft.com/office/drawing/2014/main" id="{8496C729-B7E7-8592-88C5-5BB29BDE0B35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4058078" y="3357588"/>
            <a:ext cx="574832" cy="951733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393;p62">
            <a:extLst>
              <a:ext uri="{FF2B5EF4-FFF2-40B4-BE49-F238E27FC236}">
                <a16:creationId xmlns:a16="http://schemas.microsoft.com/office/drawing/2014/main" id="{2DDC921D-2BFE-2094-D5EA-AD419E94643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4180231" y="3062683"/>
            <a:ext cx="1277794" cy="888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394;p62">
            <a:extLst>
              <a:ext uri="{FF2B5EF4-FFF2-40B4-BE49-F238E27FC236}">
                <a16:creationId xmlns:a16="http://schemas.microsoft.com/office/drawing/2014/main" id="{613CBC9C-7F88-74F1-9D35-5ADFE142AC11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222720" y="3429000"/>
            <a:ext cx="507128" cy="880321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395;p62">
            <a:extLst>
              <a:ext uri="{FF2B5EF4-FFF2-40B4-BE49-F238E27FC236}">
                <a16:creationId xmlns:a16="http://schemas.microsoft.com/office/drawing/2014/main" id="{80E3E694-D9F7-7558-6D90-BDA5D9AC598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292141" y="3071570"/>
            <a:ext cx="825115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96;p62">
            <a:extLst>
              <a:ext uri="{FF2B5EF4-FFF2-40B4-BE49-F238E27FC236}">
                <a16:creationId xmlns:a16="http://schemas.microsoft.com/office/drawing/2014/main" id="{87D6A3FC-8FD1-5D10-C784-38B021E28C7C}"/>
              </a:ext>
            </a:extLst>
          </p:cNvPr>
          <p:cNvCxnSpPr>
            <a:endCxn id="12" idx="7"/>
          </p:cNvCxnSpPr>
          <p:nvPr/>
        </p:nvCxnSpPr>
        <p:spPr>
          <a:xfrm flipH="1">
            <a:off x="2930986" y="3365757"/>
            <a:ext cx="501600" cy="5196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397;p62">
            <a:extLst>
              <a:ext uri="{FF2B5EF4-FFF2-40B4-BE49-F238E27FC236}">
                <a16:creationId xmlns:a16="http://schemas.microsoft.com/office/drawing/2014/main" id="{10AA8FCB-BF23-CD22-5080-7864C2515892}"/>
              </a:ext>
            </a:extLst>
          </p:cNvPr>
          <p:cNvCxnSpPr>
            <a:cxnSpLocks/>
            <a:stCxn id="10" idx="2"/>
            <a:endCxn id="12" idx="6"/>
          </p:cNvCxnSpPr>
          <p:nvPr/>
        </p:nvCxnSpPr>
        <p:spPr>
          <a:xfrm flipH="1" flipV="1">
            <a:off x="3053139" y="4180262"/>
            <a:ext cx="1457618" cy="423964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398;p62">
            <a:extLst>
              <a:ext uri="{FF2B5EF4-FFF2-40B4-BE49-F238E27FC236}">
                <a16:creationId xmlns:a16="http://schemas.microsoft.com/office/drawing/2014/main" id="{C6A9677F-F27B-CC7A-1A61-3B36A88EB62D}"/>
              </a:ext>
            </a:extLst>
          </p:cNvPr>
          <p:cNvSpPr txBox="1"/>
          <p:nvPr/>
        </p:nvSpPr>
        <p:spPr>
          <a:xfrm>
            <a:off x="3232964" y="2208352"/>
            <a:ext cx="1060419" cy="46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399;p62">
            <a:extLst>
              <a:ext uri="{FF2B5EF4-FFF2-40B4-BE49-F238E27FC236}">
                <a16:creationId xmlns:a16="http://schemas.microsoft.com/office/drawing/2014/main" id="{800AB472-2415-D826-DB59-3434D3DAA197}"/>
              </a:ext>
            </a:extLst>
          </p:cNvPr>
          <p:cNvSpPr txBox="1"/>
          <p:nvPr/>
        </p:nvSpPr>
        <p:spPr>
          <a:xfrm>
            <a:off x="5344873" y="2208331"/>
            <a:ext cx="1060419" cy="46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400;p62">
            <a:extLst>
              <a:ext uri="{FF2B5EF4-FFF2-40B4-BE49-F238E27FC236}">
                <a16:creationId xmlns:a16="http://schemas.microsoft.com/office/drawing/2014/main" id="{9CA50AF1-1879-D075-6B4A-DB528AE76B9F}"/>
              </a:ext>
            </a:extLst>
          </p:cNvPr>
          <p:cNvSpPr txBox="1"/>
          <p:nvPr/>
        </p:nvSpPr>
        <p:spPr>
          <a:xfrm>
            <a:off x="6735901" y="2177957"/>
            <a:ext cx="1632244" cy="46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ProductType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1;p62">
            <a:extLst>
              <a:ext uri="{FF2B5EF4-FFF2-40B4-BE49-F238E27FC236}">
                <a16:creationId xmlns:a16="http://schemas.microsoft.com/office/drawing/2014/main" id="{343A26B7-DABC-AE24-5523-59B17AD6F954}"/>
              </a:ext>
            </a:extLst>
          </p:cNvPr>
          <p:cNvSpPr txBox="1"/>
          <p:nvPr/>
        </p:nvSpPr>
        <p:spPr>
          <a:xfrm>
            <a:off x="4415865" y="4994687"/>
            <a:ext cx="1060419" cy="46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2;p62">
            <a:extLst>
              <a:ext uri="{FF2B5EF4-FFF2-40B4-BE49-F238E27FC236}">
                <a16:creationId xmlns:a16="http://schemas.microsoft.com/office/drawing/2014/main" id="{CA6704EB-96D5-B4E0-D793-AC9F0C717DFD}"/>
              </a:ext>
            </a:extLst>
          </p:cNvPr>
          <p:cNvSpPr txBox="1"/>
          <p:nvPr/>
        </p:nvSpPr>
        <p:spPr>
          <a:xfrm>
            <a:off x="1960762" y="4632244"/>
            <a:ext cx="1272202" cy="46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Graph Algorithm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 Figures</dc:title>
  <dc:creator>Dan McCreary</dc:creator>
  <cp:lastModifiedBy>Dan McCreary</cp:lastModifiedBy>
  <cp:revision>1</cp:revision>
  <dcterms:created xsi:type="dcterms:W3CDTF">2024-01-30T13:12:41Z</dcterms:created>
  <dcterms:modified xsi:type="dcterms:W3CDTF">2024-01-30T13:45:42Z</dcterms:modified>
</cp:coreProperties>
</file>