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9" d="100"/>
          <a:sy n="109" d="100"/>
        </p:scale>
        <p:origin x="208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71D5-EC45-C269-0F9D-FE9B70C88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A39FC-8372-CDD3-51B7-4620FBCF1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3CF24-8F0E-D574-98B8-D5DA2A42D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D56A2-A431-FEE8-D3B1-A77A8387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F8D4E-1CE4-64C4-68F5-1ADD7F4E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6DD564-6597-D246-9E35-5BCFF63C76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7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1D5A1-1EC2-A17B-0562-D37674654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14C733-BF9C-1FA4-BEE7-7B1267F8BA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17D30-93A3-ECAF-4F49-E95F32CC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776F9-4F1E-0131-26E6-F857D4774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96375-33C4-E6A1-49A7-965C2978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1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1FB560-94FC-40D3-6715-3BAD3076A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6437F-50B7-D9E9-F642-2F8FFFFFAC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0D5F11-DE73-68B7-AE72-E7840B45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8635D-736B-BD3F-A05B-C93A7058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5AAAB-C96E-7CBC-781A-65B60948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291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31ED0-BA74-2A99-FD8E-EAE43845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03BA-6E23-6172-4F90-C2E8B3439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BBE22-8113-1797-F9F5-B318B717E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2A6F-EA9C-6789-08E4-EE5BFDC3C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3877F5-5E79-A8FB-5331-697E15AF9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60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07E8C-96F3-2214-BE6F-C0AB10F48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B64756-097D-2241-45F7-C88A1A359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DC8AFC-B2D8-21D2-8672-CDF4FDD32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6CA1D0-52C8-F860-0B73-7652F9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1DD84-6BEE-2846-C853-E5431D253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02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67E55-CD97-B77A-411C-A8524E9B6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F1A2-D3E1-9DD7-3FF1-FFEFFF626A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E31FCF-BFAC-6839-A4B0-74EE28DACA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D9A44F-086A-8B14-698E-C12AF2C78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7062A-02EB-2964-137F-ECEA4F9D8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7F03A-D1A9-1FC6-0C1A-008AAA4DE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0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FF26-67A1-FDB7-535C-2DBF564B7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58CDA-7780-DF70-D732-266DEF17BA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4F2462-6F9D-5C57-A970-1BD209667B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29FD5D-1728-D556-4DB4-A2CCBB2E3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A5477A-1487-5C61-F474-668575A74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3305C1-D411-27D3-510D-09CE84AE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A8C0A8-735F-E05E-2B6C-5532799D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2861FE-374D-D29E-CEDC-AD1E04FBB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096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E7CC7-0C6D-2D5F-3A83-468A0C6FE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6D2D10-4D46-1CF8-6855-5FD1E651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CEF1E8-7A07-0686-E237-60C77BFD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CEB5B3-88DD-54C8-B165-B48C22B95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08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A087D9-3BB1-0286-302A-49A9DE584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F93BE7-DC1C-A88D-7AA0-D88FB7369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9BE7F7-546F-FE75-CC9D-164B0B18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66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4EF9F-E8D9-2ED4-FF97-00A8206D1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89EBA-D2F3-9CCE-D8D9-38E19602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BFB83-11FC-FD90-031F-862DE7DF9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A60649-A820-CED4-1FC3-911B49BC8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D5AAC8-4FBE-9BD6-D1B2-AE7DABE8F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5F12D5-D5B3-7709-810B-740BB518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38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A1647-E643-7DA3-0B06-03ED6BACB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965D6B-4CAD-4474-0503-6FB7B7872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DB3AF8-24CA-DB88-1629-83926AB08D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D29B5-C772-CDB6-D200-C1A149EE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F7E229-4FCA-D66F-F87F-21F2D3871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8390B5-4FCC-7214-1E1D-8027FE08A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672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33708A-4E05-77D5-B500-CB5CC85C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939" y="224448"/>
            <a:ext cx="10515600" cy="7251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D4C19-E1A1-3BB7-9023-928B7601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72308"/>
            <a:ext cx="10515600" cy="5004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3C2390-EDE1-57D8-5182-551A538E83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3138D-B831-2C4F-AB11-50AEAA34FF66}" type="datetimeFigureOut">
              <a:rPr lang="en-US" smtClean="0"/>
              <a:t>7/26/24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A12EA-40F2-39CF-37F6-464D1CEF5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3F5A0-2AD9-B00E-4166-C09B06984F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1B3067-CEC7-D34C-914D-23F6822839F5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A blue and white logo&#10;&#10;Description automatically generated">
            <a:extLst>
              <a:ext uri="{FF2B5EF4-FFF2-40B4-BE49-F238E27FC236}">
                <a16:creationId xmlns:a16="http://schemas.microsoft.com/office/drawing/2014/main" id="{B6BA6717-930A-FE56-B10A-2C945F50F88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/>
          <a:srcRect l="13656" t="8822" r="16441" b="8395"/>
          <a:stretch/>
        </p:blipFill>
        <p:spPr>
          <a:xfrm>
            <a:off x="98854" y="5671751"/>
            <a:ext cx="903900" cy="1070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3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D0733-9BFD-B503-BF93-311E5A9643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Graph LMS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95FAEE-6992-AEB2-18F5-B531828419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Date:</a:t>
            </a:r>
          </a:p>
        </p:txBody>
      </p:sp>
    </p:spTree>
    <p:extLst>
      <p:ext uri="{BB962C8B-B14F-4D97-AF65-F5344CB8AC3E}">
        <p14:creationId xmlns:p14="http://schemas.microsoft.com/office/powerpoint/2010/main" val="1840013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A931D-5E47-53C5-1310-CFCF174F1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B5EDE-5DBC-A11C-92CA-A88C8B9F5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About GraphLMS</a:t>
            </a:r>
          </a:p>
          <a:p>
            <a:r>
              <a:rPr lang="en-US" dirty="0"/>
              <a:t>Core Concepts</a:t>
            </a:r>
          </a:p>
          <a:p>
            <a:r>
              <a:rPr lang="en-US" dirty="0"/>
              <a:t>Architecture</a:t>
            </a:r>
          </a:p>
          <a:p>
            <a:r>
              <a:rPr lang="en-US" dirty="0"/>
              <a:t>Hardware</a:t>
            </a:r>
          </a:p>
          <a:p>
            <a:r>
              <a:rPr lang="en-US" dirty="0"/>
              <a:t>Software</a:t>
            </a:r>
          </a:p>
        </p:txBody>
      </p:sp>
    </p:spTree>
    <p:extLst>
      <p:ext uri="{BB962C8B-B14F-4D97-AF65-F5344CB8AC3E}">
        <p14:creationId xmlns:p14="http://schemas.microsoft.com/office/powerpoint/2010/main" val="3275489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3A2120-CA62-A295-EADA-B8398D5DA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26F49E-3FB1-2FB7-43DB-1A5E8B046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Questions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Dan McCreary</a:t>
            </a:r>
          </a:p>
          <a:p>
            <a:pPr marL="0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733660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34</Words>
  <Application>Microsoft Macintosh PowerPoint</Application>
  <PresentationFormat>Widescreen</PresentationFormat>
  <Paragraphs>17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Aptos</vt:lpstr>
      <vt:lpstr>Arial</vt:lpstr>
      <vt:lpstr>Office Theme</vt:lpstr>
      <vt:lpstr>Graph LMS Template</vt:lpstr>
      <vt:lpstr>Agenda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2024-07-26T13:01:56Z</dcterms:created>
  <dcterms:modified xsi:type="dcterms:W3CDTF">2024-07-26T13:30:32Z</dcterms:modified>
</cp:coreProperties>
</file>