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C6A"/>
    <a:srgbClr val="405A7E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19"/>
  </p:normalViewPr>
  <p:slideViewPr>
    <p:cSldViewPr snapToGrid="0">
      <p:cViewPr varScale="1">
        <p:scale>
          <a:sx n="109" d="100"/>
          <a:sy n="109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1083-1E13-5040-5BA1-C6BB73914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08BF-F2F4-9B07-898A-62671AF62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E04A-C1DC-35C2-B281-F6ECC4D2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0DE3-6BF1-58AD-DAA8-258FCE4A4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0742-3D65-84D6-E454-04962843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6ED4-FE60-305F-9A4D-6000D8C1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39F93-854C-C3DD-9656-D246C1345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053A4-CB35-3CAF-F2AD-356D6687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C6D82-89A8-9D16-D93C-5DF2AAD6B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CDCC-B4F0-674A-92D7-AE18A56D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6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20B97-91DA-0C60-493C-399C04D50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71D0F-2E7E-7966-E321-8A1D6D0A4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AE1B0-410A-2DD0-0FBE-F8EA63F7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B99E6-F0E6-9217-C106-214D163C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4092-682C-EB37-4DF9-F3D72950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399A-C6DB-8BEC-6D2D-1DBA8CB76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DF1B-D0B9-543E-FEDF-49AFC7B1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9ADA-10DF-113B-9160-83A88CFD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E7F-0F6E-B030-2CB1-2645553E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954C2-DDE0-7C97-8C8D-D932BB64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55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B70F-4934-57FE-CD8F-9F148BBF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FC689-EE37-EDF9-09C2-C500FB52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2082-F534-B8DA-F937-F0B573D0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1C08-1A42-CB36-389E-4DE91069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4116B-C39F-D822-D095-B68BEB07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6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B69C-8AE4-91D6-B517-B3D74AD4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F689-B261-F218-94DA-62757694A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B313F-A644-1097-3276-F55B9CF66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C155-AC5E-1A4C-200F-C411D3DDB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DD652-5B92-3027-2A8B-8503D8CB2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92C9-AFC3-2798-ED46-CF4EA76B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53F8-37AC-BE2B-C2AD-8652A1A0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B2EF-EC64-005F-CA3B-D4C0405F0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B6A6D-77AF-DB60-7FD7-4BF028C7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F8382-FC19-CE27-3FDC-9C5CC7087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83348-22F8-FD48-D8C7-C0EBC9766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832AD-C031-AFAD-C24B-F320EF13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1879A8-08E3-F9A7-11EF-37C9E3CA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035667-2259-C021-F155-CD077618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57B0-BE2B-F337-2CD1-67DBDE1B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C3C43-3561-1BEB-EBB7-FFFA1F0A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6A07F-9BBC-A3AD-441C-10E91CD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CFFC5-77F9-C9DD-CD9B-CBEF570D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8219D8-A92A-5279-8509-2C15939CD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97EC0-B358-FFCE-A095-4F9D44AE7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699C0-05CF-9885-7C72-C0DAE690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25DE-DD6B-E75B-962A-9A941A01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9C380-CC60-5D16-81D4-FFD227C0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8CC12F-6A3F-261E-423A-65960E822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2FD99-FD20-8367-665E-6BB3F05F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F000E-B612-D27E-99B8-3D59ED19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7515F-B5A6-C62D-422E-52309BE8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5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9830-49D3-F003-7B36-FFC1DCDE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573EAA-8208-313E-5BF4-B836DE853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367ED-A35D-22D9-0447-F75A49176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B4587-BC85-165B-AE02-450CB230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BA7AF-3671-F2FE-9614-F9678504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09E65-39B9-B2CA-4745-1566043B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5AE96-AA48-FF9E-B7B2-D830790E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8411D-1CA7-4D75-0C3A-F1600E5B4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77BB9-C6F9-6250-780F-3E0ECA9B2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F42B-1455-0D41-A342-23415E166B9C}" type="datetimeFigureOut">
              <a:rPr lang="en-US" smtClean="0"/>
              <a:t>3/30/24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6F46-831F-1C1F-87B3-581F94104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0028-296D-778D-3582-C274BBB3B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54D47-4ECE-BE46-9590-F8B94B092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0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D06A-187D-B98F-0CC4-A96659A79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E6089-F4B8-290C-FCC2-0B278EEC60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</p:txBody>
      </p:sp>
    </p:spTree>
    <p:extLst>
      <p:ext uri="{BB962C8B-B14F-4D97-AF65-F5344CB8AC3E}">
        <p14:creationId xmlns:p14="http://schemas.microsoft.com/office/powerpoint/2010/main" val="3491792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9006B73-ED13-42C8-8848-D795A5F1887C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160040" y="2740126"/>
            <a:ext cx="872071" cy="470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BFEC330-26B2-D9F8-D665-3BCE74254A86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218941" y="3448042"/>
            <a:ext cx="813170" cy="1047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B3A784-2884-8E86-B20C-45069C145854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7218941" y="4026765"/>
            <a:ext cx="813170" cy="129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5727DD5-99A8-BA55-430E-EAD01DD7FCCD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160040" y="4564093"/>
            <a:ext cx="872071" cy="285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7384607-0CF4-F73B-B7DF-255D4DF06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B1B6ADF-7BF7-7D16-76C9-81AF71F3D11F}"/>
              </a:ext>
            </a:extLst>
          </p:cNvPr>
          <p:cNvSpPr/>
          <p:nvPr/>
        </p:nvSpPr>
        <p:spPr>
          <a:xfrm>
            <a:off x="4334698" y="2669656"/>
            <a:ext cx="2884243" cy="2218906"/>
          </a:xfrm>
          <a:prstGeom prst="can">
            <a:avLst>
              <a:gd name="adj" fmla="val 10366"/>
            </a:avLst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0F584-B7F7-4B4C-153B-C801F738E7B9}"/>
              </a:ext>
            </a:extLst>
          </p:cNvPr>
          <p:cNvSpPr txBox="1"/>
          <p:nvPr/>
        </p:nvSpPr>
        <p:spPr>
          <a:xfrm>
            <a:off x="2360489" y="3411725"/>
            <a:ext cx="1325236" cy="92333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Mappers</a:t>
            </a:r>
            <a:br>
              <a:rPr lang="en-US" dirty="0"/>
            </a:br>
            <a:r>
              <a:rPr lang="en-US" dirty="0"/>
              <a:t>and Loaders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72F41-1416-6D62-5542-CC973B8CC9C7}"/>
              </a:ext>
            </a:extLst>
          </p:cNvPr>
          <p:cNvSpPr txBox="1"/>
          <p:nvPr/>
        </p:nvSpPr>
        <p:spPr>
          <a:xfrm>
            <a:off x="1037956" y="2641020"/>
            <a:ext cx="936154" cy="646331"/>
          </a:xfrm>
          <a:prstGeom prst="rect">
            <a:avLst/>
          </a:prstGeom>
          <a:solidFill>
            <a:srgbClr val="C01C6A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266C3-3DA8-767A-9DBF-C8B0A890052F}"/>
              </a:ext>
            </a:extLst>
          </p:cNvPr>
          <p:cNvSpPr txBox="1"/>
          <p:nvPr/>
        </p:nvSpPr>
        <p:spPr>
          <a:xfrm>
            <a:off x="1044463" y="3559292"/>
            <a:ext cx="929647" cy="646331"/>
          </a:xfrm>
          <a:prstGeom prst="rect">
            <a:avLst/>
          </a:prstGeom>
          <a:solidFill>
            <a:srgbClr val="C01C6A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School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E4A16-D414-53A1-4265-32E70D4CD108}"/>
              </a:ext>
            </a:extLst>
          </p:cNvPr>
          <p:cNvSpPr txBox="1"/>
          <p:nvPr/>
        </p:nvSpPr>
        <p:spPr>
          <a:xfrm>
            <a:off x="1050972" y="4446177"/>
            <a:ext cx="923138" cy="646331"/>
          </a:xfrm>
          <a:prstGeom prst="rect">
            <a:avLst/>
          </a:prstGeom>
          <a:solidFill>
            <a:srgbClr val="C01C6A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Student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EC7185-FCAA-860C-03CE-3622E49B67B6}"/>
              </a:ext>
            </a:extLst>
          </p:cNvPr>
          <p:cNvCxnSpPr>
            <a:cxnSpLocks/>
            <a:stCxn id="6" idx="3"/>
            <a:endCxn id="5" idx="0"/>
          </p:cNvCxnSpPr>
          <p:nvPr/>
        </p:nvCxnSpPr>
        <p:spPr>
          <a:xfrm>
            <a:off x="1974110" y="2964186"/>
            <a:ext cx="1048997" cy="4475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FC19BF-5EF2-D2AC-574B-9BFE94727DD4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1974110" y="3873390"/>
            <a:ext cx="386379" cy="9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3E62F8-5F93-D4F4-ABBA-AA8290E01916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V="1">
            <a:off x="1974110" y="4335055"/>
            <a:ext cx="1048997" cy="4342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42">
            <a:extLst>
              <a:ext uri="{FF2B5EF4-FFF2-40B4-BE49-F238E27FC236}">
                <a16:creationId xmlns:a16="http://schemas.microsoft.com/office/drawing/2014/main" id="{B73854A4-A9F9-1FF9-C4F8-4ABFBC0110E7}"/>
              </a:ext>
            </a:extLst>
          </p:cNvPr>
          <p:cNvGrpSpPr/>
          <p:nvPr/>
        </p:nvGrpSpPr>
        <p:grpSpPr>
          <a:xfrm>
            <a:off x="4582023" y="3039906"/>
            <a:ext cx="2441678" cy="1685101"/>
            <a:chOff x="3505200" y="4267200"/>
            <a:chExt cx="1676400" cy="16002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A7B45F5-63B4-AF17-9F9B-2FA1FA38764F}"/>
                </a:ext>
              </a:extLst>
            </p:cNvPr>
            <p:cNvSpPr/>
            <p:nvPr/>
          </p:nvSpPr>
          <p:spPr bwMode="auto">
            <a:xfrm>
              <a:off x="4191000" y="4267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03F2F0C-6096-9BD6-B187-6CE55D95B60D}"/>
                </a:ext>
              </a:extLst>
            </p:cNvPr>
            <p:cNvSpPr/>
            <p:nvPr/>
          </p:nvSpPr>
          <p:spPr bwMode="auto">
            <a:xfrm>
              <a:off x="3886200" y="4724400"/>
              <a:ext cx="228600" cy="228600"/>
            </a:xfrm>
            <a:prstGeom prst="ellipse">
              <a:avLst/>
            </a:prstGeom>
            <a:solidFill>
              <a:srgbClr val="996633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A9C1D7-5175-8390-FD94-D07FE7906ED5}"/>
                </a:ext>
              </a:extLst>
            </p:cNvPr>
            <p:cNvSpPr/>
            <p:nvPr/>
          </p:nvSpPr>
          <p:spPr bwMode="auto">
            <a:xfrm>
              <a:off x="41910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AF5A23-909A-751D-9F2E-DE1F864C1DF5}"/>
                </a:ext>
              </a:extLst>
            </p:cNvPr>
            <p:cNvSpPr/>
            <p:nvPr/>
          </p:nvSpPr>
          <p:spPr bwMode="auto"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325FA47-C6E4-74C9-8EBD-C1C853A01A02}"/>
                </a:ext>
              </a:extLst>
            </p:cNvPr>
            <p:cNvSpPr/>
            <p:nvPr/>
          </p:nvSpPr>
          <p:spPr bwMode="auto">
            <a:xfrm>
              <a:off x="4648200" y="4953000"/>
              <a:ext cx="228600" cy="2286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EBA7C55-6003-AABD-85B3-EECB3E2FE12F}"/>
                </a:ext>
              </a:extLst>
            </p:cNvPr>
            <p:cNvSpPr/>
            <p:nvPr/>
          </p:nvSpPr>
          <p:spPr bwMode="auto">
            <a:xfrm>
              <a:off x="3581400" y="5257800"/>
              <a:ext cx="228600" cy="228600"/>
            </a:xfrm>
            <a:prstGeom prst="ellipse">
              <a:avLst/>
            </a:prstGeom>
            <a:solidFill>
              <a:srgbClr val="92D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C8009A-21BF-6099-6688-DD022155CB21}"/>
                </a:ext>
              </a:extLst>
            </p:cNvPr>
            <p:cNvSpPr/>
            <p:nvPr/>
          </p:nvSpPr>
          <p:spPr bwMode="auto">
            <a:xfrm>
              <a:off x="4419600" y="54864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2FB7BB-841D-FB9C-D592-DA90CF1D80AB}"/>
                </a:ext>
              </a:extLst>
            </p:cNvPr>
            <p:cNvSpPr/>
            <p:nvPr/>
          </p:nvSpPr>
          <p:spPr bwMode="auto">
            <a:xfrm>
              <a:off x="3505200" y="4572000"/>
              <a:ext cx="228600" cy="228600"/>
            </a:xfrm>
            <a:prstGeom prst="ellipse">
              <a:avLst/>
            </a:prstGeom>
            <a:solidFill>
              <a:srgbClr val="FF2F9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DE0A21-B71E-F12A-CB1A-128F3EC01610}"/>
                </a:ext>
              </a:extLst>
            </p:cNvPr>
            <p:cNvSpPr/>
            <p:nvPr/>
          </p:nvSpPr>
          <p:spPr bwMode="auto">
            <a:xfrm>
              <a:off x="4953000" y="5334000"/>
              <a:ext cx="228600" cy="228600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BA63DC-DA23-236F-40A9-51B7D8DB0D4E}"/>
                </a:ext>
              </a:extLst>
            </p:cNvPr>
            <p:cNvCxnSpPr>
              <a:stCxn id="29" idx="7"/>
              <a:endCxn id="22" idx="2"/>
            </p:cNvCxnSpPr>
            <p:nvPr/>
          </p:nvCxnSpPr>
          <p:spPr>
            <a:xfrm flipV="1">
              <a:off x="3700322" y="4381500"/>
              <a:ext cx="490678" cy="2239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EF1747A-96EA-D543-233C-6133161143E0}"/>
                </a:ext>
              </a:extLst>
            </p:cNvPr>
            <p:cNvCxnSpPr>
              <a:stCxn id="22" idx="6"/>
              <a:endCxn id="25" idx="2"/>
            </p:cNvCxnSpPr>
            <p:nvPr/>
          </p:nvCxnSpPr>
          <p:spPr>
            <a:xfrm>
              <a:off x="4419600" y="4381500"/>
              <a:ext cx="3048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A1E71A7-8327-A6FC-96D4-CC1D587D236A}"/>
                </a:ext>
              </a:extLst>
            </p:cNvPr>
            <p:cNvCxnSpPr>
              <a:stCxn id="25" idx="3"/>
              <a:endCxn id="26" idx="0"/>
            </p:cNvCxnSpPr>
            <p:nvPr/>
          </p:nvCxnSpPr>
          <p:spPr>
            <a:xfrm>
              <a:off x="4757878" y="4690922"/>
              <a:ext cx="4622" cy="2620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59991AE-3C08-6A7E-432F-741F71F08FF9}"/>
                </a:ext>
              </a:extLst>
            </p:cNvPr>
            <p:cNvCxnSpPr>
              <a:stCxn id="26" idx="5"/>
              <a:endCxn id="30" idx="1"/>
            </p:cNvCxnSpPr>
            <p:nvPr/>
          </p:nvCxnSpPr>
          <p:spPr>
            <a:xfrm>
              <a:off x="4843322" y="5148122"/>
              <a:ext cx="143156" cy="2193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8BEAE11-FEA5-A37F-E2CF-79906A64B8EE}"/>
                </a:ext>
              </a:extLst>
            </p:cNvPr>
            <p:cNvCxnSpPr>
              <a:stCxn id="30" idx="2"/>
              <a:endCxn id="28" idx="6"/>
            </p:cNvCxnSpPr>
            <p:nvPr/>
          </p:nvCxnSpPr>
          <p:spPr>
            <a:xfrm flipH="1">
              <a:off x="4648200" y="5448300"/>
              <a:ext cx="304800" cy="1524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A362966-CC20-756A-3C8F-9DD698CC8DCF}"/>
                </a:ext>
              </a:extLst>
            </p:cNvPr>
            <p:cNvCxnSpPr>
              <a:endCxn id="24" idx="5"/>
            </p:cNvCxnSpPr>
            <p:nvPr/>
          </p:nvCxnSpPr>
          <p:spPr>
            <a:xfrm flipH="1" flipV="1">
              <a:off x="4386122" y="5300522"/>
              <a:ext cx="105056" cy="2193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7109BD8-5131-3425-5CF4-76A93DB7AFDF}"/>
                </a:ext>
              </a:extLst>
            </p:cNvPr>
            <p:cNvCxnSpPr>
              <a:stCxn id="24" idx="1"/>
              <a:endCxn id="23" idx="5"/>
            </p:cNvCxnSpPr>
            <p:nvPr/>
          </p:nvCxnSpPr>
          <p:spPr>
            <a:xfrm flipH="1" flipV="1">
              <a:off x="4081322" y="4919522"/>
              <a:ext cx="143156" cy="2193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8EAD89A-1239-223F-37A7-FE42AF82EE08}"/>
                </a:ext>
              </a:extLst>
            </p:cNvPr>
            <p:cNvCxnSpPr>
              <a:stCxn id="23" idx="3"/>
              <a:endCxn id="27" idx="7"/>
            </p:cNvCxnSpPr>
            <p:nvPr/>
          </p:nvCxnSpPr>
          <p:spPr>
            <a:xfrm flipH="1">
              <a:off x="3776522" y="4919522"/>
              <a:ext cx="143156" cy="37175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EA1FC80-079C-7EEF-A8EB-DBF2B34BAC57}"/>
                </a:ext>
              </a:extLst>
            </p:cNvPr>
            <p:cNvCxnSpPr>
              <a:stCxn id="29" idx="4"/>
              <a:endCxn id="27" idx="1"/>
            </p:cNvCxnSpPr>
            <p:nvPr/>
          </p:nvCxnSpPr>
          <p:spPr>
            <a:xfrm flipH="1">
              <a:off x="3614878" y="4800600"/>
              <a:ext cx="4622" cy="4906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4CB82D1-AEBA-A8B9-388B-B352681AE92B}"/>
                </a:ext>
              </a:extLst>
            </p:cNvPr>
            <p:cNvCxnSpPr>
              <a:stCxn id="24" idx="7"/>
              <a:endCxn id="22" idx="4"/>
            </p:cNvCxnSpPr>
            <p:nvPr/>
          </p:nvCxnSpPr>
          <p:spPr>
            <a:xfrm flipH="1" flipV="1">
              <a:off x="4305300" y="4495800"/>
              <a:ext cx="80822" cy="6430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7F5AE3-36F5-AFBE-03A6-D9135C2383B8}"/>
                </a:ext>
              </a:extLst>
            </p:cNvPr>
            <p:cNvCxnSpPr>
              <a:stCxn id="24" idx="3"/>
              <a:endCxn id="27" idx="6"/>
            </p:cNvCxnSpPr>
            <p:nvPr/>
          </p:nvCxnSpPr>
          <p:spPr>
            <a:xfrm flipH="1">
              <a:off x="3810000" y="5300522"/>
              <a:ext cx="414478" cy="715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69745C5-962C-4ACB-34C5-4C5B3C1DFC48}"/>
                </a:ext>
              </a:extLst>
            </p:cNvPr>
            <p:cNvSpPr/>
            <p:nvPr/>
          </p:nvSpPr>
          <p:spPr bwMode="auto">
            <a:xfrm>
              <a:off x="3962400" y="5638800"/>
              <a:ext cx="228600" cy="228600"/>
            </a:xfrm>
            <a:prstGeom prst="ellipse">
              <a:avLst/>
            </a:prstGeom>
            <a:solidFill>
              <a:srgbClr val="00B0F0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6616" tIns="58308" rIns="116616" bIns="58308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1166036" fontAlgn="base">
                <a:spcBef>
                  <a:spcPct val="0"/>
                </a:spcBef>
                <a:spcAft>
                  <a:spcPct val="0"/>
                </a:spcAft>
              </a:pPr>
              <a:endParaRPr lang="en-US" sz="3061" b="1">
                <a:latin typeface="Arial Narrow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D29B24F-E813-32A9-F123-29BD8D9364A5}"/>
                </a:ext>
              </a:extLst>
            </p:cNvPr>
            <p:cNvCxnSpPr>
              <a:stCxn id="42" idx="7"/>
              <a:endCxn id="24" idx="4"/>
            </p:cNvCxnSpPr>
            <p:nvPr/>
          </p:nvCxnSpPr>
          <p:spPr>
            <a:xfrm flipV="1">
              <a:off x="4157522" y="5334000"/>
              <a:ext cx="147778" cy="3382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B487EF0-A841-2013-E72E-E2516F00E97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85725" y="3873390"/>
            <a:ext cx="660864" cy="49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209602D-0F0B-1C4C-5E21-5EA4B794B111}"/>
              </a:ext>
            </a:extLst>
          </p:cNvPr>
          <p:cNvSpPr txBox="1"/>
          <p:nvPr/>
        </p:nvSpPr>
        <p:spPr>
          <a:xfrm>
            <a:off x="4875695" y="2136891"/>
            <a:ext cx="1815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Graph LMS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4185CD-C7ED-C5ED-98AD-08237A5EE5CE}"/>
              </a:ext>
            </a:extLst>
          </p:cNvPr>
          <p:cNvSpPr/>
          <p:nvPr/>
        </p:nvSpPr>
        <p:spPr>
          <a:xfrm>
            <a:off x="8032111" y="3148261"/>
            <a:ext cx="1382752" cy="59956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Lesson</a:t>
            </a:r>
          </a:p>
          <a:p>
            <a:pPr algn="ctr"/>
            <a:r>
              <a:rPr lang="en-US" dirty="0"/>
              <a:t>Plans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E0B616-02D9-A680-D240-EA93B6C5A607}"/>
              </a:ext>
            </a:extLst>
          </p:cNvPr>
          <p:cNvSpPr/>
          <p:nvPr/>
        </p:nvSpPr>
        <p:spPr>
          <a:xfrm>
            <a:off x="8032111" y="2440345"/>
            <a:ext cx="1382752" cy="59956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9DF8B7-C94F-23D2-8F7F-6C8B1ED0342D}"/>
              </a:ext>
            </a:extLst>
          </p:cNvPr>
          <p:cNvSpPr/>
          <p:nvPr/>
        </p:nvSpPr>
        <p:spPr>
          <a:xfrm>
            <a:off x="8032111" y="3856177"/>
            <a:ext cx="1382752" cy="59956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Assessments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06D8E9A-66CD-B4FA-E37E-797944B7141F}"/>
              </a:ext>
            </a:extLst>
          </p:cNvPr>
          <p:cNvSpPr/>
          <p:nvPr/>
        </p:nvSpPr>
        <p:spPr>
          <a:xfrm>
            <a:off x="8032111" y="4549876"/>
            <a:ext cx="1382752" cy="59956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Dashboards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68B601-21D7-E2B7-5D42-F7BD627729C5}"/>
              </a:ext>
            </a:extLst>
          </p:cNvPr>
          <p:cNvSpPr/>
          <p:nvPr/>
        </p:nvSpPr>
        <p:spPr>
          <a:xfrm>
            <a:off x="2333827" y="2364625"/>
            <a:ext cx="1382752" cy="599561"/>
          </a:xfrm>
          <a:prstGeom prst="rect">
            <a:avLst/>
          </a:prstGeom>
          <a:solidFill>
            <a:srgbClr val="C01C6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Daily Activities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6926DA-7149-288F-1DB0-3D30A647AFBA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3716579" y="2664406"/>
            <a:ext cx="617652" cy="622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97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915E-DB06-38B9-86DD-B0AC2718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50C0-5139-ECB3-87D5-FC9B8B4F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9921"/>
            <a:ext cx="10515600" cy="947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0D2F80-5FE6-B863-1C03-0279EBC36879}"/>
              </a:ext>
            </a:extLst>
          </p:cNvPr>
          <p:cNvSpPr/>
          <p:nvPr/>
        </p:nvSpPr>
        <p:spPr bwMode="auto">
          <a:xfrm>
            <a:off x="5086417" y="2716165"/>
            <a:ext cx="2596773" cy="591913"/>
          </a:xfrm>
          <a:prstGeom prst="ellipse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ctr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 Narrow" charset="0"/>
              </a:rPr>
              <a:t>Arithmetic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DED792-ADC3-8F0F-3016-A69F03EACE7B}"/>
              </a:ext>
            </a:extLst>
          </p:cNvPr>
          <p:cNvSpPr/>
          <p:nvPr/>
        </p:nvSpPr>
        <p:spPr bwMode="auto">
          <a:xfrm>
            <a:off x="9517197" y="2691263"/>
            <a:ext cx="1991713" cy="61681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ctr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 Narrow" charset="0"/>
              </a:rPr>
              <a:t>Algebra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D8C185-A6BE-D760-B262-198646957C38}"/>
              </a:ext>
            </a:extLst>
          </p:cNvPr>
          <p:cNvSpPr/>
          <p:nvPr/>
        </p:nvSpPr>
        <p:spPr bwMode="auto">
          <a:xfrm>
            <a:off x="1660715" y="1828508"/>
            <a:ext cx="2143534" cy="616815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t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Arial Narrow" charset="0"/>
              </a:rPr>
              <a:t>Addition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41D25E-0DF4-231A-374E-9CC090A9C713}"/>
              </a:ext>
            </a:extLst>
          </p:cNvPr>
          <p:cNvSpPr/>
          <p:nvPr/>
        </p:nvSpPr>
        <p:spPr bwMode="auto">
          <a:xfrm>
            <a:off x="974243" y="3470800"/>
            <a:ext cx="2338524" cy="616815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t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Arial Narrow" charset="0"/>
              </a:rPr>
              <a:t>Multiplication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9847EA-224E-9403-37E7-9629A79999CB}"/>
              </a:ext>
            </a:extLst>
          </p:cNvPr>
          <p:cNvSpPr/>
          <p:nvPr/>
        </p:nvSpPr>
        <p:spPr bwMode="auto">
          <a:xfrm>
            <a:off x="1996385" y="4166877"/>
            <a:ext cx="2076232" cy="616815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t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Arial Narrow" charset="0"/>
              </a:rPr>
              <a:t>Division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F24C2A-27B4-668D-99F9-BE536084446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7683190" y="2999671"/>
            <a:ext cx="1834007" cy="124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CB1C4D-FBA7-4EB3-69E8-27BCA0BACC3D}"/>
              </a:ext>
            </a:extLst>
          </p:cNvPr>
          <p:cNvCxnSpPr>
            <a:cxnSpLocks/>
            <a:stCxn id="13" idx="6"/>
            <a:endCxn id="7" idx="4"/>
          </p:cNvCxnSpPr>
          <p:nvPr/>
        </p:nvCxnSpPr>
        <p:spPr>
          <a:xfrm flipV="1">
            <a:off x="4072617" y="3308078"/>
            <a:ext cx="2312187" cy="116720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0E6C77-5A09-5DA4-8B13-9230050F3846}"/>
              </a:ext>
            </a:extLst>
          </p:cNvPr>
          <p:cNvCxnSpPr>
            <a:cxnSpLocks/>
            <a:stCxn id="11" idx="6"/>
            <a:endCxn id="7" idx="3"/>
          </p:cNvCxnSpPr>
          <p:nvPr/>
        </p:nvCxnSpPr>
        <p:spPr>
          <a:xfrm flipV="1">
            <a:off x="3312767" y="3221394"/>
            <a:ext cx="2153939" cy="5578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CF9AB9-28E0-009F-82AD-C7604CFFC50A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3804249" y="2136916"/>
            <a:ext cx="1662457" cy="6659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A00E3B-EF4F-83A7-92D8-8A6B371B2130}"/>
              </a:ext>
            </a:extLst>
          </p:cNvPr>
          <p:cNvSpPr/>
          <p:nvPr/>
        </p:nvSpPr>
        <p:spPr bwMode="auto">
          <a:xfrm>
            <a:off x="984738" y="2625269"/>
            <a:ext cx="2143534" cy="616815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t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Arial Narrow" charset="0"/>
              </a:rPr>
              <a:t>Subtraction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E1C977-DEDB-FFC0-A536-56835336DD6A}"/>
              </a:ext>
            </a:extLst>
          </p:cNvPr>
          <p:cNvCxnSpPr>
            <a:cxnSpLocks/>
            <a:stCxn id="25" idx="6"/>
            <a:endCxn id="7" idx="2"/>
          </p:cNvCxnSpPr>
          <p:nvPr/>
        </p:nvCxnSpPr>
        <p:spPr>
          <a:xfrm>
            <a:off x="3128272" y="2933677"/>
            <a:ext cx="1958145" cy="784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494EA7F-756E-F16F-D631-34327104A792}"/>
              </a:ext>
            </a:extLst>
          </p:cNvPr>
          <p:cNvSpPr txBox="1"/>
          <p:nvPr/>
        </p:nvSpPr>
        <p:spPr>
          <a:xfrm rot="1216546">
            <a:off x="3838213" y="2118716"/>
            <a:ext cx="195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PREREQUISITE_OF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AE2FA5-B08B-D460-A672-9C89583EC80C}"/>
              </a:ext>
            </a:extLst>
          </p:cNvPr>
          <p:cNvSpPr txBox="1"/>
          <p:nvPr/>
        </p:nvSpPr>
        <p:spPr>
          <a:xfrm rot="187375">
            <a:off x="3126340" y="2563914"/>
            <a:ext cx="195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PREREQUISITE_OF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1E7E2F-57D0-C5E4-2920-5EF23ED8D610}"/>
              </a:ext>
            </a:extLst>
          </p:cNvPr>
          <p:cNvSpPr txBox="1"/>
          <p:nvPr/>
        </p:nvSpPr>
        <p:spPr>
          <a:xfrm rot="20788940">
            <a:off x="3174095" y="3194808"/>
            <a:ext cx="195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PREREQUISITE_OF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C609BE4-5EF2-F152-9E1B-9FFC2542EB4E}"/>
              </a:ext>
            </a:extLst>
          </p:cNvPr>
          <p:cNvSpPr txBox="1"/>
          <p:nvPr/>
        </p:nvSpPr>
        <p:spPr>
          <a:xfrm rot="20148963">
            <a:off x="3960311" y="3679959"/>
            <a:ext cx="195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PREREQUISITE_OF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B5BF17-3A4F-770B-1807-4D47D0D5162A}"/>
              </a:ext>
            </a:extLst>
          </p:cNvPr>
          <p:cNvSpPr txBox="1"/>
          <p:nvPr/>
        </p:nvSpPr>
        <p:spPr>
          <a:xfrm>
            <a:off x="7635169" y="2586484"/>
            <a:ext cx="195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PREREQUISITE_OF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4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E29F-B7E7-0339-26B9-07FBE6A6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6831-482A-05C2-060E-075AC63A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</a:t>
            </a:r>
            <a:r>
              <a:rPr lang="en-US"/>
              <a:t>: ConceptID</a:t>
            </a:r>
            <a:r>
              <a:rPr lang="en-US" dirty="0"/>
              <a:t> (unique identifier), Name (the name of the learning goal), Description (a brief description of the concept), Domain (e.g., number sense, geometry), </a:t>
            </a:r>
            <a:r>
              <a:rPr lang="en-US" dirty="0" err="1"/>
              <a:t>AgeRange</a:t>
            </a:r>
            <a:r>
              <a:rPr lang="en-US" dirty="0"/>
              <a:t> or </a:t>
            </a:r>
            <a:r>
              <a:rPr lang="en-US" dirty="0" err="1"/>
              <a:t>GradeLevel</a:t>
            </a:r>
            <a:r>
              <a:rPr lang="en-US" dirty="0"/>
              <a:t> (appropriate age or grade), and </a:t>
            </a:r>
            <a:r>
              <a:rPr lang="en-US" dirty="0" err="1"/>
              <a:t>DifficultyLevel</a:t>
            </a:r>
            <a:r>
              <a:rPr lang="en-US" dirty="0"/>
              <a:t> (to indicate the relative difficulty).</a:t>
            </a:r>
          </a:p>
        </p:txBody>
      </p:sp>
    </p:spTree>
    <p:extLst>
      <p:ext uri="{BB962C8B-B14F-4D97-AF65-F5344CB8AC3E}">
        <p14:creationId xmlns:p14="http://schemas.microsoft.com/office/powerpoint/2010/main" val="2423143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915E-DB06-38B9-86DD-B0AC2718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450C0-5139-ECB3-87D5-FC9B8B4FB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9921"/>
            <a:ext cx="10515600" cy="9470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0D2F80-5FE6-B863-1C03-0279EBC36879}"/>
              </a:ext>
            </a:extLst>
          </p:cNvPr>
          <p:cNvSpPr/>
          <p:nvPr/>
        </p:nvSpPr>
        <p:spPr bwMode="auto">
          <a:xfrm>
            <a:off x="5086417" y="2716165"/>
            <a:ext cx="2596773" cy="591913"/>
          </a:xfrm>
          <a:prstGeom prst="ellipse">
            <a:avLst/>
          </a:prstGeom>
          <a:solidFill>
            <a:srgbClr val="00B05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ctr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 Narrow" charset="0"/>
              </a:rPr>
              <a:t>Arithmetic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DED792-ADC3-8F0F-3016-A69F03EACE7B}"/>
              </a:ext>
            </a:extLst>
          </p:cNvPr>
          <p:cNvSpPr/>
          <p:nvPr/>
        </p:nvSpPr>
        <p:spPr bwMode="auto">
          <a:xfrm>
            <a:off x="9517197" y="2691263"/>
            <a:ext cx="1991713" cy="616815"/>
          </a:xfrm>
          <a:prstGeom prst="ellipse">
            <a:avLst/>
          </a:prstGeom>
          <a:solidFill>
            <a:schemeClr val="accent2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ctr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Arial Narrow" charset="0"/>
              </a:rPr>
              <a:t>Algebra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D8C185-A6BE-D760-B262-198646957C38}"/>
              </a:ext>
            </a:extLst>
          </p:cNvPr>
          <p:cNvSpPr/>
          <p:nvPr/>
        </p:nvSpPr>
        <p:spPr bwMode="auto">
          <a:xfrm>
            <a:off x="1437691" y="1690688"/>
            <a:ext cx="2143534" cy="616815"/>
          </a:xfrm>
          <a:prstGeom prst="ellipse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t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chemeClr val="bg1"/>
                </a:solidFill>
                <a:latin typeface="Arial Narrow" charset="0"/>
              </a:rPr>
              <a:t>Addition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F24C2A-27B4-668D-99F9-BE536084446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7683190" y="2999671"/>
            <a:ext cx="1834007" cy="124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CB1C4D-FBA7-4EB3-69E8-27BCA0BACC3D}"/>
              </a:ext>
            </a:extLst>
          </p:cNvPr>
          <p:cNvCxnSpPr>
            <a:cxnSpLocks/>
            <a:stCxn id="7" idx="3"/>
            <a:endCxn id="4" idx="6"/>
          </p:cNvCxnSpPr>
          <p:nvPr/>
        </p:nvCxnSpPr>
        <p:spPr>
          <a:xfrm flipH="1">
            <a:off x="3041417" y="3221394"/>
            <a:ext cx="2425289" cy="5642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CF9AB9-28E0-009F-82AD-C7604CFFC50A}"/>
              </a:ext>
            </a:extLst>
          </p:cNvPr>
          <p:cNvCxnSpPr>
            <a:cxnSpLocks/>
            <a:stCxn id="10" idx="6"/>
            <a:endCxn id="7" idx="1"/>
          </p:cNvCxnSpPr>
          <p:nvPr/>
        </p:nvCxnSpPr>
        <p:spPr>
          <a:xfrm>
            <a:off x="3581225" y="1999096"/>
            <a:ext cx="1885481" cy="80375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494EA7F-756E-F16F-D631-34327104A792}"/>
              </a:ext>
            </a:extLst>
          </p:cNvPr>
          <p:cNvSpPr txBox="1"/>
          <p:nvPr/>
        </p:nvSpPr>
        <p:spPr>
          <a:xfrm rot="1361693">
            <a:off x="3639021" y="2060327"/>
            <a:ext cx="195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PREREQUISITE_OF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AB5BF17-3A4F-770B-1807-4D47D0D5162A}"/>
              </a:ext>
            </a:extLst>
          </p:cNvPr>
          <p:cNvSpPr txBox="1"/>
          <p:nvPr/>
        </p:nvSpPr>
        <p:spPr>
          <a:xfrm>
            <a:off x="7635169" y="2586484"/>
            <a:ext cx="1959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PREREQUISITE_OF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53026D-106C-4F3D-D3EE-8C5568C30F0B}"/>
              </a:ext>
            </a:extLst>
          </p:cNvPr>
          <p:cNvSpPr/>
          <p:nvPr/>
        </p:nvSpPr>
        <p:spPr bwMode="auto">
          <a:xfrm>
            <a:off x="1049704" y="3477229"/>
            <a:ext cx="1991713" cy="616815"/>
          </a:xfrm>
          <a:prstGeom prst="ellipse">
            <a:avLst/>
          </a:prstGeom>
          <a:solidFill>
            <a:srgbClr val="7030A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16616" tIns="58308" rIns="116616" bIns="58308" numCol="1" rtlCol="0" anchor="ctr" anchorCtr="0" compatLnSpc="1">
            <a:prstTxWarp prst="textNoShape">
              <a:avLst/>
            </a:prstTxWarp>
          </a:bodyPr>
          <a:lstStyle/>
          <a:p>
            <a:pPr algn="ctr" defTabSz="1166036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1"/>
                </a:solidFill>
                <a:latin typeface="Arial Narrow" charset="0"/>
              </a:rPr>
              <a:t>Math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3720C3-0DDE-EB72-E223-6F819C9803AB}"/>
              </a:ext>
            </a:extLst>
          </p:cNvPr>
          <p:cNvSpPr txBox="1"/>
          <p:nvPr/>
        </p:nvSpPr>
        <p:spPr>
          <a:xfrm rot="20941103">
            <a:off x="3398521" y="3195176"/>
            <a:ext cx="14580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IN_DOMAIN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7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115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Narrow</vt:lpstr>
      <vt:lpstr>Calibri</vt:lpstr>
      <vt:lpstr>Calibri Light</vt:lpstr>
      <vt:lpstr>Söhne</vt:lpstr>
      <vt:lpstr>Office Theme</vt:lpstr>
      <vt:lpstr>Graph LMS</vt:lpstr>
      <vt:lpstr>High Level</vt:lpstr>
      <vt:lpstr>Sample </vt:lpstr>
      <vt:lpstr>PowerPoint Presentation</vt:lpstr>
      <vt:lpstr>Sample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LMS</dc:title>
  <dc:creator>Dan McCreary</dc:creator>
  <cp:lastModifiedBy>Dan McCreary</cp:lastModifiedBy>
  <cp:revision>1</cp:revision>
  <dcterms:created xsi:type="dcterms:W3CDTF">2024-03-30T21:36:47Z</dcterms:created>
  <dcterms:modified xsi:type="dcterms:W3CDTF">2024-03-31T03:46:26Z</dcterms:modified>
</cp:coreProperties>
</file>