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516" r:id="rId17"/>
    <p:sldId id="517" r:id="rId18"/>
    <p:sldId id="273" r:id="rId19"/>
    <p:sldId id="408" r:id="rId20"/>
    <p:sldId id="274" r:id="rId21"/>
    <p:sldId id="275" r:id="rId22"/>
    <p:sldId id="276" r:id="rId23"/>
    <p:sldId id="277" r:id="rId24"/>
    <p:sldId id="280" r:id="rId25"/>
    <p:sldId id="260" r:id="rId26"/>
    <p:sldId id="259" r:id="rId27"/>
    <p:sldId id="459" r:id="rId28"/>
    <p:sldId id="460" r:id="rId29"/>
    <p:sldId id="461" r:id="rId30"/>
    <p:sldId id="269" r:id="rId31"/>
    <p:sldId id="515" r:id="rId32"/>
    <p:sldId id="463" r:id="rId33"/>
    <p:sldId id="258" r:id="rId34"/>
    <p:sldId id="490" r:id="rId35"/>
    <p:sldId id="514" r:id="rId36"/>
    <p:sldId id="261" r:id="rId37"/>
    <p:sldId id="262" r:id="rId38"/>
    <p:sldId id="263" r:id="rId39"/>
    <p:sldId id="268" r:id="rId40"/>
    <p:sldId id="267" r:id="rId41"/>
    <p:sldId id="264" r:id="rId42"/>
    <p:sldId id="265" r:id="rId43"/>
    <p:sldId id="278" r:id="rId44"/>
    <p:sldId id="412" r:id="rId45"/>
    <p:sldId id="395" r:id="rId46"/>
    <p:sldId id="411" r:id="rId47"/>
    <p:sldId id="415" r:id="rId48"/>
    <p:sldId id="284" r:id="rId49"/>
    <p:sldId id="462" r:id="rId50"/>
    <p:sldId id="45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94"/>
  </p:normalViewPr>
  <p:slideViewPr>
    <p:cSldViewPr snapToGrid="0" snapToObjects="1">
      <p:cViewPr varScale="1">
        <p:scale>
          <a:sx n="121" d="100"/>
          <a:sy n="121" d="100"/>
        </p:scale>
        <p:origin x="736" y="176"/>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23</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45</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5/4/21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5/4/21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5/4/21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59431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5/4/21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890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5/4/21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5/4/21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5/4/21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5/4/21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5/4/21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5/4/21</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5/4/21</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5/4/21</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5/4/21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23505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23</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24</a:t>
            </a:fld>
            <a:endParaRPr lang="en-US"/>
          </a:p>
        </p:txBody>
      </p:sp>
    </p:spTree>
    <p:extLst>
      <p:ext uri="{BB962C8B-B14F-4D97-AF65-F5344CB8AC3E}">
        <p14:creationId xmlns:p14="http://schemas.microsoft.com/office/powerpoint/2010/main" val="27541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312887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Brown</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Smith</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Jones</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892572" y="467639"/>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Anderson</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190812" y="1053299"/>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Baker</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Cooper</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Commons”</a:t>
            </a:r>
          </a:p>
        </p:txBody>
      </p:sp>
    </p:spTree>
    <p:extLst>
      <p:ext uri="{BB962C8B-B14F-4D97-AF65-F5344CB8AC3E}">
        <p14:creationId xmlns:p14="http://schemas.microsoft.com/office/powerpoint/2010/main" val="31765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t>economic science </a:t>
            </a:r>
            <a:r>
              <a:rPr lang="en-US" dirty="0"/>
              <a:t>when individual users, who have </a:t>
            </a:r>
            <a:r>
              <a:rPr lang="en-US" b="1" dirty="0"/>
              <a:t>open access to a resource </a:t>
            </a:r>
            <a:r>
              <a:rPr lang="en-US" dirty="0"/>
              <a:t>unhampered by shared social structures or </a:t>
            </a:r>
            <a:r>
              <a:rPr lang="en-US" b="1" dirty="0"/>
              <a:t>formal rules </a:t>
            </a:r>
            <a:r>
              <a:rPr lang="en-US" dirty="0"/>
              <a:t>that govern access and use, act independently according to their own </a:t>
            </a:r>
            <a:r>
              <a:rPr lang="en-US" b="1" dirty="0"/>
              <a:t>self-interest</a:t>
            </a:r>
            <a:r>
              <a:rPr lang="en-US" dirty="0"/>
              <a:t> and, contrary to the common good of all users, cause depletion of the resource through their </a:t>
            </a:r>
            <a:r>
              <a:rPr lang="en-US" b="1" dirty="0"/>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41806" y="711373"/>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182686"/>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storytelling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30</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31</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t>Systems thinking</a:t>
            </a:r>
            <a:r>
              <a:rPr lang="en-US" dirty="0"/>
              <a:t> is a holistic approach to analysis that focuses on the way that a </a:t>
            </a:r>
            <a:r>
              <a:rPr lang="en-US" b="1" dirty="0"/>
              <a:t>system's</a:t>
            </a:r>
            <a:r>
              <a:rPr lang="en-US" dirty="0"/>
              <a:t> constituent parts interrelate and how </a:t>
            </a:r>
            <a:r>
              <a:rPr lang="en-US" b="1" dirty="0"/>
              <a:t>systems</a:t>
            </a:r>
            <a:r>
              <a:rPr lang="en-US" dirty="0"/>
              <a:t> work over </a:t>
            </a:r>
            <a:r>
              <a:rPr lang="en-US" b="1" dirty="0"/>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p:txBody>
          <a:bodyPr>
            <a:normAutofit fontScale="90000"/>
          </a:bodyPr>
          <a:lstStyle/>
          <a:p>
            <a:r>
              <a:rPr lang="en-US"/>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35</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36</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37</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43</a:t>
            </a:fld>
            <a:endParaRPr lang="en-US"/>
          </a:p>
        </p:txBody>
      </p:sp>
    </p:spTree>
    <p:extLst>
      <p:ext uri="{BB962C8B-B14F-4D97-AF65-F5344CB8AC3E}">
        <p14:creationId xmlns:p14="http://schemas.microsoft.com/office/powerpoint/2010/main" val="144799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45</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46</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47</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49</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1" y="2743967"/>
            <a:ext cx="4336092" cy="369332"/>
          </a:xfrm>
          <a:prstGeom prst="rect">
            <a:avLst/>
          </a:prstGeom>
          <a:noFill/>
        </p:spPr>
        <p:txBody>
          <a:bodyPr wrap="square" rtlCol="0">
            <a:spAutoFit/>
          </a:bodyPr>
          <a:lstStyle/>
          <a:p>
            <a:r>
              <a:rPr lang="en-US"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986961" y="4110761"/>
            <a:ext cx="406137" cy="448888"/>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393097" y="4110760"/>
            <a:ext cx="1000915" cy="281167"/>
          </a:xfrm>
          <a:prstGeom prst="rect">
            <a:avLst/>
          </a:prstGeom>
          <a:noFill/>
        </p:spPr>
        <p:txBody>
          <a:bodyPr wrap="none" rtlCol="0">
            <a:spAutoFit/>
          </a:bodyPr>
          <a:lstStyle/>
          <a:p>
            <a:r>
              <a:rPr lang="en-US" sz="1227"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2840</Words>
  <Application>Microsoft Macintosh PowerPoint</Application>
  <PresentationFormat>Widescreen</PresentationFormat>
  <Paragraphs>540</Paragraphs>
  <Slides>50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Definition of an Enterprise Knowledge Graph</vt:lpstr>
      <vt:lpstr>Seven Measure of Scale-out Graphs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Connected Data Strategy</vt:lpstr>
      <vt:lpstr>Goal: Objective Weighing of Pros and Cons</vt:lpstr>
      <vt:lpstr>Causal Loop Diagram</vt:lpstr>
      <vt:lpstr>Predictive Feedback Cycle</vt:lpstr>
      <vt:lpstr>The AI Flywheel</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Complex Adaptive System As Rules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McCreary, Dan G</cp:lastModifiedBy>
  <cp:revision>44</cp:revision>
  <dcterms:created xsi:type="dcterms:W3CDTF">2021-03-20T11:19:35Z</dcterms:created>
  <dcterms:modified xsi:type="dcterms:W3CDTF">2021-05-04T16:30:14Z</dcterms:modified>
</cp:coreProperties>
</file>