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>
        <p:scale>
          <a:sx n="213" d="100"/>
          <a:sy n="213" d="100"/>
        </p:scale>
        <p:origin x="144" y="-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8B26B-023C-DE77-F83E-92DFB45C6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EEC4C-FDEB-9771-5780-B4920672A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65496-9F2C-8D7A-FA5D-3F3B85BE8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C55C-13D2-AE4E-9B2B-63A4BCBC5FFF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02400-42BD-22E5-B705-24E229424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130C4-B99C-8674-B3C7-A10CECC40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3B42-58DA-B747-BE41-526BC97AF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7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E80E-A24C-D125-9E9C-3D954C53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E7359-C7AF-C5DA-DD2E-D9E957488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19B29-0B92-01E1-1F0A-D4339D47C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C55C-13D2-AE4E-9B2B-63A4BCBC5FFF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FAF2E-916D-DB7F-013B-F5834C0F6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B8F93-C268-4D63-C050-37BB1898C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3B42-58DA-B747-BE41-526BC97AF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83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8F3916-3AFE-B0A8-1596-3BAE8F1ED2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EE0DE9-D4BF-177A-D7BA-723C1BA77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4F160-0C7C-230D-69BB-3ADEC1AFE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C55C-13D2-AE4E-9B2B-63A4BCBC5FFF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AAD79-F19B-D141-8001-E734C6BC9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21CC6-912B-EB55-EDEF-1D84D6D9E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3B42-58DA-B747-BE41-526BC97AF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68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2B7EC-5E70-9DE4-4236-B22747FDC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5A855-5432-90D3-3410-C36A885BB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5A634-F615-5AD8-158C-BBDCAAC8F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C55C-13D2-AE4E-9B2B-63A4BCBC5FFF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72F60-9997-66DD-C13A-1A0FFEA98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0E7F4-1F5E-CBDC-0055-A7651862A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3B42-58DA-B747-BE41-526BC97AF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32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F3AFE-8C45-3595-B089-757F86B7D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394C2-354F-6428-FC89-C72302CA8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09810-B64B-E69F-2E5D-4793D769C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C55C-13D2-AE4E-9B2B-63A4BCBC5FFF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D38B2-6D7B-95BD-7345-A57B8CE1D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4BF73-B19A-F76E-6435-73AF864A2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3B42-58DA-B747-BE41-526BC97AF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06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0051A-FD4F-E5C4-1A28-2B531D9C9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2C2DA-715D-9CB1-E139-D8A17C8FF5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98F407-D7F8-60D7-08EE-1E42AB309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D95ED-33EE-0269-5EC0-125C13BC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C55C-13D2-AE4E-9B2B-63A4BCBC5FFF}" type="datetimeFigureOut">
              <a:rPr lang="en-US" smtClean="0"/>
              <a:t>10/9/24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2F534-6A16-1176-3F18-E64C9599A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5BADA-3144-476C-2478-6CE201BE7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3B42-58DA-B747-BE41-526BC97AF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33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1232B-F4B0-6DDD-858E-9CDE6C509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33A2E-96EF-AEC4-7B75-144AB42BD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8CA93-1F56-37D5-B998-5F20ACFAD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DAD886-6CB9-A134-AD84-F7A9936355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69264C-291A-F2C6-9AB5-A8F6A8FE87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0A3D7B-4143-E13E-E511-0500AD1F4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C55C-13D2-AE4E-9B2B-63A4BCBC5FFF}" type="datetimeFigureOut">
              <a:rPr lang="en-US" smtClean="0"/>
              <a:t>10/9/24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E56A4F-9F0A-EF00-823F-5A1F44A4D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0A9FE7-40C1-FC15-AF5C-96F2329CA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3B42-58DA-B747-BE41-526BC97AF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05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2262E-D0D1-EBA6-E8B1-0B6D1093B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778738-F0C3-B2B6-1A92-5A019B060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C55C-13D2-AE4E-9B2B-63A4BCBC5FFF}" type="datetimeFigureOut">
              <a:rPr lang="en-US" smtClean="0"/>
              <a:t>10/9/24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7C9B97-4AC2-6E6C-2D2E-4C6CCB750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1EB5A-AF5D-612F-5D61-C10BB2780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3B42-58DA-B747-BE41-526BC97AF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06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072FAE-E90A-0FA4-DB9E-B1D7050C7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C55C-13D2-AE4E-9B2B-63A4BCBC5FFF}" type="datetimeFigureOut">
              <a:rPr lang="en-US" smtClean="0"/>
              <a:t>10/9/24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D3B4D2-B6B1-493A-C723-312607226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C2AB0-E44C-4C04-17FA-68E12DA34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3B42-58DA-B747-BE41-526BC97AF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65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0BD15-EC61-99D9-DE0E-C403B5824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A299-4E09-D2DC-C988-9FD72F9F1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886EE8-1DCC-1BF5-02D1-84B867A7C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0E70C-5BC1-9F05-EB38-D70CD3199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C55C-13D2-AE4E-9B2B-63A4BCBC5FFF}" type="datetimeFigureOut">
              <a:rPr lang="en-US" smtClean="0"/>
              <a:t>10/9/24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0A8BE-77A8-C26A-7768-954F45EA2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88393-4DAA-2FB4-3A2F-8B9404612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3B42-58DA-B747-BE41-526BC97AF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49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DC295-5328-B611-A05E-3BCC8FBFF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29EAE0-BE5C-938F-FA50-A55344FE0B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B1BE4-324B-74F5-2AD3-C9220D370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2146C-E5E9-42F1-85E9-9B17E0456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C55C-13D2-AE4E-9B2B-63A4BCBC5FFF}" type="datetimeFigureOut">
              <a:rPr lang="en-US" smtClean="0"/>
              <a:t>10/9/24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CCFF6-4D9E-478F-6E35-8C0E4B278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FDB00-2573-FC34-D567-3E4ADE73B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3B42-58DA-B747-BE41-526BC97AF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629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9B5A76-E7B5-621C-A4DF-A51005671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A7C6-DD82-6E78-E4AC-66B69BDC6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A96C1-57AA-C380-D6D4-E210B74DA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25C55C-13D2-AE4E-9B2B-63A4BCBC5FFF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E8248-4FB0-DB47-05A2-33C765DD92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C55D2-FDF7-B36B-77E3-769C75669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843B42-58DA-B747-BE41-526BC97AF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7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F7608-7638-A8E0-95E1-735B2BFDC4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Systems Thinking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C827CD-C38F-E5EB-6276-1476FB01E0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75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C2577-C273-72E7-35A3-A3865CB93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Reinforcing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86027-FAD8-E54D-C15D-7E7827DD8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15697"/>
            <a:ext cx="10515600" cy="1061266"/>
          </a:xfrm>
        </p:spPr>
        <p:txBody>
          <a:bodyPr/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99F8D42-EFC6-55B6-7805-C8E6BA1ACE18}"/>
              </a:ext>
            </a:extLst>
          </p:cNvPr>
          <p:cNvGrpSpPr/>
          <p:nvPr/>
        </p:nvGrpSpPr>
        <p:grpSpPr>
          <a:xfrm>
            <a:off x="1320800" y="2988236"/>
            <a:ext cx="741082" cy="741840"/>
            <a:chOff x="3209365" y="2970307"/>
            <a:chExt cx="741082" cy="74184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7E7B50B-FFDE-2AB3-AB3E-B92093B7A631}"/>
                </a:ext>
              </a:extLst>
            </p:cNvPr>
            <p:cNvSpPr txBox="1"/>
            <p:nvPr/>
          </p:nvSpPr>
          <p:spPr>
            <a:xfrm>
              <a:off x="3336324" y="3027405"/>
              <a:ext cx="5180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</a:p>
          </p:txBody>
        </p: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B0B9667F-3273-2AF5-281C-A766A873AA7A}"/>
                </a:ext>
              </a:extLst>
            </p:cNvPr>
            <p:cNvSpPr/>
            <p:nvPr/>
          </p:nvSpPr>
          <p:spPr>
            <a:xfrm>
              <a:off x="3209365" y="2970307"/>
              <a:ext cx="741082" cy="741840"/>
            </a:xfrm>
            <a:prstGeom prst="arc">
              <a:avLst>
                <a:gd name="adj1" fmla="val 1210228"/>
                <a:gd name="adj2" fmla="val 20752912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E27406-14D5-B1A9-8F0C-9C35E9E6A98B}"/>
              </a:ext>
            </a:extLst>
          </p:cNvPr>
          <p:cNvGrpSpPr/>
          <p:nvPr/>
        </p:nvGrpSpPr>
        <p:grpSpPr>
          <a:xfrm>
            <a:off x="2925482" y="2997579"/>
            <a:ext cx="741082" cy="741840"/>
            <a:chOff x="2925482" y="2997579"/>
            <a:chExt cx="741082" cy="7418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6590C3E-9770-BCB6-BF77-B99BC744072E}"/>
                </a:ext>
              </a:extLst>
            </p:cNvPr>
            <p:cNvSpPr txBox="1"/>
            <p:nvPr/>
          </p:nvSpPr>
          <p:spPr>
            <a:xfrm>
              <a:off x="3052441" y="3054677"/>
              <a:ext cx="518091" cy="646331"/>
            </a:xfrm>
            <a:prstGeom prst="rect">
              <a:avLst/>
            </a:prstGeom>
            <a:noFill/>
            <a:ln>
              <a:noFill/>
              <a:headEnd type="triangle" w="med" len="med"/>
              <a:tailEnd type="none" w="med" len="med"/>
            </a:ln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EB360708-9BDC-F411-B70E-6B6A349B33EA}"/>
                </a:ext>
              </a:extLst>
            </p:cNvPr>
            <p:cNvSpPr/>
            <p:nvPr/>
          </p:nvSpPr>
          <p:spPr>
            <a:xfrm>
              <a:off x="2925482" y="2997579"/>
              <a:ext cx="741082" cy="741840"/>
            </a:xfrm>
            <a:prstGeom prst="arc">
              <a:avLst>
                <a:gd name="adj1" fmla="val 1210228"/>
                <a:gd name="adj2" fmla="val 20752912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5FF5A25-3055-D0BA-E496-3B608F45867B}"/>
              </a:ext>
            </a:extLst>
          </p:cNvPr>
          <p:cNvGrpSpPr/>
          <p:nvPr/>
        </p:nvGrpSpPr>
        <p:grpSpPr>
          <a:xfrm>
            <a:off x="4981389" y="2988644"/>
            <a:ext cx="741082" cy="741840"/>
            <a:chOff x="3209365" y="2970307"/>
            <a:chExt cx="741082" cy="74184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0583D5F-2869-570C-42E8-4789D14E526E}"/>
                </a:ext>
              </a:extLst>
            </p:cNvPr>
            <p:cNvSpPr txBox="1"/>
            <p:nvPr/>
          </p:nvSpPr>
          <p:spPr>
            <a:xfrm>
              <a:off x="3336324" y="3027405"/>
              <a:ext cx="5180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DC50A072-A802-FFB7-9924-D533122655AD}"/>
                </a:ext>
              </a:extLst>
            </p:cNvPr>
            <p:cNvSpPr/>
            <p:nvPr/>
          </p:nvSpPr>
          <p:spPr>
            <a:xfrm>
              <a:off x="3209365" y="2970307"/>
              <a:ext cx="741082" cy="741840"/>
            </a:xfrm>
            <a:prstGeom prst="arc">
              <a:avLst>
                <a:gd name="adj1" fmla="val 1210228"/>
                <a:gd name="adj2" fmla="val 20752912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CF80036-9CA4-725E-9BA4-2FB50570F7B5}"/>
              </a:ext>
            </a:extLst>
          </p:cNvPr>
          <p:cNvGrpSpPr/>
          <p:nvPr/>
        </p:nvGrpSpPr>
        <p:grpSpPr>
          <a:xfrm>
            <a:off x="6586071" y="2997987"/>
            <a:ext cx="741082" cy="741840"/>
            <a:chOff x="2925482" y="2997579"/>
            <a:chExt cx="741082" cy="74184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087F1B7-A9A8-459F-52B5-58CD6E0982B5}"/>
                </a:ext>
              </a:extLst>
            </p:cNvPr>
            <p:cNvSpPr txBox="1"/>
            <p:nvPr/>
          </p:nvSpPr>
          <p:spPr>
            <a:xfrm>
              <a:off x="3052441" y="3054677"/>
              <a:ext cx="518091" cy="646331"/>
            </a:xfrm>
            <a:prstGeom prst="rect">
              <a:avLst/>
            </a:prstGeom>
            <a:noFill/>
            <a:ln>
              <a:noFill/>
              <a:headEnd type="triangle" w="med" len="med"/>
              <a:tailEnd type="none" w="med" len="med"/>
            </a:ln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B0F50FBB-3FB2-9426-42A8-6079237DB3D5}"/>
                </a:ext>
              </a:extLst>
            </p:cNvPr>
            <p:cNvSpPr/>
            <p:nvPr/>
          </p:nvSpPr>
          <p:spPr>
            <a:xfrm>
              <a:off x="2925482" y="2997579"/>
              <a:ext cx="741082" cy="741840"/>
            </a:xfrm>
            <a:prstGeom prst="arc">
              <a:avLst>
                <a:gd name="adj1" fmla="val 1210228"/>
                <a:gd name="adj2" fmla="val 20752912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14130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9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Systems Thinking Figures</vt:lpstr>
      <vt:lpstr>Reinforcing Loop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 McCreary</dc:creator>
  <cp:lastModifiedBy>Dan McCreary</cp:lastModifiedBy>
  <cp:revision>2</cp:revision>
  <dcterms:created xsi:type="dcterms:W3CDTF">2024-10-09T18:54:49Z</dcterms:created>
  <dcterms:modified xsi:type="dcterms:W3CDTF">2024-10-09T20:52:11Z</dcterms:modified>
</cp:coreProperties>
</file>