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B26B-023C-DE77-F83E-92DFB45C6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EEC4C-FDEB-9771-5780-B4920672A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5496-9F2C-8D7A-FA5D-3F3B85BE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2400-42BD-22E5-B705-24E22942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30C4-B99C-8674-B3C7-A10CECC4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E80E-A24C-D125-9E9C-3D954C53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E7359-C7AF-C5DA-DD2E-D9E95748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B29-0B92-01E1-1F0A-D4339D47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AF2E-916D-DB7F-013B-F5834C0F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8F93-C268-4D63-C050-37BB1898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F3916-3AFE-B0A8-1596-3BAE8F1ED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0DE9-D4BF-177A-D7BA-723C1BA77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F160-0C7C-230D-69BB-3ADEC1AF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AAD79-F19B-D141-8001-E734C6BC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1CC6-912B-EB55-EDEF-1D84D6D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B7EC-5E70-9DE4-4236-B22747FD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A855-5432-90D3-3410-C36A885B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A634-F615-5AD8-158C-BBDCAAC8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2F60-9997-66DD-C13A-1A0FFEA9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E7F4-1F5E-CBDC-0055-A7651862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3AFE-8C45-3595-B089-757F86B7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94C2-354F-6428-FC89-C72302CA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9810-B64B-E69F-2E5D-4793D769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D38B2-6D7B-95BD-7345-A57B8CE1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BF73-B19A-F76E-6435-73AF864A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051A-FD4F-E5C4-1A28-2B531D9C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C2DA-715D-9CB1-E139-D8A17C8FF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8F407-D7F8-60D7-08EE-1E42AB30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D95ED-33EE-0269-5EC0-125C13BC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2F534-6A16-1176-3F18-E64C9599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5BADA-3144-476C-2478-6CE201B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232B-F4B0-6DDD-858E-9CDE6C50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3A2E-96EF-AEC4-7B75-144AB42B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8CA93-1F56-37D5-B998-5F20ACFAD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AD886-6CB9-A134-AD84-F7A993635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9264C-291A-F2C6-9AB5-A8F6A8FE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A3D7B-4143-E13E-E511-0500AD1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56A4F-9F0A-EF00-823F-5A1F44A4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A9FE7-40C1-FC15-AF5C-96F2329C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262E-D0D1-EBA6-E8B1-0B6D1093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78738-F0C3-B2B6-1A92-5A019B06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C9B97-4AC2-6E6C-2D2E-4C6CCB75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1EB5A-AF5D-612F-5D61-C10BB278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72FAE-E90A-0FA4-DB9E-B1D7050C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3B4D2-B6B1-493A-C723-3126072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C2AB0-E44C-4C04-17FA-68E12DA3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BD15-EC61-99D9-DE0E-C403B582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A299-4E09-D2DC-C988-9FD72F9F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86EE8-1DCC-1BF5-02D1-84B867A7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E70C-5BC1-9F05-EB38-D70CD319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A8BE-77A8-C26A-7768-954F45E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8393-4DAA-2FB4-3A2F-8B940461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4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C295-5328-B611-A05E-3BCC8FBF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9EAE0-BE5C-938F-FA50-A55344FE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1BE4-324B-74F5-2AD3-C9220D370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146C-E5E9-42F1-85E9-9B17E045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CCFF6-4D9E-478F-6E35-8C0E4B27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FDB00-2573-FC34-D567-3E4ADE73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2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B5A76-E7B5-621C-A4DF-A5100567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A7C6-DD82-6E78-E4AC-66B69BDC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96C1-57AA-C380-D6D4-E210B74DA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8248-4FB0-DB47-05A2-33C765DD9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55D2-FDF7-B36B-77E3-769C7566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7608-7638-A8E0-95E1-735B2BFDC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827CD-C38F-E5EB-6276-1476FB01E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2024-10-09T18:54:49Z</dcterms:created>
  <dcterms:modified xsi:type="dcterms:W3CDTF">2024-10-09T18:55:39Z</dcterms:modified>
</cp:coreProperties>
</file>