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64E-8A7A-9F4B-9B02-0A5FC3CE1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018CA-2B82-DE93-8BAE-61AC8098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259C-55D7-21FC-E576-FE22BFC3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28FA-D8AC-5232-6EA3-DE107B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DACF-6992-E1F3-873B-4C95666C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219-25B3-998F-9273-8918E24F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89FF4-97AF-C9F8-FAC5-3605DFE0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88A1-ECFB-9A09-E70C-45050CC5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DB12-EF51-E4DC-4FEB-B861223F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F938-A88B-B094-4238-222DC5DC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6E826-4C6C-D029-214E-DE98CC414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E1B9-7E90-89D8-7D82-6E3FAF9D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AD71-FDF7-763B-DD09-092B7B9B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F822-3B09-EF63-3D1E-8FF5ED64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49EA-5CBF-EAAE-5247-76C95E6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1AB0-92C2-B27E-0E07-1ECBFEAC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F41C-258B-34E4-B98B-C62E37BB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4541-1A8F-A995-B4EA-DA99455B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2033-07C4-700D-64A8-8B66DEE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6235-9B24-543D-BF1B-D5DED89C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C6E-C84A-494F-FE51-381FACF1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2E43-05F0-C331-9474-7519C619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71A2-C3F6-CD6C-793E-76BB01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91B-B9D3-AD87-FA3F-D330C55D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D1D6-6408-21B2-9590-CB96DC67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ED0E-EE0E-D29A-E6D2-9EDFE29E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FDF3-475A-D2B2-2D57-46DED7B5A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2DDFA-F525-F9B4-9A48-02EF2B77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5341A-9751-0381-F1BA-C937459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04D0-C803-E31C-0A2E-E5EE310E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BB97B-CD4F-A942-59D9-D4C3F6C6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B025-9E7E-A66C-3A54-0877FFDB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2952-4842-AF21-A6B7-2D163170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FDE9-93C0-04EC-DA2F-62E0876F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C38EA-AB37-9D57-4705-313EE904A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95105-9942-E50F-953B-1FE98FE36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727A5-EA40-E4F8-3809-A89D187B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61EEE-859A-8E8C-8612-F2006C41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54F58-78BA-738B-C5A8-F27F9E1B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68C4-BDF5-187C-3356-D9CF172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34FEC-52CD-D1F1-3F1C-52910C4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FEB69-DBE4-4F21-AED0-0E7984F4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1282-C1CA-7FC3-21E4-748CC49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4C8A1-775F-058A-5C99-C3DCF58E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B809B-B5E7-9640-8639-4B0DCA59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FED2-776F-097C-D0A2-BA8B6D7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91C0-BB15-AEA7-DFEB-D95EEB27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6366-86A4-A3A3-D329-3BED8AF1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647C-CE2F-4A79-EAFD-F5479034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ABE49-9427-3CEF-AEF4-6B31FE0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1BBF-176C-617B-4446-026E4C5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5823-9CC2-12DC-9850-A2FE69A4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3808-A1F8-B0F5-D4DF-677F34CF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5E175-CBA5-89C4-3CAA-C12DAD4EF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FE1D7-019B-CA1D-6FBB-B4F6893E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BA3F-3235-57B7-31BF-C4414E5E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8B9FE-956E-BE48-CED4-BFB4C2DB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8CCD0-CE1E-CF18-D66C-771567CA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1B8B2-BF41-D712-7FAA-A80B763C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4CEE-AD7A-A293-A2C8-33E99859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FD3A-84D7-C0EE-F746-26EED3E5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B74D1-04D4-EF43-B6D0-1D62FEAA6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B8A5-9BE0-2BC5-18AD-D1C67A25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7CDD-6D67-5ECC-CF4A-D415A520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DFF7-5BFA-BC49-8FEF-163FD482E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793-D93D-B646-3DCD-4F63CCB27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FC46-C40B-5176-5A68-19258D542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2024-10-21T00:35:28Z</dcterms:created>
  <dcterms:modified xsi:type="dcterms:W3CDTF">2024-10-21T00:36:51Z</dcterms:modified>
</cp:coreProperties>
</file>