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34"/>
    <a:srgbClr val="7A00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01"/>
  </p:normalViewPr>
  <p:slideViewPr>
    <p:cSldViewPr snapToGrid="0">
      <p:cViewPr>
        <p:scale>
          <a:sx n="108" d="100"/>
          <a:sy n="108" d="100"/>
        </p:scale>
        <p:origin x="2768" y="-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6127F-095D-FA44-8006-32D98199CE26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A660-4881-A342-96F9-229C061B7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04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6127F-095D-FA44-8006-32D98199CE26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A660-4881-A342-96F9-229C061B7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82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6127F-095D-FA44-8006-32D98199CE26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A660-4881-A342-96F9-229C061B7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63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6127F-095D-FA44-8006-32D98199CE26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A660-4881-A342-96F9-229C061B7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26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>
                    <a:tint val="82000"/>
                  </a:schemeClr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82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82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6127F-095D-FA44-8006-32D98199CE26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A660-4881-A342-96F9-229C061B7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6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6127F-095D-FA44-8006-32D98199CE26}" type="datetimeFigureOut">
              <a:rPr lang="en-US" smtClean="0"/>
              <a:t>4/2/25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A660-4881-A342-96F9-229C061B7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03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6127F-095D-FA44-8006-32D98199CE26}" type="datetimeFigureOut">
              <a:rPr lang="en-US" smtClean="0"/>
              <a:t>4/2/25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A660-4881-A342-96F9-229C061B7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89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6127F-095D-FA44-8006-32D98199CE26}" type="datetimeFigureOut">
              <a:rPr lang="en-US" smtClean="0"/>
              <a:t>4/2/25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A660-4881-A342-96F9-229C061B7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43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6127F-095D-FA44-8006-32D98199CE26}" type="datetimeFigureOut">
              <a:rPr lang="en-US" smtClean="0"/>
              <a:t>4/2/25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A660-4881-A342-96F9-229C061B7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76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6127F-095D-FA44-8006-32D98199CE26}" type="datetimeFigureOut">
              <a:rPr lang="en-US" smtClean="0"/>
              <a:t>4/2/25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A660-4881-A342-96F9-229C061B7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31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6127F-095D-FA44-8006-32D98199CE26}" type="datetimeFigureOut">
              <a:rPr lang="en-US" smtClean="0"/>
              <a:t>4/2/25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A660-4881-A342-96F9-229C061B7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53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96127F-095D-FA44-8006-32D98199CE26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12A660-4881-A342-96F9-229C061B7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79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D301B51-CD2A-D054-2AF6-2BBB71E80F12}"/>
              </a:ext>
            </a:extLst>
          </p:cNvPr>
          <p:cNvSpPr/>
          <p:nvPr/>
        </p:nvSpPr>
        <p:spPr>
          <a:xfrm>
            <a:off x="439494" y="221204"/>
            <a:ext cx="6893410" cy="1470211"/>
          </a:xfrm>
          <a:prstGeom prst="roundRect">
            <a:avLst/>
          </a:prstGeom>
          <a:solidFill>
            <a:srgbClr val="7A001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8D376-1604-68AE-4857-0EDCD25BF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9495" y="101835"/>
            <a:ext cx="6893409" cy="1559858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FFCD34"/>
                </a:solidFill>
                <a:effectLst/>
                <a:latin typeface=".SF NS"/>
              </a:rPr>
              <a:t>Prepare2Inspire</a:t>
            </a:r>
            <a:br>
              <a:rPr lang="en-US" sz="3600" b="1" dirty="0">
                <a:solidFill>
                  <a:srgbClr val="FFCD34"/>
                </a:solidFill>
                <a:effectLst/>
                <a:latin typeface=".SF NS"/>
              </a:rPr>
            </a:br>
            <a:r>
              <a:rPr lang="en-US" sz="3600" b="1" dirty="0">
                <a:solidFill>
                  <a:srgbClr val="FFCD34"/>
                </a:solidFill>
                <a:effectLst/>
                <a:latin typeface=".SF NS"/>
              </a:rPr>
              <a:t>STEM Project Kit</a:t>
            </a:r>
            <a:br>
              <a:rPr lang="en-US" b="1" dirty="0">
                <a:solidFill>
                  <a:srgbClr val="FFCD34"/>
                </a:solidFill>
                <a:effectLst/>
                <a:latin typeface=".SF NS"/>
              </a:rPr>
            </a:br>
            <a:r>
              <a:rPr lang="en-US" sz="2000" b="1" dirty="0">
                <a:solidFill>
                  <a:srgbClr val="FFCD34"/>
                </a:solidFill>
                <a:effectLst/>
                <a:latin typeface=".SF NS"/>
              </a:rPr>
              <a:t>Urban Research and Outreach-Engagement Center</a:t>
            </a:r>
            <a:endParaRPr lang="en-US" dirty="0">
              <a:solidFill>
                <a:srgbClr val="FFCD34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B030AD-B6FD-EBDB-FB3B-8138FC540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084" y="406230"/>
            <a:ext cx="972671" cy="5741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FDF1E7-4387-D884-EC6E-33721DBFDFBE}"/>
              </a:ext>
            </a:extLst>
          </p:cNvPr>
          <p:cNvSpPr txBox="1"/>
          <p:nvPr/>
        </p:nvSpPr>
        <p:spPr>
          <a:xfrm>
            <a:off x="439494" y="1771519"/>
            <a:ext cx="4861306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b="1" dirty="0"/>
              <a:t>Pulse Width Modulation Kit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F5707F-8AEE-4047-8E10-5620E4BA6931}"/>
              </a:ext>
            </a:extLst>
          </p:cNvPr>
          <p:cNvSpPr txBox="1"/>
          <p:nvPr/>
        </p:nvSpPr>
        <p:spPr>
          <a:xfrm>
            <a:off x="356474" y="4305875"/>
            <a:ext cx="689340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Operation: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Turn the knob to change the pulse width of the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See the width of the pulse change in the display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 that the brightness of the LED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 that you can change the duty cycle ranges from 0 %to 100%</a:t>
            </a:r>
          </a:p>
          <a:p>
            <a:endParaRPr lang="en-US" dirty="0"/>
          </a:p>
          <a:p>
            <a:r>
              <a:rPr lang="en-US" b="1" dirty="0"/>
              <a:t>Challenges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you turn the knob so that the duty cycle is 25%?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is the width of the pulse the same as the spacing between the pulses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Parts: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Raspberry Pi Pico ($4.00)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Breadboard ($1.75)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Potentiometer (20K ohm) ($0.50)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LED (0.05)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128x64 OLED display ($13.00)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Total Cost: $20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A922DC-2566-E9DD-8F3A-0A5B3B3FE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755" y="2258851"/>
            <a:ext cx="3852864" cy="20213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3C913E-A36A-FDC0-C6C1-290CA05AB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0800" y="7035563"/>
            <a:ext cx="1943100" cy="2006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C1E489-428D-A027-BB4C-1DC0637C60EE}"/>
              </a:ext>
            </a:extLst>
          </p:cNvPr>
          <p:cNvSpPr txBox="1"/>
          <p:nvPr/>
        </p:nvSpPr>
        <p:spPr>
          <a:xfrm>
            <a:off x="596819" y="9346093"/>
            <a:ext cx="6200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https://dmccreary.github.io/learning-micropython/kits/pwm/</a:t>
            </a:r>
          </a:p>
        </p:txBody>
      </p:sp>
    </p:spTree>
    <p:extLst>
      <p:ext uri="{BB962C8B-B14F-4D97-AF65-F5344CB8AC3E}">
        <p14:creationId xmlns:p14="http://schemas.microsoft.com/office/powerpoint/2010/main" val="2459538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350</TotalTime>
  <Words>140</Words>
  <Application>Microsoft Macintosh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.SF NS</vt:lpstr>
      <vt:lpstr>Aptos</vt:lpstr>
      <vt:lpstr>Aptos Display</vt:lpstr>
      <vt:lpstr>Arial</vt:lpstr>
      <vt:lpstr>Office Theme</vt:lpstr>
      <vt:lpstr>Prepare2Inspire STEM Project Kit Urban Research and Outreach-Engagement Center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 McCreary</dc:creator>
  <cp:lastModifiedBy>Dan McCreary</cp:lastModifiedBy>
  <cp:revision>2</cp:revision>
  <dcterms:created xsi:type="dcterms:W3CDTF">2025-04-02T20:58:23Z</dcterms:created>
  <dcterms:modified xsi:type="dcterms:W3CDTF">2025-04-03T02:48:36Z</dcterms:modified>
</cp:coreProperties>
</file>