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97" d="100"/>
          <a:sy n="97" d="100"/>
        </p:scale>
        <p:origin x="170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51A0-EDD2-BEEB-A2A8-19DA5C7B3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26C89-C29C-7760-B4B0-CAA28B76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ABEF-7E4C-125D-8290-198CE6A7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95086-1045-7257-F001-99C2D0BA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A889-AF12-2F3C-3BA0-9176565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D299-71B6-859A-B210-400040D9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87EEC-7607-6509-65B9-6078FE066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9A84-2F27-9446-66D6-19CEA726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4E477-AE26-C3C0-32FB-78577115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F281-67C9-D47A-6914-2026A0A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9C7B7-A8C8-46E2-0BC4-5EF7F3DE1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9ECB5-DB65-D126-75B7-AB40C1E9A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55FCD-B17A-9C14-0AD3-E73454A5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3ED2-8612-4EC9-337C-D4AAF5A9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EFAB-51BD-E1FD-4E30-4E4CC1B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62BB-E706-CF56-C56B-AFBE51C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03CE-5F1B-A235-FB49-E26352AB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89A9B-1F36-0A07-ED89-FF566A37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BEF7F-E075-5F96-FB3B-D3A0FB72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6BE5-AAEE-7367-16F7-DD76D3FD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7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D608-86C7-247D-074D-3A290DE3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B7AE-E592-D1C5-4114-88AE3B71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0E5E-E14B-904D-31A5-6437D7BC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EEFEC-D213-24F6-F2BC-07FDFAB4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6A05-58D7-3D74-AA00-8E73FC74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00CB-0EEB-D3EC-EADE-122F6AC1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E4B1-78DD-743D-8BAC-1473E6D94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C6A31-50FF-676A-830B-5A83EAE5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44898-687D-259A-2A03-75D9A677E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FE676-67D7-0EDF-EF0D-67E9F2A3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E0E55-83F7-C19C-F5CB-613CCEE5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20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B041-ADAB-515A-11D6-A8C1FB11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F41A-C1B8-CF75-C66A-C0AAF9447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26FA9-6F84-FCD2-9438-BEFC2511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C3A43-4559-6425-171B-906C329F6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2922E-A6FD-48D7-231C-9F466573F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D7108-8297-A154-5054-E5A31662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8E17B-0C56-6BB4-BCFC-0DEA22DF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3ED86-9987-4AEF-3846-AE6AFFCA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3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80FB-7B45-B116-3791-CD5D3E84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21341-114B-67DA-A283-BA777DF0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513D2-7377-C7CB-68A3-E12056F8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FA59E-EFA1-3437-E899-7579F6D4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BF429-68BE-24AC-EA96-DC48C174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F24D9-2437-3FF1-8A5B-74234833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B3013-A7E7-26A6-5101-5DE063C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0C62-07AF-F433-B165-D201CD12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CB3D-6E13-3332-CB83-1CA1FBB4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D677F-4227-52D8-5B97-1B4FBF3E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5DF9A-E292-63D1-196F-0D37B6CD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8753C-4430-ED7E-816B-79B8C1F6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6AC6C-9F0A-77EC-AB2B-768CEF85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8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752F-276C-660B-A663-3A72EE22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63D74-611E-55A7-3BF6-4E5AE6B9D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39E59-B9DB-58E9-CC49-319A9B9A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7BE6D-3074-E268-4F87-55822CF5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2E759-3E0F-E3B6-0616-F75CDD88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D561-2435-D305-4EC8-E7915F94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6CDFC-FB1C-C943-A747-084DD19D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FF1FD-82A1-0474-940D-6CB8EAE3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227495"/>
            <a:ext cx="10515600" cy="907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C1CEE-D56C-DB3E-3223-DE8AF9D6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365" y="1321904"/>
            <a:ext cx="11032435" cy="485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C47C-857F-C526-EC8C-EE7451D06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0E32A-4E98-9843-B76A-B7C0DF1159CA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54A1-12C2-2CA8-B940-5B3DA4795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STEM Robot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C053-0086-8A7B-915D-FD94BC632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20010-DB01-9D42-9A6B-6F9E5FC5506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E3CA7B6-2438-944B-D126-0E85BFA643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83658" y="5807379"/>
            <a:ext cx="1108430" cy="9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025E-3A80-23B3-8913-1E95CE866C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STEM Robot GenAI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D0F29-EA13-057B-14F8-5CFFE582D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McCreary</a:t>
            </a:r>
          </a:p>
          <a:p>
            <a:r>
              <a:rPr lang="en-US" dirty="0"/>
              <a:t>May18, 2024</a:t>
            </a:r>
          </a:p>
        </p:txBody>
      </p:sp>
    </p:spTree>
    <p:extLst>
      <p:ext uri="{BB962C8B-B14F-4D97-AF65-F5344CB8AC3E}">
        <p14:creationId xmlns:p14="http://schemas.microsoft.com/office/powerpoint/2010/main" val="38019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A45-DECE-D50D-CCC3-BDEA395C0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34C0-43B5-147E-08EB-588B8EC0F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holistic strategy to generate high-quality content for the STEM robot using generative AI tools such as ChatGPT and Llama 3</a:t>
            </a:r>
          </a:p>
          <a:p>
            <a:r>
              <a:rPr lang="en-US" dirty="0"/>
              <a:t>Document the information flows of content used to enrich prompts</a:t>
            </a:r>
          </a:p>
          <a:p>
            <a:r>
              <a:rPr lang="en-US" dirty="0"/>
              <a:t>Create tools to automate the generation of hyper-customized content</a:t>
            </a:r>
          </a:p>
        </p:txBody>
      </p:sp>
    </p:spTree>
    <p:extLst>
      <p:ext uri="{BB962C8B-B14F-4D97-AF65-F5344CB8AC3E}">
        <p14:creationId xmlns:p14="http://schemas.microsoft.com/office/powerpoint/2010/main" val="228110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381A-3455-CCDF-755B-4D99F5AA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76" y="196493"/>
            <a:ext cx="10515600" cy="1325563"/>
          </a:xfrm>
        </p:spPr>
        <p:txBody>
          <a:bodyPr/>
          <a:lstStyle/>
          <a:p>
            <a:r>
              <a:rPr lang="en-US" dirty="0"/>
              <a:t>The Key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2CEE-9295-6420-EEAC-16165DF9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932" y="1825625"/>
            <a:ext cx="635086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overall </a:t>
            </a:r>
            <a:r>
              <a:rPr lang="en-US" b="1" dirty="0"/>
              <a:t>Goals</a:t>
            </a:r>
            <a:r>
              <a:rPr lang="en-US" dirty="0"/>
              <a:t> of the STEM Robot website – teach computational thinking in a fun way and description of the course</a:t>
            </a:r>
          </a:p>
          <a:p>
            <a:r>
              <a:rPr lang="en-US" dirty="0"/>
              <a:t>Information about the robot – </a:t>
            </a:r>
            <a:r>
              <a:rPr lang="en-US" b="1" dirty="0"/>
              <a:t>hardware</a:t>
            </a:r>
            <a:r>
              <a:rPr lang="en-US" dirty="0"/>
              <a:t> capabilities for the base robot and extensions</a:t>
            </a:r>
          </a:p>
          <a:p>
            <a:r>
              <a:rPr lang="en-US" dirty="0"/>
              <a:t>Python </a:t>
            </a:r>
            <a:r>
              <a:rPr lang="en-US" b="1" dirty="0"/>
              <a:t>configuration</a:t>
            </a:r>
            <a:r>
              <a:rPr lang="en-US" dirty="0"/>
              <a:t> file – what GPIO ports are used for each function</a:t>
            </a:r>
          </a:p>
          <a:p>
            <a:r>
              <a:rPr lang="en-US" b="1" dirty="0"/>
              <a:t>Templates</a:t>
            </a:r>
            <a:r>
              <a:rPr lang="en-US" dirty="0"/>
              <a:t> – small example programs that help GenAI get started on the right track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1A68AD-D1AE-6067-6A83-F9197E7448FF}"/>
              </a:ext>
            </a:extLst>
          </p:cNvPr>
          <p:cNvSpPr/>
          <p:nvPr/>
        </p:nvSpPr>
        <p:spPr>
          <a:xfrm>
            <a:off x="714702" y="3557752"/>
            <a:ext cx="1366347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Python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Config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6EDAC-7F44-DC7E-E3E9-470C1C56A81A}"/>
              </a:ext>
            </a:extLst>
          </p:cNvPr>
          <p:cNvSpPr/>
          <p:nvPr/>
        </p:nvSpPr>
        <p:spPr>
          <a:xfrm>
            <a:off x="714702" y="2903483"/>
            <a:ext cx="1366347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Robot 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C77F5-70D4-E4CE-ED94-429A0CEA1806}"/>
              </a:ext>
            </a:extLst>
          </p:cNvPr>
          <p:cNvSpPr/>
          <p:nvPr/>
        </p:nvSpPr>
        <p:spPr>
          <a:xfrm>
            <a:off x="714703" y="2249214"/>
            <a:ext cx="1366346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Goals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57B16-129E-978C-743C-6E2922931811}"/>
              </a:ext>
            </a:extLst>
          </p:cNvPr>
          <p:cNvSpPr/>
          <p:nvPr/>
        </p:nvSpPr>
        <p:spPr>
          <a:xfrm>
            <a:off x="725211" y="4212021"/>
            <a:ext cx="1366348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Templates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D85DF4-ABB5-1CED-E3F2-9D5C78517B79}"/>
              </a:ext>
            </a:extLst>
          </p:cNvPr>
          <p:cNvSpPr/>
          <p:nvPr/>
        </p:nvSpPr>
        <p:spPr>
          <a:xfrm>
            <a:off x="2806265" y="1854391"/>
            <a:ext cx="1366346" cy="525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Task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6D6B9-A26E-3C7B-8A89-1BD601D21598}"/>
              </a:ext>
            </a:extLst>
          </p:cNvPr>
          <p:cNvSpPr/>
          <p:nvPr/>
        </p:nvSpPr>
        <p:spPr>
          <a:xfrm>
            <a:off x="2801005" y="3237761"/>
            <a:ext cx="2044264" cy="8455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LLM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(ChatGPT)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89D4BC-C5B4-8C0D-D1A6-ADDD1CEF81B1}"/>
              </a:ext>
            </a:extLst>
          </p:cNvPr>
          <p:cNvSpPr/>
          <p:nvPr/>
        </p:nvSpPr>
        <p:spPr>
          <a:xfrm>
            <a:off x="2790496" y="4769069"/>
            <a:ext cx="1366346" cy="6347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New Content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8DC01F-53B3-8031-CE3C-07CD8079C86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081049" y="2511973"/>
            <a:ext cx="719956" cy="1148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A5349B-2712-0C78-B8A5-D80A20A34AE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2081049" y="3166242"/>
            <a:ext cx="719956" cy="49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1A33E1-573D-2582-8DB5-69FEEE4A8E8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081049" y="3660515"/>
            <a:ext cx="719956" cy="15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BCD901-D0B5-3CFA-F509-23C41E99C8D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91559" y="3500519"/>
            <a:ext cx="698937" cy="974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BCF5B2-1DCC-FBCE-3054-FC826DAEAC5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89438" y="2379908"/>
            <a:ext cx="333699" cy="85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A878D7-8E01-DA1F-C33C-4B88A42AC35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3473669" y="4083269"/>
            <a:ext cx="349468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93D2B80A-A844-9D52-DDA8-75CC5636DD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5775" y="3287826"/>
            <a:ext cx="805718" cy="71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A5C327-6189-7F4A-ED47-CA21472F506D}"/>
              </a:ext>
            </a:extLst>
          </p:cNvPr>
          <p:cNvSpPr/>
          <p:nvPr/>
        </p:nvSpPr>
        <p:spPr>
          <a:xfrm>
            <a:off x="3165784" y="1800778"/>
            <a:ext cx="2592630" cy="13055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LLM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(ChatGPT)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D68CB-DDC5-9A67-E49D-C511F184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E4BD-80A7-6B9B-2762-067033442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4370872"/>
            <a:ext cx="10515600" cy="130556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36464E"/>
                </a:solidFill>
                <a:effectLst/>
                <a:latin typeface="Roboto Mono" pitchFamily="49" charset="0"/>
              </a:rPr>
              <a:t>Persona Prompt: </a:t>
            </a:r>
            <a:r>
              <a:rPr lang="en-US" sz="2000" b="0" i="0" dirty="0">
                <a:solidFill>
                  <a:srgbClr val="36464E"/>
                </a:solidFill>
                <a:effectLst/>
                <a:latin typeface="Roboto Mono" pitchFamily="49" charset="0"/>
              </a:rPr>
              <a:t>For the following robot, generate a list of personas that might be involved in using this robot in a classroom to teach computational thinking.  Return the personas in a markdown list.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107C59-0A11-F426-7316-7EF4A2E1BD90}"/>
              </a:ext>
            </a:extLst>
          </p:cNvPr>
          <p:cNvSpPr/>
          <p:nvPr/>
        </p:nvSpPr>
        <p:spPr>
          <a:xfrm>
            <a:off x="838201" y="2164604"/>
            <a:ext cx="1366346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Goals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FE6A8-DAFC-2A57-C7B4-0976F64C5D9F}"/>
              </a:ext>
            </a:extLst>
          </p:cNvPr>
          <p:cNvSpPr/>
          <p:nvPr/>
        </p:nvSpPr>
        <p:spPr>
          <a:xfrm>
            <a:off x="838201" y="1425725"/>
            <a:ext cx="1366346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Persona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Prompt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EA2BE-B21E-15D8-4138-17D4FA3D8E04}"/>
              </a:ext>
            </a:extLst>
          </p:cNvPr>
          <p:cNvSpPr/>
          <p:nvPr/>
        </p:nvSpPr>
        <p:spPr>
          <a:xfrm>
            <a:off x="838200" y="2903483"/>
            <a:ext cx="1366347" cy="525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Robot Hardware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9085E-5008-C740-B633-7B3F965922B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2098" y="1951241"/>
            <a:ext cx="1163793" cy="10271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36A241-A884-DCFF-AE13-736DB5DE758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204547" y="1688484"/>
            <a:ext cx="961237" cy="765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B14FEA-0B33-ADDE-5A49-2233A3A0D95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204547" y="2427363"/>
            <a:ext cx="961237" cy="26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9748D6-CB7E-26E7-1131-542FBEBD6D4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04547" y="2576257"/>
            <a:ext cx="961237" cy="589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F455D5-38C6-CFF0-7D61-DFB29687236A}"/>
              </a:ext>
            </a:extLst>
          </p:cNvPr>
          <p:cNvSpPr txBox="1"/>
          <p:nvPr/>
        </p:nvSpPr>
        <p:spPr>
          <a:xfrm>
            <a:off x="6923693" y="916968"/>
            <a:ext cx="3657796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STEM Robot Kit Personas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Teacher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Volunteer/Mentor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Curriculum Developer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School Administrators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Technical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Parent/Guardian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E860FC-83EB-7305-7AB9-B0835484EA80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>
          <a:xfrm flipV="1">
            <a:off x="5758414" y="2440462"/>
            <a:ext cx="1165279" cy="13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0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16716</TotalTime>
  <Words>193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Roboto Mono</vt:lpstr>
      <vt:lpstr>Office Theme</vt:lpstr>
      <vt:lpstr>STEM Robot GenAI Strategy</vt:lpstr>
      <vt:lpstr>Objective</vt:lpstr>
      <vt:lpstr>The Key Inputs</vt:lpstr>
      <vt:lpstr>Generating Personas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Robot GenAI Strategy</dc:title>
  <dc:creator>Dan McCreary</dc:creator>
  <cp:lastModifiedBy>Dan McCreary</cp:lastModifiedBy>
  <cp:revision>3</cp:revision>
  <dcterms:created xsi:type="dcterms:W3CDTF">2024-05-18T13:40:04Z</dcterms:created>
  <dcterms:modified xsi:type="dcterms:W3CDTF">2024-05-30T04:17:02Z</dcterms:modified>
</cp:coreProperties>
</file>