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51A0-EDD2-BEEB-A2A8-19DA5C7B3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26C89-C29C-7760-B4B0-CAA28B760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5ABEF-7E4C-125D-8290-198CE6A75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E32A-4E98-9843-B76A-B7C0DF1159CA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95086-1045-7257-F001-99C2D0BA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5A889-AF12-2F3C-3BA0-9176565A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CDFC-FB1C-C943-A747-084DD19D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8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9D299-71B6-859A-B210-400040D9D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87EEC-7607-6509-65B9-6078FE066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69A84-2F27-9446-66D6-19CEA7266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E32A-4E98-9843-B76A-B7C0DF1159CA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4E477-AE26-C3C0-32FB-78577115C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BF281-67C9-D47A-6914-2026A0AF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CDFC-FB1C-C943-A747-084DD19D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7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9C7B7-A8C8-46E2-0BC4-5EF7F3DE1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9ECB5-DB65-D126-75B7-AB40C1E9A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55FCD-B17A-9C14-0AD3-E73454A54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E32A-4E98-9843-B76A-B7C0DF1159CA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A3ED2-8612-4EC9-337C-D4AAF5A9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0EFAB-51BD-E1FD-4E30-4E4CC1B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CDFC-FB1C-C943-A747-084DD19D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6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562BB-E706-CF56-C56B-AFBE51C3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C03CE-5F1B-A235-FB49-E26352AB7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89A9B-1F36-0A07-ED89-FF566A37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E32A-4E98-9843-B76A-B7C0DF1159CA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BEF7F-E075-5F96-FB3B-D3A0FB72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16BE5-AAEE-7367-16F7-DD76D3FD6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CDFC-FB1C-C943-A747-084DD19D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70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6D608-86C7-247D-074D-3A290DE36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FB7AE-E592-D1C5-4114-88AE3B715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D0E5E-E14B-904D-31A5-6437D7BC7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E32A-4E98-9843-B76A-B7C0DF1159CA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EEFEC-D213-24F6-F2BC-07FDFAB4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56A05-58D7-3D74-AA00-8E73FC744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CDFC-FB1C-C943-A747-084DD19D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9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00CB-0EEB-D3EC-EADE-122F6AC1E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4E4B1-78DD-743D-8BAC-1473E6D94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C6A31-50FF-676A-830B-5A83EAE58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44898-687D-259A-2A03-75D9A677E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E32A-4E98-9843-B76A-B7C0DF1159CA}" type="datetimeFigureOut">
              <a:rPr lang="en-US" smtClean="0"/>
              <a:t>5/18/24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FE676-67D7-0EDF-EF0D-67E9F2A3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E0E55-83F7-C19C-F5CB-613CCEE5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CDFC-FB1C-C943-A747-084DD19D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20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B041-ADAB-515A-11D6-A8C1FB11D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1F41A-C1B8-CF75-C66A-C0AAF9447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26FA9-6F84-FCD2-9438-BEFC25117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AC3A43-4559-6425-171B-906C329F61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32922E-A6FD-48D7-231C-9F466573F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D7108-8297-A154-5054-E5A316625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E32A-4E98-9843-B76A-B7C0DF1159CA}" type="datetimeFigureOut">
              <a:rPr lang="en-US" smtClean="0"/>
              <a:t>5/18/24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08E17B-0C56-6BB4-BCFC-0DEA22DFB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43ED86-9987-4AEF-3846-AE6AFFCA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CDFC-FB1C-C943-A747-084DD19D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3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B80FB-7B45-B116-3791-CD5D3E84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621341-114B-67DA-A283-BA777DF0C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E32A-4E98-9843-B76A-B7C0DF1159CA}" type="datetimeFigureOut">
              <a:rPr lang="en-US" smtClean="0"/>
              <a:t>5/18/24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C513D2-7377-C7CB-68A3-E12056F85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FA59E-EFA1-3437-E899-7579F6D4F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CDFC-FB1C-C943-A747-084DD19D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1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DBF429-68BE-24AC-EA96-DC48C174F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E32A-4E98-9843-B76A-B7C0DF1159CA}" type="datetimeFigureOut">
              <a:rPr lang="en-US" smtClean="0"/>
              <a:t>5/18/24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CF24D9-2437-3FF1-8A5B-742348334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B3013-A7E7-26A6-5101-5DE063C9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CDFC-FB1C-C943-A747-084DD19D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9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70C62-07AF-F433-B165-D201CD120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DCB3D-6E13-3332-CB83-1CA1FBB43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D677F-4227-52D8-5B97-1B4FBF3ED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5DF9A-E292-63D1-196F-0D37B6CD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E32A-4E98-9843-B76A-B7C0DF1159CA}" type="datetimeFigureOut">
              <a:rPr lang="en-US" smtClean="0"/>
              <a:t>5/18/24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8753C-4430-ED7E-816B-79B8C1F6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6AC6C-9F0A-77EC-AB2B-768CEF858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CDFC-FB1C-C943-A747-084DD19D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8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D752F-276C-660B-A663-3A72EE22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163D74-611E-55A7-3BF6-4E5AE6B9D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39E59-B9DB-58E9-CC49-319A9B9AE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7BE6D-3074-E268-4F87-55822CF50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E32A-4E98-9843-B76A-B7C0DF1159CA}" type="datetimeFigureOut">
              <a:rPr lang="en-US" smtClean="0"/>
              <a:t>5/18/24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2E759-3E0F-E3B6-0616-F75CDD88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0D561-2435-D305-4EC8-E7915F94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CDFC-FB1C-C943-A747-084DD19D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BFF1FD-82A1-0474-940D-6CB8EAE3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365" y="227495"/>
            <a:ext cx="10515600" cy="907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C1CEE-D56C-DB3E-3223-DE8AF9D6C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1365" y="1321904"/>
            <a:ext cx="11032435" cy="4855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6C47C-857F-C526-EC8C-EE7451D06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B0E32A-4E98-9843-B76A-B7C0DF1159CA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454A1-12C2-2CA8-B940-5B3DA4795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STEM Robot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EC053-0086-8A7B-915D-FD94BC632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B20010-DB01-9D42-9A6B-6F9E5FC5506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A cartoon of a robot&#10;&#10;Description automatically generated">
            <a:extLst>
              <a:ext uri="{FF2B5EF4-FFF2-40B4-BE49-F238E27FC236}">
                <a16:creationId xmlns:a16="http://schemas.microsoft.com/office/drawing/2014/main" id="{BE3CA7B6-2438-944B-D126-0E85BFA643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83658" y="5807379"/>
            <a:ext cx="1108430" cy="91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8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025E-3A80-23B3-8913-1E95CE866C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STEM Robot GenAI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D0F29-EA13-057B-14F8-5CFFE582D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 McCreary</a:t>
            </a:r>
          </a:p>
          <a:p>
            <a:r>
              <a:rPr lang="en-US" dirty="0"/>
              <a:t>May18, 2024</a:t>
            </a:r>
          </a:p>
        </p:txBody>
      </p:sp>
    </p:spTree>
    <p:extLst>
      <p:ext uri="{BB962C8B-B14F-4D97-AF65-F5344CB8AC3E}">
        <p14:creationId xmlns:p14="http://schemas.microsoft.com/office/powerpoint/2010/main" val="3801975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A45-DECE-D50D-CCC3-BDEA395C0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534C0-43B5-147E-08EB-588B8EC0F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holistic strategy to generate high-quality content for the STEM robot using generative AI tools such as ChatGPT and Llama 3</a:t>
            </a:r>
          </a:p>
          <a:p>
            <a:r>
              <a:rPr lang="en-US" dirty="0"/>
              <a:t>Document the information flows of content used to enrich prompts</a:t>
            </a:r>
          </a:p>
          <a:p>
            <a:r>
              <a:rPr lang="en-US" dirty="0"/>
              <a:t>Create tools to automate the generation of hyper-customized content</a:t>
            </a:r>
          </a:p>
        </p:txBody>
      </p:sp>
    </p:spTree>
    <p:extLst>
      <p:ext uri="{BB962C8B-B14F-4D97-AF65-F5344CB8AC3E}">
        <p14:creationId xmlns:p14="http://schemas.microsoft.com/office/powerpoint/2010/main" val="2281108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381A-3455-CCDF-755B-4D99F5AA3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276" y="196493"/>
            <a:ext cx="10515600" cy="1325563"/>
          </a:xfrm>
        </p:spPr>
        <p:txBody>
          <a:bodyPr/>
          <a:lstStyle/>
          <a:p>
            <a:r>
              <a:rPr lang="en-US" dirty="0"/>
              <a:t>The Key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12CEE-9295-6420-EEAC-16165DF9D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2932" y="1825625"/>
            <a:ext cx="635086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overall </a:t>
            </a:r>
            <a:r>
              <a:rPr lang="en-US" b="1" dirty="0"/>
              <a:t>Goals</a:t>
            </a:r>
            <a:r>
              <a:rPr lang="en-US" dirty="0"/>
              <a:t> of the STEM Robot website – teach computational thinking in a fun way and description of the course</a:t>
            </a:r>
          </a:p>
          <a:p>
            <a:r>
              <a:rPr lang="en-US" dirty="0"/>
              <a:t>Information about the robot – </a:t>
            </a:r>
            <a:r>
              <a:rPr lang="en-US" b="1" dirty="0"/>
              <a:t>hardware</a:t>
            </a:r>
            <a:r>
              <a:rPr lang="en-US" dirty="0"/>
              <a:t> capabilities for the base robot and extensions</a:t>
            </a:r>
          </a:p>
          <a:p>
            <a:r>
              <a:rPr lang="en-US" dirty="0"/>
              <a:t>Python </a:t>
            </a:r>
            <a:r>
              <a:rPr lang="en-US" b="1" dirty="0"/>
              <a:t>configuration</a:t>
            </a:r>
            <a:r>
              <a:rPr lang="en-US" dirty="0"/>
              <a:t> file – what GPIO ports are used for each function</a:t>
            </a:r>
          </a:p>
          <a:p>
            <a:r>
              <a:rPr lang="en-US" b="1" dirty="0"/>
              <a:t>Templates</a:t>
            </a:r>
            <a:r>
              <a:rPr lang="en-US" dirty="0"/>
              <a:t> – small example programs that help GenAI get started on the right track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A68AD-D1AE-6067-6A83-F9197E7448FF}"/>
              </a:ext>
            </a:extLst>
          </p:cNvPr>
          <p:cNvSpPr/>
          <p:nvPr/>
        </p:nvSpPr>
        <p:spPr>
          <a:xfrm>
            <a:off x="714702" y="3557752"/>
            <a:ext cx="1366347" cy="525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Python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Config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F6EDAC-7F44-DC7E-E3E9-470C1C56A81A}"/>
              </a:ext>
            </a:extLst>
          </p:cNvPr>
          <p:cNvSpPr/>
          <p:nvPr/>
        </p:nvSpPr>
        <p:spPr>
          <a:xfrm>
            <a:off x="714702" y="2903483"/>
            <a:ext cx="1366347" cy="525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Robot Hardware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DC77F5-70D4-E4CE-ED94-429A0CEA1806}"/>
              </a:ext>
            </a:extLst>
          </p:cNvPr>
          <p:cNvSpPr/>
          <p:nvPr/>
        </p:nvSpPr>
        <p:spPr>
          <a:xfrm>
            <a:off x="714703" y="2249214"/>
            <a:ext cx="1366346" cy="525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Goals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157B16-129E-978C-743C-6E2922931811}"/>
              </a:ext>
            </a:extLst>
          </p:cNvPr>
          <p:cNvSpPr/>
          <p:nvPr/>
        </p:nvSpPr>
        <p:spPr>
          <a:xfrm>
            <a:off x="725211" y="4212021"/>
            <a:ext cx="1366348" cy="525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Templates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D85DF4-ABB5-1CED-E3F2-9D5C78517B79}"/>
              </a:ext>
            </a:extLst>
          </p:cNvPr>
          <p:cNvSpPr/>
          <p:nvPr/>
        </p:nvSpPr>
        <p:spPr>
          <a:xfrm>
            <a:off x="2801006" y="2249213"/>
            <a:ext cx="1366346" cy="5255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Task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96D6B9-A26E-3C7B-8A89-1BD601D21598}"/>
              </a:ext>
            </a:extLst>
          </p:cNvPr>
          <p:cNvSpPr/>
          <p:nvPr/>
        </p:nvSpPr>
        <p:spPr>
          <a:xfrm>
            <a:off x="2801006" y="3237761"/>
            <a:ext cx="1366346" cy="5255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LLM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89D4BC-C5B4-8C0D-D1A6-ADDD1CEF81B1}"/>
              </a:ext>
            </a:extLst>
          </p:cNvPr>
          <p:cNvSpPr/>
          <p:nvPr/>
        </p:nvSpPr>
        <p:spPr>
          <a:xfrm>
            <a:off x="2801006" y="4231564"/>
            <a:ext cx="1366346" cy="6347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New Content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8DC01F-53B3-8031-CE3C-07CD8079C86D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2081049" y="2511973"/>
            <a:ext cx="719957" cy="9885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BA5349B-2712-0C78-B8A5-D80A20A34AE6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081049" y="3166242"/>
            <a:ext cx="719957" cy="334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1A33E1-573D-2582-8DB5-69FEEE4A8E85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2081049" y="3500520"/>
            <a:ext cx="719957" cy="319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BCD901-D0B5-3CFA-F509-23C41E99C8D0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091559" y="3500519"/>
            <a:ext cx="698937" cy="9742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BCF5B2-1DCC-FBCE-3054-FC826DAEAC5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484179" y="2774730"/>
            <a:ext cx="0" cy="4630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AA878D7-8E01-DA1F-C33C-4B88A42AC35C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484179" y="3763278"/>
            <a:ext cx="0" cy="468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93D2B80A-A844-9D52-DDA8-75CC5636D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470" y="3217261"/>
            <a:ext cx="707348" cy="62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D68CB-DDC5-9A67-E49D-C511F184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4E4BD-80A7-6B9B-2762-067033442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1793"/>
            <a:ext cx="10515600" cy="181517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107C59-0A11-F426-7316-7EF4A2E1BD90}"/>
              </a:ext>
            </a:extLst>
          </p:cNvPr>
          <p:cNvSpPr/>
          <p:nvPr/>
        </p:nvSpPr>
        <p:spPr>
          <a:xfrm>
            <a:off x="2333296" y="1990233"/>
            <a:ext cx="1366346" cy="525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Goals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AFE6A8-DAFC-2A57-C7B4-0976F64C5D9F}"/>
              </a:ext>
            </a:extLst>
          </p:cNvPr>
          <p:cNvSpPr/>
          <p:nvPr/>
        </p:nvSpPr>
        <p:spPr>
          <a:xfrm>
            <a:off x="725213" y="1990233"/>
            <a:ext cx="1366346" cy="525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Persona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Prompt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1EA2BE-B21E-15D8-4138-17D4FA3D8E04}"/>
              </a:ext>
            </a:extLst>
          </p:cNvPr>
          <p:cNvSpPr/>
          <p:nvPr/>
        </p:nvSpPr>
        <p:spPr>
          <a:xfrm>
            <a:off x="3941379" y="1978984"/>
            <a:ext cx="1366347" cy="525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Robot Hardware</a:t>
            </a:r>
          </a:p>
        </p:txBody>
      </p:sp>
    </p:spTree>
    <p:extLst>
      <p:ext uri="{BB962C8B-B14F-4D97-AF65-F5344CB8AC3E}">
        <p14:creationId xmlns:p14="http://schemas.microsoft.com/office/powerpoint/2010/main" val="267605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130</Words>
  <Application>Microsoft Macintosh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Aptos</vt:lpstr>
      <vt:lpstr>Arial</vt:lpstr>
      <vt:lpstr>Office Theme</vt:lpstr>
      <vt:lpstr>STEM Robot GenAI Strategy</vt:lpstr>
      <vt:lpstr>Objective</vt:lpstr>
      <vt:lpstr>The Key Inputs</vt:lpstr>
      <vt:lpstr>Personas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STEM Robot GenAI Strategy</dc:title>
  <dc:creator>Dan McCreary</dc:creator>
  <cp:lastModifiedBy>Dan McCreary</cp:lastModifiedBy>
  <cp:revision>2</cp:revision>
  <dcterms:created xsi:type="dcterms:W3CDTF">2024-05-18T13:40:04Z</dcterms:created>
  <dcterms:modified xsi:type="dcterms:W3CDTF">2024-05-18T14:00:17Z</dcterms:modified>
</cp:coreProperties>
</file>