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C733-26EC-79B6-08FD-D60535D43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61173-0C80-A42A-ED14-34AB0786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760B-7E59-9D4C-1148-C67B09D0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6AF0-BF30-DABD-CD49-47C37080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749B-226A-5523-A524-D31E785E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CA4-E2A1-3AF2-A854-9AC219CD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92A2-D757-3120-C49F-5966FC0C6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394DD-55E7-F526-657F-129A125B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274A-16AB-66B0-E554-5EB97651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E314-0154-ABA7-230A-4BF632E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70CEC-A0B6-5C4A-3838-C4757863F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1686-EEE1-1F47-C691-BCDD23995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8FA15-7291-77CC-A168-BEA6C3AA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4D9B6-A2DD-BF89-FBE9-055A0121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3721-6747-CC6C-7F84-F8AB776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F732-F1AE-EFBE-65DE-FDD2958C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3770-9886-55E0-717D-B77B442B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3969-5EE0-422C-F050-2EDC3357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E041-75C0-D922-5770-CD4A60F1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B168-D991-03E9-5A05-521E001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8C3A-3F18-7CFE-F809-3EA385C8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930E5-FA6E-AA8A-62FE-BB3F2BE8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61AB-C6E6-D845-E9F6-AC8CB199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ED209-9B2E-E1C2-5001-9EF816C6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DA7F5-D357-B7CB-8FDE-4DEB3927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2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D19-1B5E-3E48-AA5E-DBAD155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3E48-2BDF-9266-E10A-B8E7B458F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05E8C-FE6A-9AC5-DEA9-75210922B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D07B-C2A1-99D1-A9BD-E553B136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6128-F913-981E-6194-0AB6911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C2283-A9DC-6443-F190-3F2BEF9E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42E8-6806-8DD3-68D1-0B5524F2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A861-54E8-0B22-7E5D-E4516851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B1186-6D8D-04F5-B69D-E39A7587B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CF03-1B93-34B1-9B4F-D7E17DA70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C3E69-BDD6-212B-F2B2-0AE537664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683B0-A113-A3D3-76AF-C5904240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AA25F-41F6-E6E9-B8EB-FB9A75D4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57E28-DB44-8A67-FB53-3AC9781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497F-B1E1-4AEE-5505-A52540A7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A6F5E-6FB4-7FD5-FFAC-C4FDF2AF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1D2E8-F276-D6D2-0EEB-017C6948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00EF-C8F3-4226-92D6-C626DD9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E89B1-2A31-D94A-B45B-B655B26E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6AF11-84B1-501B-E83C-9ACC84F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6B88-56DC-DD9C-BB78-2E9E4736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0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F141-5E15-1633-5CA4-A9965FB1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68D5-2172-E4ED-9054-B6B4F501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1BCA-0343-024C-DB30-E8BC2B00B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CB8D-8551-6845-5BBF-FDD038E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F9E3-36E5-C0A5-AF7F-6FCC336B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EC8B7-9C52-B17A-A0EC-FDA3822A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A356-EFA6-CAF5-721D-0D46271C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B8DB4-95CF-23E2-DF06-9DEF8109F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0F84D-E7A1-09A8-D224-6F331478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A025-FC68-DA9C-4D77-C0B7EB98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3188-B893-4486-7C7A-07E28942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0CA5-7F6D-4E3B-122A-6612DCBC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1FEC1-4720-E985-CE63-36A95FC7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1C2A-3EC0-A101-3668-BF23D638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74BD-34EB-DB08-3F59-9D90E3CF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679FF-0B9F-A146-B3F0-B159D00F20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0EC0-A28C-522A-1E9C-12DC0C4B8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AD0D-0357-6A8A-01C9-32D0BEDF3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B9722-2ED9-5D40-B0FD-BDEB45747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1182-1895-4504-4163-A0770AAD1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CE50E-3913-EB3A-7721-BB4BE6109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2024-06-02T12:32:49Z</dcterms:created>
  <dcterms:modified xsi:type="dcterms:W3CDTF">2024-06-02T12:33:10Z</dcterms:modified>
</cp:coreProperties>
</file>