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60"/>
    <p:restoredTop sz="95964"/>
  </p:normalViewPr>
  <p:slideViewPr>
    <p:cSldViewPr snapToGrid="0">
      <p:cViewPr varScale="1">
        <p:scale>
          <a:sx n="116" d="100"/>
          <a:sy n="11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44D32-41ED-D5A6-BFF7-CB2EB4ED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03" y="2413856"/>
            <a:ext cx="33147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4CB1D-1BB3-4C11-E813-2EB3DFD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887D-294C-4EC9-B76D-8D39F57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A305-F1A6-EDE2-4C60-0B774F97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4" y="2413856"/>
            <a:ext cx="33147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24E1F-F17E-7B6F-6A65-365AD5E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04" y="2413856"/>
            <a:ext cx="3314700" cy="17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C7462-320E-71BB-D52B-E129347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79" y="2103436"/>
            <a:ext cx="3289300" cy="209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7441E-3554-B4A1-56E7-8D926B71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B35-D470-561F-3039-FD8A1E20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8C92-9784-A8AB-5563-FE5D6E40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r="-1" b="3087"/>
          <a:stretch/>
        </p:blipFill>
        <p:spPr>
          <a:xfrm>
            <a:off x="6379029" y="2423331"/>
            <a:ext cx="2661045" cy="97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378E2-665D-9452-5C88-548753A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7" y="2103436"/>
            <a:ext cx="3289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7B9F4-4E29-D7E4-731C-677399513080}"/>
              </a:ext>
            </a:extLst>
          </p:cNvPr>
          <p:cNvSpPr txBox="1"/>
          <p:nvPr/>
        </p:nvSpPr>
        <p:spPr>
          <a:xfrm>
            <a:off x="6735134" y="2430840"/>
            <a:ext cx="196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Pulse Width Modulation</a:t>
            </a:r>
          </a:p>
        </p:txBody>
      </p:sp>
    </p:spTree>
    <p:extLst>
      <p:ext uri="{BB962C8B-B14F-4D97-AF65-F5344CB8AC3E}">
        <p14:creationId xmlns:p14="http://schemas.microsoft.com/office/powerpoint/2010/main" val="38980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1B6-B82F-F8AC-F0AA-D4B3971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F98-89CA-3AF5-C678-0A8D6637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633"/>
            <a:ext cx="10515600" cy="1200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7EA9-F5C2-F4F6-618E-1C6884C2542A}"/>
              </a:ext>
            </a:extLst>
          </p:cNvPr>
          <p:cNvSpPr txBox="1"/>
          <p:nvPr/>
        </p:nvSpPr>
        <p:spPr>
          <a:xfrm>
            <a:off x="3413382" y="2330067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MicroSim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FE15-F876-CD97-1B3C-A3E9705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09" y="1822067"/>
            <a:ext cx="101891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79A-8FA3-C234-953B-DF8BFB6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1E10B-1AD0-1BED-349B-1FB6EB9D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4" y="1776186"/>
            <a:ext cx="7772400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4DA73-5CB2-27D6-5EB2-4FCE674BFE40}"/>
              </a:ext>
            </a:extLst>
          </p:cNvPr>
          <p:cNvSpPr/>
          <p:nvPr/>
        </p:nvSpPr>
        <p:spPr>
          <a:xfrm>
            <a:off x="2815771" y="2264229"/>
            <a:ext cx="6175829" cy="202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MicroSim Social Media Card Template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Resolution: 1200x637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25" y="2452859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35" y="2845408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5634606" y="3036201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552525" y="1201785"/>
            <a:ext cx="1134381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 Education</a:t>
            </a:r>
          </a:p>
        </p:txBody>
      </p:sp>
    </p:spTree>
    <p:extLst>
      <p:ext uri="{BB962C8B-B14F-4D97-AF65-F5344CB8AC3E}">
        <p14:creationId xmlns:p14="http://schemas.microsoft.com/office/powerpoint/2010/main" val="14569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3D57-38CD-5E88-8034-6E70F63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A68C-8E24-4ABB-681B-7B8BEAFF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599"/>
            <a:ext cx="10515600" cy="150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BEAAA-7C9A-84DE-6265-34BC4239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103437"/>
            <a:ext cx="3276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BE89-B871-BACC-8FA4-A51B5C4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AA04-9D7B-6DDB-035B-FED4CE44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9D2C-7EAF-BABF-7340-ADD7C26F291F}"/>
              </a:ext>
            </a:extLst>
          </p:cNvPr>
          <p:cNvSpPr txBox="1"/>
          <p:nvPr/>
        </p:nvSpPr>
        <p:spPr>
          <a:xfrm>
            <a:off x="1857828" y="2044005"/>
            <a:ext cx="3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local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64D-7ED0-A730-B0EE-F4C7107BF15A}"/>
              </a:ext>
            </a:extLst>
          </p:cNvPr>
          <p:cNvSpPr txBox="1"/>
          <p:nvPr/>
        </p:nvSpPr>
        <p:spPr>
          <a:xfrm>
            <a:off x="3115839" y="2413337"/>
            <a:ext cx="4823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Local Image</a:t>
            </a:r>
          </a:p>
        </p:txBody>
      </p:sp>
    </p:spTree>
    <p:extLst>
      <p:ext uri="{BB962C8B-B14F-4D97-AF65-F5344CB8AC3E}">
        <p14:creationId xmlns:p14="http://schemas.microsoft.com/office/powerpoint/2010/main" val="224245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11415</TotalTime>
  <Words>44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MicroSim Figures</vt:lpstr>
      <vt:lpstr>Banner</vt:lpstr>
      <vt:lpstr>Favicon</vt:lpstr>
      <vt:lpstr>PowerPoint Presentation</vt:lpstr>
      <vt:lpstr>Social Media Image</vt:lpstr>
      <vt:lpstr>PowerPoint Presentation</vt:lpstr>
      <vt:lpstr>Social Media Image</vt:lpstr>
      <vt:lpstr>Social Media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dcterms:created xsi:type="dcterms:W3CDTF">2023-11-28T02:52:17Z</dcterms:created>
  <dcterms:modified xsi:type="dcterms:W3CDTF">2023-12-15T18:17:01Z</dcterms:modified>
</cp:coreProperties>
</file>