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5"/>
    <p:restoredTop sz="95964"/>
  </p:normalViewPr>
  <p:slideViewPr>
    <p:cSldViewPr snapToGrid="0">
      <p:cViewPr>
        <p:scale>
          <a:sx n="92" d="100"/>
          <a:sy n="92" d="100"/>
        </p:scale>
        <p:origin x="15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DD02-04BC-511C-0096-A0C4A162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903-CADD-85F9-B166-864ACFD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New Banner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2F14E4-51AB-686D-F3BB-B732DE2A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43DECC6-4D24-597F-7DFD-E0D13821CD7F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92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84827F-A703-4758-F675-51863DA5130C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4FCBED-88F2-EB62-AEA5-89C61E41140C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4434C5-D762-2407-353A-B1C0D246A9AA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788EAB-D8D6-5E80-CBDB-90DBE35692DF}"/>
              </a:ext>
            </a:extLst>
          </p:cNvPr>
          <p:cNvSpPr txBox="1"/>
          <p:nvPr/>
        </p:nvSpPr>
        <p:spPr>
          <a:xfrm>
            <a:off x="7061297" y="2648132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AA40E-7F8C-B786-3F42-D8377E0A8C36}"/>
              </a:ext>
            </a:extLst>
          </p:cNvPr>
          <p:cNvSpPr txBox="1"/>
          <p:nvPr/>
        </p:nvSpPr>
        <p:spPr>
          <a:xfrm>
            <a:off x="450988" y="2823003"/>
            <a:ext cx="2585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</a:p>
        </p:txBody>
      </p:sp>
    </p:spTree>
    <p:extLst>
      <p:ext uri="{BB962C8B-B14F-4D97-AF65-F5344CB8AC3E}">
        <p14:creationId xmlns:p14="http://schemas.microsoft.com/office/powerpoint/2010/main" val="14635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Old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49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Office Theme</vt:lpstr>
      <vt:lpstr>MicroSim Figures</vt:lpstr>
      <vt:lpstr>New Banner</vt:lpstr>
      <vt:lpstr>Old 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6</cp:revision>
  <dcterms:created xsi:type="dcterms:W3CDTF">2023-11-28T02:52:17Z</dcterms:created>
  <dcterms:modified xsi:type="dcterms:W3CDTF">2025-02-27T13:19:33Z</dcterms:modified>
</cp:coreProperties>
</file>