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57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BEDD-5B61-34AB-DC87-E0E3A881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85630-26C3-9B62-8DBA-06CF6E33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5E30-E820-D819-AA59-359DAA4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F492-0E2A-0E88-6001-D71257EA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6480-E57D-5EB8-47DA-1AD929C6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D930-5659-8574-784B-D5A9EB80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31BEB-E3DF-D7B7-0F9B-92F532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8356-6612-759F-7D2D-F86CAB16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054C-81C1-DF58-8A51-48A17BD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6D8B-112F-B5E4-01B3-F2A29E1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DDBE0-40F7-2AC3-241C-0747A6FED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BA609-4206-030F-7443-71764B0B1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E8DA-E4B5-877A-07C5-CC2DBE9D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D3C3-B600-8418-4DDB-65CAC71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AD1B-C95D-62F9-2CDA-251CAC2D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5F9F-C016-108E-96F2-A95F863C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8164-7D6F-89A8-73B9-DD5FB38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7516-512D-C87D-1DD9-46102994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CB04-DDAC-416F-4BBF-1602909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FCD5-E4A8-ABF4-BBCC-C134C5E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ED20-94F2-4CD4-B3BF-80867BF6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CAE9C-6083-C15B-6892-79E81D15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2FA9-58C5-E282-3763-58D85E57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D8C9-C281-FEF0-3B0A-8872E23E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9EEF-0B0C-D8C1-B4A2-9178D98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8797-4504-86B9-C12A-734829F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C067-F08F-9624-F821-57A73CF2E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636C-6660-D1CE-F5E2-C0C03154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B309-B9DF-3E0C-4E56-F25681F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8E89-183A-747F-107E-C5B58AE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F620-985E-9443-C894-5977CDF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856F-A4E8-9726-ECA0-3BE9758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472A-662C-B2FB-A0DE-A18D3779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DEBD-8EFF-2888-2040-FC175463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E40C6-8515-D8D1-7518-219C074B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EF771-17A1-9BAB-8DFF-B0F10AD5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70039-B6B6-B3EA-60F4-111648F0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B18DF-4B6D-F1FA-C432-4968F651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89A1A-7E96-D365-D0C3-A235181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1604-600F-B286-C140-D4C780A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D1C85-AEBC-B84D-359A-71BD9700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C185-4957-3614-D56C-E256BA99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062B3-A4B8-2CE2-172E-01C849FF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0F60E-E8E0-84BF-B671-C22FD5D8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01F1-92F5-BFDE-95BA-3CB27CB6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9A85-45D1-9443-67F0-0FB35CB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4E37-392C-785D-9B52-E3CEB4DB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D35E-D329-C504-C532-AC554208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66C9-AEE9-8E5F-068D-20CDF432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BA6E-9AAD-A0AD-99F1-EB400E46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A651-49E4-C2EF-2550-0A6F1DE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42F13-2F03-373D-E927-FAE08674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7464-EADE-5CC0-AB19-2A58C8F8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1151F-576C-9E55-0CCB-4E29D243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5245-2E4B-A178-4CCE-062121C9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71A0-4A51-DCDE-DEAE-F9611F36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5A23-E990-DBC5-45A1-9892B18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C450-50ED-747D-C4D3-01D4E011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2BFB-4B7F-A661-895B-87781E2F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DF8-37AC-42DD-DCD4-130F165C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2CF3-2445-3525-C080-F7E39100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E0A2F-50E4-A145-AC99-2710BFDA1C35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989D-A0F9-C236-8431-ACF5F658F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A428-595E-1C20-0A96-4E752746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D530-C68D-1CB9-F791-7A8111E03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MicroSim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80ED-F8C2-2743-A9B4-F91442CDC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 McCreary</a:t>
            </a:r>
          </a:p>
        </p:txBody>
      </p:sp>
    </p:spTree>
    <p:extLst>
      <p:ext uri="{BB962C8B-B14F-4D97-AF65-F5344CB8AC3E}">
        <p14:creationId xmlns:p14="http://schemas.microsoft.com/office/powerpoint/2010/main" val="208262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629-CDE1-83AD-C361-48C6684D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04487"/>
            <a:ext cx="10515600" cy="1325563"/>
          </a:xfrm>
        </p:spPr>
        <p:txBody>
          <a:bodyPr/>
          <a:lstStyle/>
          <a:p>
            <a:r>
              <a:rPr lang="en-US" dirty="0"/>
              <a:t>What is a Claude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5EBB-5F03-F412-826E-61CB0F69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61" y="1788555"/>
            <a:ext cx="526191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highly detailed set of rules for executing specific tasks</a:t>
            </a:r>
          </a:p>
          <a:p>
            <a:r>
              <a:rPr lang="en-US" dirty="0"/>
              <a:t>Standardized by Anthropic in October 2025</a:t>
            </a:r>
          </a:p>
          <a:p>
            <a:r>
              <a:rPr lang="en-US" dirty="0"/>
              <a:t>Stored in a zip file that can be quickly added to your Anthropic settings</a:t>
            </a:r>
          </a:p>
          <a:p>
            <a:r>
              <a:rPr lang="en-US" dirty="0"/>
              <a:t>Easy to setup and use within Claude using both the webpage or the Terminal using Claude Code</a:t>
            </a:r>
          </a:p>
          <a:p>
            <a:r>
              <a:rPr lang="en-US" dirty="0" err="1"/>
              <a:t>Availabe</a:t>
            </a:r>
            <a:r>
              <a:rPr lang="en-US" dirty="0"/>
              <a:t> with the Pro ($20/month)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8E3D-2301-8502-E674-8683EB23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" y="1631092"/>
            <a:ext cx="5786833" cy="41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0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9203-6E64-D0E0-7D2F-D50556C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90" y="281999"/>
            <a:ext cx="10515600" cy="917410"/>
          </a:xfrm>
        </p:spPr>
        <p:txBody>
          <a:bodyPr/>
          <a:lstStyle/>
          <a:p>
            <a:pPr>
              <a:lnSpc>
                <a:spcPts val="2242"/>
              </a:lnSpc>
            </a:pPr>
            <a:r>
              <a:rPr lang="en-US" b="0" i="0" dirty="0">
                <a:solidFill>
                  <a:srgbClr val="141413"/>
                </a:solidFill>
                <a:effectLst/>
                <a:latin typeface="__styreneA_403256"/>
              </a:rPr>
              <a:t>How Skills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4DEEC-5472-FC42-C699-FDB64B8E384C}"/>
              </a:ext>
            </a:extLst>
          </p:cNvPr>
          <p:cNvSpPr txBox="1"/>
          <p:nvPr/>
        </p:nvSpPr>
        <p:spPr>
          <a:xfrm>
            <a:off x="507711" y="5819359"/>
            <a:ext cx="10845099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25"/>
              </a:lnSpc>
              <a:buNone/>
            </a:pPr>
            <a:r>
              <a:rPr lang="en-US" b="0" i="0" dirty="0">
                <a:solidFill>
                  <a:srgbClr val="141413"/>
                </a:solidFill>
                <a:effectLst/>
                <a:latin typeface="__tiemposText_34e0db"/>
              </a:rPr>
              <a:t>While working on tasks, Claude scans available skills to find relevant matches. When one matches, it loads only the minimal information and files needed—keeping Claude fast while accessing specialized expertise.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281567-6569-E97C-E835-4CE9475E1139}"/>
              </a:ext>
            </a:extLst>
          </p:cNvPr>
          <p:cNvSpPr/>
          <p:nvPr/>
        </p:nvSpPr>
        <p:spPr>
          <a:xfrm>
            <a:off x="629392" y="2933205"/>
            <a:ext cx="1258785" cy="8075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92804D-F032-FDF0-8904-E57C0E9D0A90}"/>
              </a:ext>
            </a:extLst>
          </p:cNvPr>
          <p:cNvSpPr/>
          <p:nvPr/>
        </p:nvSpPr>
        <p:spPr>
          <a:xfrm>
            <a:off x="4510644" y="1316182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042F9F-969F-4C46-8DC7-FDE6E7EDBB8E}"/>
              </a:ext>
            </a:extLst>
          </p:cNvPr>
          <p:cNvSpPr/>
          <p:nvPr/>
        </p:nvSpPr>
        <p:spPr>
          <a:xfrm>
            <a:off x="2444338" y="2123704"/>
            <a:ext cx="1258785" cy="8075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B96C39-770F-AD61-92F2-A2EEF5A51EDB}"/>
              </a:ext>
            </a:extLst>
          </p:cNvPr>
          <p:cNvSpPr/>
          <p:nvPr/>
        </p:nvSpPr>
        <p:spPr>
          <a:xfrm>
            <a:off x="7313328" y="1341322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11949-5A14-1372-413A-D726EC03C8D7}"/>
              </a:ext>
            </a:extLst>
          </p:cNvPr>
          <p:cNvSpPr/>
          <p:nvPr/>
        </p:nvSpPr>
        <p:spPr>
          <a:xfrm>
            <a:off x="4520540" y="3291444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79BAE7-AB7A-2FC4-28A2-8AED30261F43}"/>
              </a:ext>
            </a:extLst>
          </p:cNvPr>
          <p:cNvSpPr/>
          <p:nvPr/>
        </p:nvSpPr>
        <p:spPr>
          <a:xfrm>
            <a:off x="4518561" y="2303813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1BE51B-BEFF-0725-38BB-6FC89EB5EEBA}"/>
              </a:ext>
            </a:extLst>
          </p:cNvPr>
          <p:cNvSpPr/>
          <p:nvPr/>
        </p:nvSpPr>
        <p:spPr>
          <a:xfrm>
            <a:off x="4516581" y="4279075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863E4-C10B-FFCF-76BF-654CD71E25B6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1888177" y="2527465"/>
            <a:ext cx="556161" cy="809501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ABE028-1B70-47E0-5751-525F83782B0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703123" y="1719943"/>
            <a:ext cx="807521" cy="807522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E5720C-6C21-936A-43E2-71EDEB8AEB7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703123" y="2527465"/>
            <a:ext cx="815438" cy="18010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0A4DB-398C-DCCD-A6B9-707FD47379F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703123" y="2527465"/>
            <a:ext cx="817417" cy="11677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A23498-38BE-BF13-74CD-16E92FA7CE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94885" y="2556298"/>
            <a:ext cx="821696" cy="2126538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0DDE44-C122-B6D3-81EC-D03B59C3D9C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769429" y="1719943"/>
            <a:ext cx="1543899" cy="251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46E24F7-1A75-A49D-0B75-3AF04FB1F9B7}"/>
              </a:ext>
            </a:extLst>
          </p:cNvPr>
          <p:cNvSpPr/>
          <p:nvPr/>
        </p:nvSpPr>
        <p:spPr>
          <a:xfrm>
            <a:off x="7305091" y="2316133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A1428BC-36D1-836C-7948-D2F6B3467B18}"/>
              </a:ext>
            </a:extLst>
          </p:cNvPr>
          <p:cNvSpPr/>
          <p:nvPr/>
        </p:nvSpPr>
        <p:spPr>
          <a:xfrm>
            <a:off x="7329804" y="3290944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01ABA6-D9FA-6739-0110-AA6E1F517EDD}"/>
              </a:ext>
            </a:extLst>
          </p:cNvPr>
          <p:cNvSpPr/>
          <p:nvPr/>
        </p:nvSpPr>
        <p:spPr>
          <a:xfrm>
            <a:off x="7284495" y="4265756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E944D8-5210-2166-A96D-5882724B4AC8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5777346" y="2707574"/>
            <a:ext cx="1527745" cy="1232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D28710-122F-D8B6-ADDF-BC7E7B8637C8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5779325" y="3694705"/>
            <a:ext cx="1550479" cy="50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E01EFD-AA61-8F56-B179-10ECCDB2E75D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5775366" y="4669517"/>
            <a:ext cx="1509129" cy="1331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B9B465-54C0-D100-8408-057E048E1E2D}"/>
              </a:ext>
            </a:extLst>
          </p:cNvPr>
          <p:cNvSpPr txBox="1"/>
          <p:nvPr/>
        </p:nvSpPr>
        <p:spPr>
          <a:xfrm>
            <a:off x="494270" y="3842952"/>
            <a:ext cx="1618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planning mode to generate workflows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17153D-70FF-1CF1-BDDD-B275E4BA3A4D}"/>
              </a:ext>
            </a:extLst>
          </p:cNvPr>
          <p:cNvSpPr txBox="1"/>
          <p:nvPr/>
        </p:nvSpPr>
        <p:spPr>
          <a:xfrm>
            <a:off x="2426044" y="3019167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Workflows</a:t>
            </a:r>
          </a:p>
          <a:p>
            <a:r>
              <a:rPr lang="en-US" sz="1400" dirty="0"/>
              <a:t>contain many tasks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E2EBC1-AED9-99E4-EFCB-887359B799D8}"/>
              </a:ext>
            </a:extLst>
          </p:cNvPr>
          <p:cNvSpPr txBox="1"/>
          <p:nvPr/>
        </p:nvSpPr>
        <p:spPr>
          <a:xfrm>
            <a:off x="4456670" y="762000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task is typically a unit of work.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EF2EA7-DB80-024D-1ECB-A7FB14C830EC}"/>
              </a:ext>
            </a:extLst>
          </p:cNvPr>
          <p:cNvSpPr txBox="1"/>
          <p:nvPr/>
        </p:nvSpPr>
        <p:spPr>
          <a:xfrm>
            <a:off x="5832390" y="1050324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Tasks are matched to skills</a:t>
            </a:r>
          </a:p>
        </p:txBody>
      </p:sp>
    </p:spTree>
    <p:extLst>
      <p:ext uri="{BB962C8B-B14F-4D97-AF65-F5344CB8AC3E}">
        <p14:creationId xmlns:p14="http://schemas.microsoft.com/office/powerpoint/2010/main" val="291889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CB1C-DD5B-2EFB-2C0E-3560D035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A5F1-BDE2-B27D-A9A3-C0654ED4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640274"/>
            <a:ext cx="10515600" cy="18319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MicroSim Skill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skill file to your Anthropic Setting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“Using the MicroSim skill” to your prompt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7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9389-91C3-89FC-2EDF-0D2AC03E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210748"/>
            <a:ext cx="10515600" cy="798656"/>
          </a:xfrm>
        </p:spPr>
        <p:txBody>
          <a:bodyPr/>
          <a:lstStyle/>
          <a:p>
            <a:r>
              <a:rPr lang="en-US" dirty="0"/>
              <a:t>Go to your Claude Setting Capabilities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0140-7690-8B9F-20D9-5874BC04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86"/>
          <a:stretch>
            <a:fillRect/>
          </a:stretch>
        </p:blipFill>
        <p:spPr>
          <a:xfrm>
            <a:off x="1934099" y="1425039"/>
            <a:ext cx="7772400" cy="4818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2980FD8F-A9B4-2C4E-37CB-DD03352CC316}"/>
              </a:ext>
            </a:extLst>
          </p:cNvPr>
          <p:cNvSpPr/>
          <p:nvPr/>
        </p:nvSpPr>
        <p:spPr>
          <a:xfrm>
            <a:off x="9334004" y="5118265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AFC43-74F3-9BA5-1B76-319CCAAF4067}"/>
              </a:ext>
            </a:extLst>
          </p:cNvPr>
          <p:cNvSpPr txBox="1"/>
          <p:nvPr/>
        </p:nvSpPr>
        <p:spPr>
          <a:xfrm>
            <a:off x="1828800" y="961901"/>
            <a:ext cx="445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to: http://</a:t>
            </a:r>
            <a:r>
              <a:rPr lang="en-US" dirty="0" err="1"/>
              <a:t>claude.ai</a:t>
            </a:r>
            <a:r>
              <a:rPr lang="en-US" dirty="0"/>
              <a:t>/settings/capabilities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73B83-8C05-8F1A-EB27-F59568DA2A2E}"/>
              </a:ext>
            </a:extLst>
          </p:cNvPr>
          <p:cNvSpPr txBox="1"/>
          <p:nvPr/>
        </p:nvSpPr>
        <p:spPr>
          <a:xfrm>
            <a:off x="1886198" y="6268191"/>
            <a:ext cx="494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Skills area, click the “</a:t>
            </a:r>
            <a:r>
              <a:rPr lang="en-US" b="1" dirty="0"/>
              <a:t>Upload skill</a:t>
            </a:r>
            <a:r>
              <a:rPr lang="en-US" dirty="0"/>
              <a:t>” button</a:t>
            </a:r>
          </a:p>
        </p:txBody>
      </p:sp>
    </p:spTree>
    <p:extLst>
      <p:ext uri="{BB962C8B-B14F-4D97-AF65-F5344CB8AC3E}">
        <p14:creationId xmlns:p14="http://schemas.microsoft.com/office/powerpoint/2010/main" val="101758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DC2-09BE-EA38-1008-45903206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59" y="155060"/>
            <a:ext cx="10515600" cy="907621"/>
          </a:xfrm>
        </p:spPr>
        <p:txBody>
          <a:bodyPr/>
          <a:lstStyle/>
          <a:p>
            <a:r>
              <a:rPr lang="en-US" dirty="0"/>
              <a:t>Drag and Drop the MicroSim Skill zip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7D95-C00E-E210-0358-8D92D745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54" y="1497885"/>
            <a:ext cx="7544959" cy="48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5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2C11-8A85-6A85-6680-6153ED63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FE41-9CC8-F642-2E31-4AB6CCF8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9707"/>
            <a:ext cx="10515600" cy="1407255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1521E-596D-52F0-9CD0-9282F683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4" y="2364509"/>
            <a:ext cx="11032252" cy="14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5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4309</TotalTime>
  <Words>209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__styreneA_403256</vt:lpstr>
      <vt:lpstr>__tiemposText_34e0db</vt:lpstr>
      <vt:lpstr>Aptos</vt:lpstr>
      <vt:lpstr>Aptos Display</vt:lpstr>
      <vt:lpstr>Arial</vt:lpstr>
      <vt:lpstr>Office Theme</vt:lpstr>
      <vt:lpstr>Using MicroSim Skills</vt:lpstr>
      <vt:lpstr>What is a Claude Skill?</vt:lpstr>
      <vt:lpstr>How Skills Work</vt:lpstr>
      <vt:lpstr>Steps to Use</vt:lpstr>
      <vt:lpstr>Go to your Claude Setting Capabilities Menu</vt:lpstr>
      <vt:lpstr>Drag and Drop the MicroSim Skill zip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2025-10-20T14:15:33Z</dcterms:created>
  <dcterms:modified xsi:type="dcterms:W3CDTF">2025-10-23T14:04:40Z</dcterms:modified>
</cp:coreProperties>
</file>