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 varScale="1">
        <p:scale>
          <a:sx n="93" d="100"/>
          <a:sy n="93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1C1C-C41D-8115-BC3E-83DC9E549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46936-B9D1-4DE4-0E5F-7BFB66FC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95E0-10CF-8852-3439-7176D315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AE46-71CF-A5D8-8873-6F1169FF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AEAC-777B-27F4-F905-1CD8537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4446-45A2-11DC-20AB-5BF25693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F5221-505E-489F-CE58-3B1947FB3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B6E1-C80B-221E-E690-856D438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280B-CC03-022A-5925-9F525574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742F-5978-CF14-CB0A-63AF8D9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156FA-A643-4648-C455-F8EAC4BE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13B1-41FD-E3B4-9152-4981A243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B530-C7EC-1877-FAE3-49A2728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3795-A16A-4E3B-8B41-3A02D15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6A6B-CC6E-BD0D-0497-4A3F50A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10FA-A3E3-9CB3-DB85-D9EF5B5A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37C4-DC9F-EC42-70F4-6137A005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03A3-1C39-8D37-62DA-5953D5F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C260-C422-C5F3-8E30-78A42AE1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4054-2270-A2D6-B084-C2D24D5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A26-FCE9-2944-D1CD-320FBAB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F369B-9565-1301-1D52-EE48BBA2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8EB0-A5BD-99BA-8DEF-51C4187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EF8D-91E7-1D3E-5756-EF6AA26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096A-DB7F-3F94-DB97-467BF041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014A-2840-5AE7-F7C4-451F68B2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A7EE-B670-8B95-033C-5D88790F7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7A7EA-25C0-C66C-35F1-0C9AB3EE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FDC3F-EB1A-8474-3D5B-AA89A9B7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24582-2578-BC73-FA29-24847A7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4957-7E1C-D30A-0940-8FBD0AD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B149-0C31-8BF6-2730-E746976E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1298-064E-FCD2-7A18-4F55CFF5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C6F7F-C304-A314-2FE1-D10142F3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09DA9-96BA-71AD-A3A7-0EEE6C69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3F21D-D67F-0759-AC52-3F3C367E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4E716-4EFF-C749-85A1-F307A5C6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C0651-7A80-2AF5-F092-6674858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CF83-16A4-0958-B8E1-ED363E3C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E045-2FC3-AA4E-6FE7-91F282B8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71AA6-464D-EA9C-A586-F99B0B4D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34635-E442-D414-3E63-F17C18A3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EB26E-26CE-A3C1-1CEC-8C1864B1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2AFA1-1EA8-80CD-870B-F1224FE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01B82-35A7-29C2-4180-9C20F7D7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62CF-0BE0-F97B-0B84-992DF163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D71-07D7-307B-F969-1A880F55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89B6-EDFA-3613-2821-09A92247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6CCF1-83B1-03D9-BE8A-0501BF45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8016-01A2-5F54-3913-5C0553D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5669A-0DE2-0909-0E41-23EA7129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65AC-72B4-9C03-5BC8-C28D6952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A303-E2DD-33C0-D89C-694E5E6C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A9FF-8D9E-D8D0-485F-3433A1BC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2037C-03CB-E352-6795-7B84E6A28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86D6-1FB6-C33F-F10F-999637F7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395EF-D8BD-693B-14F3-71329782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A1E48-C7B2-E029-4682-FDD7553E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32642-4E05-A5C1-D79A-AD4CB2E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2D00-CD6D-6FE9-7556-408F7074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3381-6C03-B162-4AD5-9A36FB6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9AB6-3231-0B4B-92B3-5CB6F8134EAC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1BF6-4B26-2A50-0985-A1DA9F421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FE13-60A5-1EFE-4A68-05DBE15E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C642-0F37-B7F0-4CE6-4958FC3CA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MicroSim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EBB84-B3D2-F98B-0383-644E0C2E0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1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D4FB-DB7C-5DDA-8E1F-ADFE57B1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4" y="326141"/>
            <a:ext cx="10515600" cy="672903"/>
          </a:xfrm>
        </p:spPr>
        <p:txBody>
          <a:bodyPr>
            <a:normAutofit fontScale="90000"/>
          </a:bodyPr>
          <a:lstStyle/>
          <a:p>
            <a:r>
              <a:rPr lang="en-US" dirty="0"/>
              <a:t>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E024-896D-BAAE-B84C-96859EAC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62409"/>
            <a:ext cx="10515600" cy="10923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DE153-ED38-00D3-AA55-92E7D455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9" y="2553558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E6EEA8-B7FB-AF8F-97B1-9247B139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99" y="2946107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AB3C46D8-67C6-FB25-779F-FAAE620839FD}"/>
              </a:ext>
            </a:extLst>
          </p:cNvPr>
          <p:cNvSpPr/>
          <p:nvPr/>
        </p:nvSpPr>
        <p:spPr>
          <a:xfrm>
            <a:off x="3174870" y="3136900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5461A7-38A0-8EC2-9C2F-803CBB48E4EF}"/>
              </a:ext>
            </a:extLst>
          </p:cNvPr>
          <p:cNvGrpSpPr/>
          <p:nvPr/>
        </p:nvGrpSpPr>
        <p:grpSpPr>
          <a:xfrm>
            <a:off x="6367624" y="3171593"/>
            <a:ext cx="478535" cy="410815"/>
            <a:chOff x="7738315" y="2990829"/>
            <a:chExt cx="659757" cy="5405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B9F7CB-D080-B93C-C4D3-C25D136DE882}"/>
                </a:ext>
              </a:extLst>
            </p:cNvPr>
            <p:cNvSpPr/>
            <p:nvPr/>
          </p:nvSpPr>
          <p:spPr>
            <a:xfrm>
              <a:off x="7738315" y="2990829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15284E-3719-DD15-E984-A52B335FA710}"/>
                </a:ext>
              </a:extLst>
            </p:cNvPr>
            <p:cNvSpPr/>
            <p:nvPr/>
          </p:nvSpPr>
          <p:spPr>
            <a:xfrm>
              <a:off x="7738315" y="3329534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48186-ABA5-9841-F4F0-3C19DDE2073E}"/>
              </a:ext>
            </a:extLst>
          </p:cNvPr>
          <p:cNvSpPr txBox="1"/>
          <p:nvPr/>
        </p:nvSpPr>
        <p:spPr>
          <a:xfrm>
            <a:off x="7192167" y="2680964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</a:t>
            </a:r>
          </a:p>
        </p:txBody>
      </p:sp>
    </p:spTree>
    <p:extLst>
      <p:ext uri="{BB962C8B-B14F-4D97-AF65-F5344CB8AC3E}">
        <p14:creationId xmlns:p14="http://schemas.microsoft.com/office/powerpoint/2010/main" val="338707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91B6-B82F-F8AC-F0AA-D4B3971C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8F98-89CA-3AF5-C678-0A8D6637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6633"/>
            <a:ext cx="10515600" cy="12003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B7EA9-F5C2-F4F6-618E-1C6884C2542A}"/>
              </a:ext>
            </a:extLst>
          </p:cNvPr>
          <p:cNvSpPr txBox="1"/>
          <p:nvPr/>
        </p:nvSpPr>
        <p:spPr>
          <a:xfrm>
            <a:off x="3413382" y="2330067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MicroSim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CFE15-F876-CD97-1B3C-A3E97053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09" y="1822067"/>
            <a:ext cx="101891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4181</TotalTime>
  <Words>6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MicroSim Figures</vt:lpstr>
      <vt:lpstr>Banner</vt:lpstr>
      <vt:lpstr>Favicon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</cp:revision>
  <dcterms:created xsi:type="dcterms:W3CDTF">2023-11-28T02:52:17Z</dcterms:created>
  <dcterms:modified xsi:type="dcterms:W3CDTF">2023-12-03T17:29:42Z</dcterms:modified>
</cp:coreProperties>
</file>