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48"/>
    <p:restoredTop sz="96327"/>
  </p:normalViewPr>
  <p:slideViewPr>
    <p:cSldViewPr snapToGrid="0">
      <p:cViewPr varScale="1">
        <p:scale>
          <a:sx n="91" d="100"/>
          <a:sy n="91" d="100"/>
        </p:scale>
        <p:origin x="19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A85B-0E63-E330-FAB6-E2489D78F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CD40-E72A-9177-36C5-47FD6406C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D6E60-8896-0D0C-FC34-35BC111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8C92-FCC9-D6C4-3DBE-E4AC36FA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BC3C-78D0-7CC6-FDFB-8EE5A9FD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AC0-3CCF-85C6-F20E-D130C9FC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0EA4B-6994-A677-25A1-53CB753C8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7ACD-D343-29F5-DB44-E2F6982D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EAEB1-3EF8-1AF6-5CB8-CDB9026F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3AE4-7A0B-4A1A-4612-F4050B5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4DB17-CE0F-8ACA-2803-ABA31E546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32947-D8FA-27B8-6BD5-A43E9A5C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AE9BD-6335-F217-6DC6-80720F71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6210-7AAF-3206-49FD-299E5E37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2A6-6E61-CCBB-5FAC-428614B1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643-ECB1-35BA-3C22-06426F00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01D9-D97F-E8A6-0589-051200BC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09E4-7B0B-EF61-3B83-320EC691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CB7C-5609-0120-92F2-23E6A964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7A9FB-C363-462A-DD19-C546A731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52D5-55F8-5E73-BC17-B6B2273B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DC067-5D07-B827-FB1C-A82BFD84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2B8F-C521-AB12-2DAD-E5D7A415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15E77-9B6B-6C7B-6DBB-8F011CB7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D19AA-7DBC-A25D-DEC3-41F757B7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F5FC-DCB4-1C8F-DBCB-D8E9D9A3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883A-D7B0-27A7-5967-AECDFD107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4F599-91A7-3E33-590B-7334C9B74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08F5A-9CEB-F644-90E3-22FB871E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866C9-EDDB-9067-0DD0-C7A24974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5230-6B51-C99F-0224-BD43A220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1FC0-FC3F-1034-C6F2-7E1D810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7CA71-D2FD-5EA6-D44A-1704DF102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DAEAC-920C-A4BA-DFCD-25215B5A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BEB37-A6DA-2A28-89C6-388A8A27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1D71D-1FA8-7CF9-6F9F-1BA4EE6D9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C226F-B4A1-9AC4-2B0D-574F4644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AA712-B581-8737-30D5-77FDA57E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3A060-C610-451C-E0BF-430C0CA9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9C08-0E85-383E-6FE7-9FC0CB15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E7702-CEAF-6465-27A1-6890285F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D026-2B70-4122-914A-75D95FF2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59300-BAF0-ABE9-1BF5-0E2BE6A1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6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7A37D-A429-B37F-7321-36CC9C8E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E8B53-EFFA-ED43-8AFA-D53208E0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C548E-609C-E860-9B4E-11B1DD54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85E-DBA2-86B6-064C-4E05756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37AD-54C8-9B1A-EF8C-5A0C5821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89E60-D4BF-1862-ABFE-E15E6CDD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19D5-D881-67B7-65D8-4A2B53C8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7C8D3-25D2-E7F5-0D63-A2297FE7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D3739-B399-1D90-5DB7-FF67A372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71CE-D45F-B2D8-8C5E-16F2774B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B379E-AF60-6586-DFCC-E7C603553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45488-3E82-477F-33D6-9CAE18CE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8E30-39E5-5247-4488-D28B7007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598C-0151-D100-921A-D68022BA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A6AB-1D5E-1FE6-588C-CA3B3992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0FECA6-7FAA-1D9D-BDA6-F528B6C90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443D-8B87-73CC-CA1F-F5F17800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A264-ED14-6255-C9B3-279B4A722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E854F-79B4-0544-8454-C7D233829B8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81B2-C367-B354-1795-4F5E71EA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EEFD-FE85-12FC-5624-D7FBABE52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30D68-41D0-3B41-B44C-A67D1162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9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9AA2-33E3-8D06-CD88-032FBF89C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to Sims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DA58C-959A-F1DE-137A-54FA7FC17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EA03-5015-AB10-CAB4-F1C80D2F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76" y="479185"/>
            <a:ext cx="10515600" cy="698362"/>
          </a:xfrm>
        </p:spPr>
        <p:txBody>
          <a:bodyPr/>
          <a:lstStyle/>
          <a:p>
            <a:r>
              <a:rPr lang="en-US" dirty="0"/>
              <a:t>Plot of Current vs.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D3A8A-5BDB-9E06-0988-2416F5092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142" y="4869997"/>
            <a:ext cx="10515600" cy="138467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Create a p5.js file that draws a circuit and current on a 600x300 canvas.  </a:t>
            </a:r>
          </a:p>
          <a:p>
            <a:r>
              <a:rPr lang="en-US" dirty="0"/>
              <a:t>The circuit should be placed on the left side.  The time-series current chart should be on the right side.</a:t>
            </a:r>
          </a:p>
          <a:p>
            <a:r>
              <a:rPr lang="en-US" dirty="0"/>
              <a:t>The chart shows the current vs. time for a 1 Hz 5-volt peak-to-peak data source going through a series circuit with a 100 Ohm resistor.</a:t>
            </a:r>
          </a:p>
          <a:p>
            <a:r>
              <a:rPr lang="en-US" dirty="0"/>
              <a:t>Add buttons to start, stop and reset the simulation.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E7E1BD-FADE-A95C-518B-10B80A4081A8}"/>
              </a:ext>
            </a:extLst>
          </p:cNvPr>
          <p:cNvSpPr/>
          <p:nvPr/>
        </p:nvSpPr>
        <p:spPr>
          <a:xfrm>
            <a:off x="1434548" y="1946207"/>
            <a:ext cx="911087" cy="9110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F0F4006-7ABF-0FAA-5745-E2FAE2736CE1}"/>
              </a:ext>
            </a:extLst>
          </p:cNvPr>
          <p:cNvSpPr/>
          <p:nvPr/>
        </p:nvSpPr>
        <p:spPr>
          <a:xfrm>
            <a:off x="1520466" y="2194874"/>
            <a:ext cx="695959" cy="443422"/>
          </a:xfrm>
          <a:custGeom>
            <a:avLst/>
            <a:gdLst>
              <a:gd name="connsiteX0" fmla="*/ 0 w 695739"/>
              <a:gd name="connsiteY0" fmla="*/ 268372 h 507235"/>
              <a:gd name="connsiteX1" fmla="*/ 178904 w 695739"/>
              <a:gd name="connsiteY1" fmla="*/ 15 h 507235"/>
              <a:gd name="connsiteX2" fmla="*/ 367748 w 695739"/>
              <a:gd name="connsiteY2" fmla="*/ 278311 h 507235"/>
              <a:gd name="connsiteX3" fmla="*/ 496956 w 695739"/>
              <a:gd name="connsiteY3" fmla="*/ 506911 h 507235"/>
              <a:gd name="connsiteX4" fmla="*/ 695739 w 695739"/>
              <a:gd name="connsiteY4" fmla="*/ 228615 h 507235"/>
              <a:gd name="connsiteX0" fmla="*/ 0 w 695739"/>
              <a:gd name="connsiteY0" fmla="*/ 268374 h 507197"/>
              <a:gd name="connsiteX1" fmla="*/ 178904 w 695739"/>
              <a:gd name="connsiteY1" fmla="*/ 17 h 507197"/>
              <a:gd name="connsiteX2" fmla="*/ 355048 w 695739"/>
              <a:gd name="connsiteY2" fmla="*/ 256088 h 507197"/>
              <a:gd name="connsiteX3" fmla="*/ 496956 w 695739"/>
              <a:gd name="connsiteY3" fmla="*/ 506913 h 507197"/>
              <a:gd name="connsiteX4" fmla="*/ 695739 w 695739"/>
              <a:gd name="connsiteY4" fmla="*/ 228617 h 507197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7203"/>
              <a:gd name="connsiteX1" fmla="*/ 178904 w 695739"/>
              <a:gd name="connsiteY1" fmla="*/ 18 h 507203"/>
              <a:gd name="connsiteX2" fmla="*/ 355048 w 695739"/>
              <a:gd name="connsiteY2" fmla="*/ 256089 h 507203"/>
              <a:gd name="connsiteX3" fmla="*/ 496956 w 695739"/>
              <a:gd name="connsiteY3" fmla="*/ 506914 h 507203"/>
              <a:gd name="connsiteX4" fmla="*/ 695739 w 695739"/>
              <a:gd name="connsiteY4" fmla="*/ 228618 h 507203"/>
              <a:gd name="connsiteX0" fmla="*/ 0 w 695739"/>
              <a:gd name="connsiteY0" fmla="*/ 268375 h 506921"/>
              <a:gd name="connsiteX1" fmla="*/ 178904 w 695739"/>
              <a:gd name="connsiteY1" fmla="*/ 18 h 506921"/>
              <a:gd name="connsiteX2" fmla="*/ 355048 w 695739"/>
              <a:gd name="connsiteY2" fmla="*/ 256089 h 506921"/>
              <a:gd name="connsiteX3" fmla="*/ 496956 w 695739"/>
              <a:gd name="connsiteY3" fmla="*/ 506914 h 506921"/>
              <a:gd name="connsiteX4" fmla="*/ 695739 w 695739"/>
              <a:gd name="connsiteY4" fmla="*/ 228618 h 506921"/>
              <a:gd name="connsiteX0" fmla="*/ 0 w 695739"/>
              <a:gd name="connsiteY0" fmla="*/ 268375 h 506921"/>
              <a:gd name="connsiteX1" fmla="*/ 178904 w 695739"/>
              <a:gd name="connsiteY1" fmla="*/ 18 h 506921"/>
              <a:gd name="connsiteX2" fmla="*/ 355048 w 695739"/>
              <a:gd name="connsiteY2" fmla="*/ 256089 h 506921"/>
              <a:gd name="connsiteX3" fmla="*/ 496956 w 695739"/>
              <a:gd name="connsiteY3" fmla="*/ 506914 h 506921"/>
              <a:gd name="connsiteX4" fmla="*/ 695739 w 695739"/>
              <a:gd name="connsiteY4" fmla="*/ 228618 h 506921"/>
              <a:gd name="connsiteX0" fmla="*/ 0 w 695739"/>
              <a:gd name="connsiteY0" fmla="*/ 252502 h 491048"/>
              <a:gd name="connsiteX1" fmla="*/ 191604 w 695739"/>
              <a:gd name="connsiteY1" fmla="*/ 20 h 491048"/>
              <a:gd name="connsiteX2" fmla="*/ 355048 w 695739"/>
              <a:gd name="connsiteY2" fmla="*/ 240216 h 491048"/>
              <a:gd name="connsiteX3" fmla="*/ 496956 w 695739"/>
              <a:gd name="connsiteY3" fmla="*/ 491041 h 491048"/>
              <a:gd name="connsiteX4" fmla="*/ 695739 w 695739"/>
              <a:gd name="connsiteY4" fmla="*/ 212745 h 491048"/>
              <a:gd name="connsiteX0" fmla="*/ 0 w 695739"/>
              <a:gd name="connsiteY0" fmla="*/ 252501 h 491047"/>
              <a:gd name="connsiteX1" fmla="*/ 191604 w 695739"/>
              <a:gd name="connsiteY1" fmla="*/ 19 h 491047"/>
              <a:gd name="connsiteX2" fmla="*/ 355048 w 695739"/>
              <a:gd name="connsiteY2" fmla="*/ 240215 h 491047"/>
              <a:gd name="connsiteX3" fmla="*/ 496956 w 695739"/>
              <a:gd name="connsiteY3" fmla="*/ 491040 h 491047"/>
              <a:gd name="connsiteX4" fmla="*/ 695739 w 695739"/>
              <a:gd name="connsiteY4" fmla="*/ 212744 h 491047"/>
              <a:gd name="connsiteX0" fmla="*/ 0 w 695739"/>
              <a:gd name="connsiteY0" fmla="*/ 230279 h 468825"/>
              <a:gd name="connsiteX1" fmla="*/ 191604 w 695739"/>
              <a:gd name="connsiteY1" fmla="*/ 22 h 468825"/>
              <a:gd name="connsiteX2" fmla="*/ 355048 w 695739"/>
              <a:gd name="connsiteY2" fmla="*/ 217993 h 468825"/>
              <a:gd name="connsiteX3" fmla="*/ 496956 w 695739"/>
              <a:gd name="connsiteY3" fmla="*/ 468818 h 468825"/>
              <a:gd name="connsiteX4" fmla="*/ 695739 w 695739"/>
              <a:gd name="connsiteY4" fmla="*/ 190522 h 468825"/>
              <a:gd name="connsiteX0" fmla="*/ 0 w 695739"/>
              <a:gd name="connsiteY0" fmla="*/ 230279 h 443427"/>
              <a:gd name="connsiteX1" fmla="*/ 191604 w 695739"/>
              <a:gd name="connsiteY1" fmla="*/ 22 h 443427"/>
              <a:gd name="connsiteX2" fmla="*/ 355048 w 695739"/>
              <a:gd name="connsiteY2" fmla="*/ 217993 h 443427"/>
              <a:gd name="connsiteX3" fmla="*/ 509656 w 695739"/>
              <a:gd name="connsiteY3" fmla="*/ 443418 h 443427"/>
              <a:gd name="connsiteX4" fmla="*/ 695739 w 695739"/>
              <a:gd name="connsiteY4" fmla="*/ 190522 h 443427"/>
              <a:gd name="connsiteX0" fmla="*/ 0 w 695739"/>
              <a:gd name="connsiteY0" fmla="*/ 230276 h 443424"/>
              <a:gd name="connsiteX1" fmla="*/ 191604 w 695739"/>
              <a:gd name="connsiteY1" fmla="*/ 19 h 443424"/>
              <a:gd name="connsiteX2" fmla="*/ 355048 w 695739"/>
              <a:gd name="connsiteY2" fmla="*/ 217990 h 443424"/>
              <a:gd name="connsiteX3" fmla="*/ 509656 w 695739"/>
              <a:gd name="connsiteY3" fmla="*/ 443415 h 443424"/>
              <a:gd name="connsiteX4" fmla="*/ 695739 w 695739"/>
              <a:gd name="connsiteY4" fmla="*/ 190519 h 443424"/>
              <a:gd name="connsiteX0" fmla="*/ 0 w 695739"/>
              <a:gd name="connsiteY0" fmla="*/ 230276 h 443425"/>
              <a:gd name="connsiteX1" fmla="*/ 191604 w 695739"/>
              <a:gd name="connsiteY1" fmla="*/ 19 h 443425"/>
              <a:gd name="connsiteX2" fmla="*/ 355048 w 695739"/>
              <a:gd name="connsiteY2" fmla="*/ 217990 h 443425"/>
              <a:gd name="connsiteX3" fmla="*/ 509656 w 695739"/>
              <a:gd name="connsiteY3" fmla="*/ 443415 h 443425"/>
              <a:gd name="connsiteX4" fmla="*/ 695739 w 695739"/>
              <a:gd name="connsiteY4" fmla="*/ 190519 h 443425"/>
              <a:gd name="connsiteX0" fmla="*/ 25 w 695764"/>
              <a:gd name="connsiteY0" fmla="*/ 230276 h 443425"/>
              <a:gd name="connsiteX1" fmla="*/ 191629 w 695764"/>
              <a:gd name="connsiteY1" fmla="*/ 19 h 443425"/>
              <a:gd name="connsiteX2" fmla="*/ 355073 w 695764"/>
              <a:gd name="connsiteY2" fmla="*/ 217990 h 443425"/>
              <a:gd name="connsiteX3" fmla="*/ 509681 w 695764"/>
              <a:gd name="connsiteY3" fmla="*/ 443415 h 443425"/>
              <a:gd name="connsiteX4" fmla="*/ 695764 w 695764"/>
              <a:gd name="connsiteY4" fmla="*/ 190519 h 443425"/>
              <a:gd name="connsiteX0" fmla="*/ 220 w 695959"/>
              <a:gd name="connsiteY0" fmla="*/ 230276 h 443425"/>
              <a:gd name="connsiteX1" fmla="*/ 191824 w 695959"/>
              <a:gd name="connsiteY1" fmla="*/ 19 h 443425"/>
              <a:gd name="connsiteX2" fmla="*/ 355268 w 695959"/>
              <a:gd name="connsiteY2" fmla="*/ 217990 h 443425"/>
              <a:gd name="connsiteX3" fmla="*/ 509876 w 695959"/>
              <a:gd name="connsiteY3" fmla="*/ 443415 h 443425"/>
              <a:gd name="connsiteX4" fmla="*/ 695959 w 695959"/>
              <a:gd name="connsiteY4" fmla="*/ 190519 h 443425"/>
              <a:gd name="connsiteX0" fmla="*/ 220 w 695959"/>
              <a:gd name="connsiteY0" fmla="*/ 230276 h 443422"/>
              <a:gd name="connsiteX1" fmla="*/ 191824 w 695959"/>
              <a:gd name="connsiteY1" fmla="*/ 19 h 443422"/>
              <a:gd name="connsiteX2" fmla="*/ 355268 w 695959"/>
              <a:gd name="connsiteY2" fmla="*/ 217990 h 443422"/>
              <a:gd name="connsiteX3" fmla="*/ 509876 w 695959"/>
              <a:gd name="connsiteY3" fmla="*/ 443415 h 443422"/>
              <a:gd name="connsiteX4" fmla="*/ 695959 w 695959"/>
              <a:gd name="connsiteY4" fmla="*/ 190519 h 44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959" h="443422">
                <a:moveTo>
                  <a:pt x="220" y="230276"/>
                </a:moveTo>
                <a:cubicBezTo>
                  <a:pt x="-4474" y="161944"/>
                  <a:pt x="65974" y="2067"/>
                  <a:pt x="191824" y="19"/>
                </a:cubicBezTo>
                <a:cubicBezTo>
                  <a:pt x="317674" y="-2029"/>
                  <a:pt x="353059" y="163141"/>
                  <a:pt x="355268" y="217990"/>
                </a:cubicBezTo>
                <a:cubicBezTo>
                  <a:pt x="357477" y="272839"/>
                  <a:pt x="398061" y="442173"/>
                  <a:pt x="509876" y="443415"/>
                </a:cubicBezTo>
                <a:cubicBezTo>
                  <a:pt x="621691" y="444657"/>
                  <a:pt x="690575" y="293775"/>
                  <a:pt x="695959" y="19051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CFFF8-22CD-7494-159D-0C0A365A5922}"/>
              </a:ext>
            </a:extLst>
          </p:cNvPr>
          <p:cNvSpPr txBox="1"/>
          <p:nvPr/>
        </p:nvSpPr>
        <p:spPr>
          <a:xfrm>
            <a:off x="679213" y="2080143"/>
            <a:ext cx="833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 Hz</a:t>
            </a:r>
          </a:p>
          <a:p>
            <a:r>
              <a:rPr lang="en-US" sz="1600" dirty="0">
                <a:latin typeface="Helvetica" pitchFamily="2" charset="0"/>
              </a:rPr>
              <a:t>5 v pp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0673FD-2113-BBD2-CAF0-DE9A8693B2E0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1890091" y="1490870"/>
            <a:ext cx="1" cy="4553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D9A839-827F-86F7-BEA2-BCA7D8A7E4D3}"/>
              </a:ext>
            </a:extLst>
          </p:cNvPr>
          <p:cNvCxnSpPr>
            <a:cxnSpLocks/>
          </p:cNvCxnSpPr>
          <p:nvPr/>
        </p:nvCxnSpPr>
        <p:spPr>
          <a:xfrm>
            <a:off x="1890091" y="1502260"/>
            <a:ext cx="1499152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147023-CDEA-E082-A6EB-314D7C0E74B6}"/>
              </a:ext>
            </a:extLst>
          </p:cNvPr>
          <p:cNvCxnSpPr>
            <a:cxnSpLocks/>
          </p:cNvCxnSpPr>
          <p:nvPr/>
        </p:nvCxnSpPr>
        <p:spPr>
          <a:xfrm>
            <a:off x="3389244" y="1506862"/>
            <a:ext cx="0" cy="293363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3A4E2-4F15-E339-362F-3AA40BDE31AA}"/>
              </a:ext>
            </a:extLst>
          </p:cNvPr>
          <p:cNvCxnSpPr/>
          <p:nvPr/>
        </p:nvCxnSpPr>
        <p:spPr>
          <a:xfrm flipH="1" flipV="1">
            <a:off x="1890091" y="2845903"/>
            <a:ext cx="1" cy="455337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A470B-A5F6-AEAA-59CB-DEE8C78407A1}"/>
              </a:ext>
            </a:extLst>
          </p:cNvPr>
          <p:cNvCxnSpPr>
            <a:cxnSpLocks/>
          </p:cNvCxnSpPr>
          <p:nvPr/>
        </p:nvCxnSpPr>
        <p:spPr>
          <a:xfrm>
            <a:off x="1900031" y="3301240"/>
            <a:ext cx="1489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4CBA6B-E5A7-F505-6573-ECFD946271DA}"/>
              </a:ext>
            </a:extLst>
          </p:cNvPr>
          <p:cNvCxnSpPr>
            <a:cxnSpLocks/>
          </p:cNvCxnSpPr>
          <p:nvPr/>
        </p:nvCxnSpPr>
        <p:spPr>
          <a:xfrm>
            <a:off x="3389243" y="2884401"/>
            <a:ext cx="0" cy="416839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D86ECE6-CCE8-B99D-A0F0-237CAC6014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 t="44832" r="32330" b="45546"/>
          <a:stretch/>
        </p:blipFill>
        <p:spPr bwMode="auto">
          <a:xfrm rot="5400000">
            <a:off x="2756995" y="2231892"/>
            <a:ext cx="1258294" cy="33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E06DB77-480F-5376-7515-03D4C276AAE0}"/>
              </a:ext>
            </a:extLst>
          </p:cNvPr>
          <p:cNvSpPr txBox="1"/>
          <p:nvPr/>
        </p:nvSpPr>
        <p:spPr>
          <a:xfrm>
            <a:off x="3469190" y="2226411"/>
            <a:ext cx="107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100 Ohm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43CB70-CC03-7F4F-55B7-7DC4F8E2E250}"/>
              </a:ext>
            </a:extLst>
          </p:cNvPr>
          <p:cNvCxnSpPr/>
          <p:nvPr/>
        </p:nvCxnSpPr>
        <p:spPr>
          <a:xfrm flipV="1">
            <a:off x="4780157" y="1660147"/>
            <a:ext cx="0" cy="1698379"/>
          </a:xfrm>
          <a:prstGeom prst="straightConnector1">
            <a:avLst/>
          </a:prstGeom>
          <a:ln w="2857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64680E4-B5B9-97A4-ADEE-6E520639FA95}"/>
              </a:ext>
            </a:extLst>
          </p:cNvPr>
          <p:cNvCxnSpPr>
            <a:cxnSpLocks/>
          </p:cNvCxnSpPr>
          <p:nvPr/>
        </p:nvCxnSpPr>
        <p:spPr>
          <a:xfrm flipV="1">
            <a:off x="4784601" y="3335096"/>
            <a:ext cx="2434683" cy="40409"/>
          </a:xfrm>
          <a:prstGeom prst="straightConnector1">
            <a:avLst/>
          </a:prstGeom>
          <a:ln w="28575" cap="sq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6A3EFD-B886-7EFF-1B00-0AC2F0202161}"/>
              </a:ext>
            </a:extLst>
          </p:cNvPr>
          <p:cNvSpPr txBox="1"/>
          <p:nvPr/>
        </p:nvSpPr>
        <p:spPr>
          <a:xfrm>
            <a:off x="4619585" y="1332983"/>
            <a:ext cx="107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Current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0840D2-9C77-AFBF-D680-65FF6BE452ED}"/>
              </a:ext>
            </a:extLst>
          </p:cNvPr>
          <p:cNvSpPr txBox="1"/>
          <p:nvPr/>
        </p:nvSpPr>
        <p:spPr>
          <a:xfrm>
            <a:off x="6615655" y="3375505"/>
            <a:ext cx="736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Time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D84567-2A21-8AF2-2A14-8A9CF6A3E710}"/>
              </a:ext>
            </a:extLst>
          </p:cNvPr>
          <p:cNvSpPr/>
          <p:nvPr/>
        </p:nvSpPr>
        <p:spPr>
          <a:xfrm>
            <a:off x="838200" y="3782759"/>
            <a:ext cx="840058" cy="37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9039C4-FB43-A7D2-D5C2-BD2B47C7613B}"/>
              </a:ext>
            </a:extLst>
          </p:cNvPr>
          <p:cNvSpPr/>
          <p:nvPr/>
        </p:nvSpPr>
        <p:spPr>
          <a:xfrm>
            <a:off x="1796396" y="3782758"/>
            <a:ext cx="840058" cy="37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CA45B5-840E-DE9F-7753-FE28CE577707}"/>
              </a:ext>
            </a:extLst>
          </p:cNvPr>
          <p:cNvSpPr/>
          <p:nvPr/>
        </p:nvSpPr>
        <p:spPr>
          <a:xfrm>
            <a:off x="2754592" y="3782083"/>
            <a:ext cx="840058" cy="371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</a:p>
        </p:txBody>
      </p:sp>
    </p:spTree>
    <p:extLst>
      <p:ext uri="{BB962C8B-B14F-4D97-AF65-F5344CB8AC3E}">
        <p14:creationId xmlns:p14="http://schemas.microsoft.com/office/powerpoint/2010/main" val="183286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12229</TotalTime>
  <Words>97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Image to Sims</vt:lpstr>
      <vt:lpstr>Plot of Current vs.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to Sims</dc:title>
  <dc:creator>Dan McCreary</dc:creator>
  <cp:lastModifiedBy>Dan McCreary</cp:lastModifiedBy>
  <cp:revision>2</cp:revision>
  <dcterms:created xsi:type="dcterms:W3CDTF">2023-12-18T16:29:50Z</dcterms:created>
  <dcterms:modified xsi:type="dcterms:W3CDTF">2023-12-27T04:19:16Z</dcterms:modified>
</cp:coreProperties>
</file>