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4"/>
    <p:restoredTop sz="96098"/>
  </p:normalViewPr>
  <p:slideViewPr>
    <p:cSldViewPr snapToGrid="0">
      <p:cViewPr varScale="1">
        <p:scale>
          <a:sx n="93" d="100"/>
          <a:sy n="93" d="100"/>
        </p:scale>
        <p:origin x="216" y="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3F6BA-35AE-27F8-BF98-3891CD11B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94408-8B48-26E2-CA4F-040C53E7DF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2CA85-0F3A-699D-9321-718A6E23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FDFCFD-8BB9-4D62-D0DA-A2C5C667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32731-21C6-9987-DA88-E267726BB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13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2B9EB-9DD9-B606-CF4A-17BB5BA3C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A6A135-684E-4605-7B4F-48B022D23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8A543-F0C5-357C-D194-69A0AD901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FD4AD-A8D6-51B5-0121-9871837DF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158DC-6899-70D7-6165-09DA2A3A7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90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97D4F-1355-DDBA-B4CB-E19FFC822E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9BA1C5-CA11-63A6-04BE-FDB0579B05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562CE-10EB-550D-7240-53BFC47E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7D6D7-7762-8952-28B3-C153052F8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8890-94CA-FCC3-95E7-46855681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3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23177-05FA-F346-1716-0DC86AEC5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A452C-7A88-528B-BE0D-9C72D1D94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384B5B-FF4B-2707-552F-1885B0656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22D02-5997-54CA-6E17-6B58FD86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40E6F-46E4-6774-1DCB-3CA9F8479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72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2D598-27DE-7622-17E5-506BBB291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ACE0-0586-2D7B-41EB-7C4E8ECAE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2AA81-BFF6-16F3-312C-5F3198EF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23F7F-88CA-AD41-B4E5-63490C57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8BB77-9CFC-DD0B-D8E1-B5C2BBC7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636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BE011-BEAA-7552-4DDB-D7CC7E63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945C1-82E2-F49F-75ED-8BC0DF9A2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0779CF-8CD1-197D-B2F4-D447C588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55F81-E69D-0760-3311-92F352CEA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CB23E-7E15-32E4-AFB1-B33C205A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4D685-F7BF-97D9-40E6-A9433771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12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B95-8C29-5C12-DDEE-56C2C5F3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5670C-DB01-8525-7BB4-9FC34607D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6848C-6389-FDAA-C7E8-3DBD5ADF0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91A595-E392-31E4-D0BC-ACF2C5A2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6E273-AA23-2188-AEF8-7C57D09CD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1777A4-AF59-83D0-4871-3CE0DCB8A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0B258A-FA15-A90D-FF11-FF66BC99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00DDC-9344-E14B-5836-7CEB41735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1E396-B990-34D7-A493-B32F54A04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0FCF3-8A6C-C5FC-133A-04132325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1B50E-DCB2-79DD-DCD6-E6569D91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2818A0-B4BB-5F8A-037D-F2DACD52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11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9A780-5F38-5C5C-3085-865F4D58F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EB578E-B652-44D7-7155-D0E860F51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6A81B-A110-986F-BDD4-638BAE968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49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FA4C1-DD5A-7699-8145-752B813AB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D95DA-6ACE-E683-01BD-0C25B203E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8B532-A393-43ED-7515-DF71C5F44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5A913-A3B1-FA4F-35F4-EAF74078C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077CC-D7A4-CFCF-1337-2FF645F41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A8CF5-D4B5-EA7E-DA01-AD7F1D7E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015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F385-FA69-A1B2-ADA0-A5B18C6A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EDDADD-7AF3-3DB5-D931-57EBE57288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D59358-CC90-4C2F-C1F1-082969EF0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6E9B0-61B5-84C3-A607-7E6E0A41A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9D35A-0290-CCF1-2364-716D93F9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B11BE-CF48-A61C-3EFD-ECDF422F3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97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8CEFC-BBC4-FAEC-8B40-84DC7FEAA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185D6-08AB-E4DA-F870-6502A9F35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B398-3173-CAC9-A276-4016CC877C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605B9A-2FC1-974C-8998-7A503CBAB5AB}" type="datetimeFigureOut">
              <a:rPr lang="en-US" smtClean="0"/>
              <a:t>12/16/23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5EB47-BA57-8F9C-73E2-E2BF821915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15793-2DC6-16DD-E20F-B5A198144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DEB68-638A-2949-8798-74D0D2748E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7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6913-F648-3A91-BC46-79629843D4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80CA8-3C2D-7489-9B24-F049B0410B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paper with a diagram and text&#10;&#10;Description automatically generated">
            <a:extLst>
              <a:ext uri="{FF2B5EF4-FFF2-40B4-BE49-F238E27FC236}">
                <a16:creationId xmlns:a16="http://schemas.microsoft.com/office/drawing/2014/main" id="{5C657C1C-9B64-0188-AC9E-5271F24B83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604" t="3740" r="19577" b="11461"/>
          <a:stretch/>
        </p:blipFill>
        <p:spPr>
          <a:xfrm rot="16200000">
            <a:off x="4055922" y="-1430488"/>
            <a:ext cx="4675910" cy="9351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095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1</cp:revision>
  <dcterms:created xsi:type="dcterms:W3CDTF">2023-12-16T13:47:16Z</dcterms:created>
  <dcterms:modified xsi:type="dcterms:W3CDTF">2023-12-18T01:24:52Z</dcterms:modified>
</cp:coreProperties>
</file>