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BEDD-5B61-34AB-DC87-E0E3A881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85630-26C3-9B62-8DBA-06CF6E33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5E30-E820-D819-AA59-359DAA4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F492-0E2A-0E88-6001-D71257EA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6480-E57D-5EB8-47DA-1AD929C6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D930-5659-8574-784B-D5A9EB80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31BEB-E3DF-D7B7-0F9B-92F53205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8356-6612-759F-7D2D-F86CAB16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054C-81C1-DF58-8A51-48A17BD9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6D8B-112F-B5E4-01B3-F2A29E1D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DDBE0-40F7-2AC3-241C-0747A6FED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BA609-4206-030F-7443-71764B0B1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E8DA-E4B5-877A-07C5-CC2DBE9D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D3C3-B600-8418-4DDB-65CAC71B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AD1B-C95D-62F9-2CDA-251CAC2D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5F9F-C016-108E-96F2-A95F863C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8164-7D6F-89A8-73B9-DD5FB38E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7516-512D-C87D-1DD9-46102994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CB04-DDAC-416F-4BBF-1602909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FCD5-E4A8-ABF4-BBCC-C134C5EC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ED20-94F2-4CD4-B3BF-80867BF6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CAE9C-6083-C15B-6892-79E81D15D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2FA9-58C5-E282-3763-58D85E57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D8C9-C281-FEF0-3B0A-8872E23E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99EEF-0B0C-D8C1-B4A2-9178D98D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8797-4504-86B9-C12A-734829F2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C067-F08F-9624-F821-57A73CF2E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636C-6660-D1CE-F5E2-C0C03154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B309-B9DF-3E0C-4E56-F25681FF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F8E89-183A-747F-107E-C5B58AEC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BF620-985E-9443-C894-5977CDF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856F-A4E8-9726-ECA0-3BE9758F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1472A-662C-B2FB-A0DE-A18D3779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DEBD-8EFF-2888-2040-FC175463F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E40C6-8515-D8D1-7518-219C074B3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EF771-17A1-9BAB-8DFF-B0F10AD57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70039-B6B6-B3EA-60F4-111648F0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B18DF-4B6D-F1FA-C432-4968F651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89A1A-7E96-D365-D0C3-A2351810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1604-600F-B286-C140-D4C780A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D1C85-AEBC-B84D-359A-71BD9700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FC185-4957-3614-D56C-E256BA99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062B3-A4B8-2CE2-172E-01C849FF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0F60E-E8E0-84BF-B671-C22FD5D8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201F1-92F5-BFDE-95BA-3CB27CB6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49A85-45D1-9443-67F0-0FB35CB1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4E37-392C-785D-9B52-E3CEB4DB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D35E-D329-C504-C532-AC554208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E66C9-AEE9-8E5F-068D-20CDF432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3BA6E-9AAD-A0AD-99F1-EB400E46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AA651-49E4-C2EF-2550-0A6F1DEA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42F13-2F03-373D-E927-FAE08674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7464-EADE-5CC0-AB19-2A58C8F8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1151F-576C-9E55-0CCB-4E29D2436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45245-2E4B-A178-4CCE-062121C9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B71A0-4A51-DCDE-DEAE-F9611F36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5A23-E990-DBC5-45A1-9892B18B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4C450-50ED-747D-C4D3-01D4E011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22BFB-4B7F-A661-895B-87781E2F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EDF8-37AC-42DD-DCD4-130F165C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2CF3-2445-3525-C080-F7E391006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989D-A0F9-C236-8431-ACF5F658F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A428-595E-1C20-0A96-4E752746C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D530-C68D-1CB9-F791-7A8111E03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MicroSim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780ED-F8C2-2743-A9B4-F91442CDC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McCreary</a:t>
            </a:r>
          </a:p>
        </p:txBody>
      </p:sp>
    </p:spTree>
    <p:extLst>
      <p:ext uri="{BB962C8B-B14F-4D97-AF65-F5344CB8AC3E}">
        <p14:creationId xmlns:p14="http://schemas.microsoft.com/office/powerpoint/2010/main" val="208262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9389-91C3-89FC-2EDF-0D2AC03E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210748"/>
            <a:ext cx="10515600" cy="798656"/>
          </a:xfrm>
        </p:spPr>
        <p:txBody>
          <a:bodyPr/>
          <a:lstStyle/>
          <a:p>
            <a:r>
              <a:rPr lang="en-US" dirty="0"/>
              <a:t>Go to your Claude Setting Capabilities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70140-7690-8B9F-20D9-5874BC04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86"/>
          <a:stretch>
            <a:fillRect/>
          </a:stretch>
        </p:blipFill>
        <p:spPr>
          <a:xfrm>
            <a:off x="1934099" y="1425039"/>
            <a:ext cx="7772400" cy="4818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2980FD8F-A9B4-2C4E-37CB-DD03352CC316}"/>
              </a:ext>
            </a:extLst>
          </p:cNvPr>
          <p:cNvSpPr/>
          <p:nvPr/>
        </p:nvSpPr>
        <p:spPr>
          <a:xfrm>
            <a:off x="9334004" y="5118265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AFC43-74F3-9BA5-1B76-319CCAAF4067}"/>
              </a:ext>
            </a:extLst>
          </p:cNvPr>
          <p:cNvSpPr txBox="1"/>
          <p:nvPr/>
        </p:nvSpPr>
        <p:spPr>
          <a:xfrm>
            <a:off x="1828800" y="961901"/>
            <a:ext cx="380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claude.ai</a:t>
            </a:r>
            <a:r>
              <a:rPr lang="en-US" dirty="0"/>
              <a:t>/settings/capabilities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73B83-8C05-8F1A-EB27-F59568DA2A2E}"/>
              </a:ext>
            </a:extLst>
          </p:cNvPr>
          <p:cNvSpPr txBox="1"/>
          <p:nvPr/>
        </p:nvSpPr>
        <p:spPr>
          <a:xfrm>
            <a:off x="1886198" y="6268191"/>
            <a:ext cx="494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Skills area, click the “</a:t>
            </a:r>
            <a:r>
              <a:rPr lang="en-US" b="1" dirty="0"/>
              <a:t>Upload skill</a:t>
            </a:r>
            <a:r>
              <a:rPr lang="en-US" dirty="0"/>
              <a:t>” button</a:t>
            </a:r>
          </a:p>
        </p:txBody>
      </p:sp>
    </p:spTree>
    <p:extLst>
      <p:ext uri="{BB962C8B-B14F-4D97-AF65-F5344CB8AC3E}">
        <p14:creationId xmlns:p14="http://schemas.microsoft.com/office/powerpoint/2010/main" val="101758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Using MicroSim Skills</vt:lpstr>
      <vt:lpstr>Go to your Claude Setting Capabilities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dcterms:created xsi:type="dcterms:W3CDTF">2025-10-20T14:15:33Z</dcterms:created>
  <dcterms:modified xsi:type="dcterms:W3CDTF">2025-10-20T14:27:57Z</dcterms:modified>
</cp:coreProperties>
</file>