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57"/>
    <p:restoredTop sz="95964"/>
  </p:normalViewPr>
  <p:slideViewPr>
    <p:cSldViewPr snapToGrid="0">
      <p:cViewPr varScale="1">
        <p:scale>
          <a:sx n="132" d="100"/>
          <a:sy n="132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B1C1C-C41D-8115-BC3E-83DC9E549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46936-B9D1-4DE4-0E5F-7BFB66FCFC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95E0-10CF-8852-3439-7176D3159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5AE46-71CF-A5D8-8873-6F1169FF5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AEAC-777B-27F4-F905-1CD853755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299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E4446-45A2-11DC-20AB-5BF256937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F5221-505E-489F-CE58-3B1947FB3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7B6E1-C80B-221E-E690-856D438CE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75280B-CC03-022A-5925-9F525574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6742F-5978-CF14-CB0A-63AF8D92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82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1156FA-A643-4648-C455-F8EAC4BE6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7413B1-41FD-E3B4-9152-4981A2439C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3B530-C7EC-1877-FAE3-49A2728E9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83795-A16A-4E3B-8B41-3A02D15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C6A6B-CC6E-BD0D-0497-4A3F50A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36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10FA-A3E3-9CB3-DB85-D9EF5B5A4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B37C4-DC9F-EC42-70F4-6137A005A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A03A3-1C39-8D37-62DA-5953D5F8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3C260-C422-C5F3-8E30-78A42AE1B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74054-2270-A2D6-B084-C2D24D52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378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AEA26-FCE9-2944-D1CD-320FBABC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F369B-9565-1301-1D52-EE48BBA200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228EB0-A5BD-99BA-8DEF-51C4187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6EF8D-91E7-1D3E-5756-EF6AA260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3096A-DB7F-3F94-DB97-467BF0414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4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014A-2840-5AE7-F7C4-451F68B21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CA7EE-B670-8B95-033C-5D88790F7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37A7EA-25C0-C66C-35F1-0C9AB3EE8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7FDC3F-EB1A-8474-3D5B-AA89A9B7D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E24582-2578-BC73-FA29-24847A79A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874957-7E1C-D30A-0940-8FBD0AD27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05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B149-0C31-8BF6-2730-E746976EF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21298-064E-FCD2-7A18-4F55CFF5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6F7F-C304-A314-2FE1-D10142F32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E09DA9-96BA-71AD-A3A7-0EEE6C694B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73F21D-D67F-0759-AC52-3F3C367E6F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24E716-4EFF-C749-85A1-F307A5C6B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BC0651-7A80-2AF5-F092-6674858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ACCF83-16A4-0958-B8E1-ED363E3C4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4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7E045-2FC3-AA4E-6FE7-91F282B88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C71AA6-464D-EA9C-A586-F99B0B4D2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334635-E442-D414-3E63-F17C18A33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EB26E-26CE-A3C1-1CEC-8C1864B1B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8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2AFA1-1EA8-80CD-870B-F1224FE79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01B82-35A7-29C2-4180-9C20F7D79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C62CF-0BE0-F97B-0B84-992DF163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13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56D71-07D7-307B-F969-1A880F55C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089B6-EDFA-3613-2821-09A922472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6CCF1-83B1-03D9-BE8A-0501BF450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8016-01A2-5F54-3913-5C0553D26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85669A-0DE2-0909-0E41-23EA7129C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965AC-72B4-9C03-5BC8-C28D69522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29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4A303-E2DD-33C0-D89C-694E5E6CC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A9FF-8D9E-D8D0-485F-3433A1BC75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2037C-03CB-E352-6795-7B84E6A28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4786D6-1FB6-C33F-F10F-999637F7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F395EF-D8BD-693B-14F3-71329782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A1E48-C7B2-E029-4682-FDD7553E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528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932642-4E05-A5C1-D79A-AD4CB2EE9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42D00-CD6D-6FE9-7556-408F7074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3381-6C03-B162-4AD5-9A36FB6625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69AB6-3231-0B4B-92B3-5CB6F8134EAC}" type="datetimeFigureOut">
              <a:rPr lang="en-US" smtClean="0"/>
              <a:t>12/5/23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61BF6-4B26-2A50-0985-A1DA9F421B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5FE13-60A5-1EFE-4A68-05DBE15ED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CAD3-9762-8246-9995-E094373533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295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3C642-0F37-B7F0-4CE6-4958FC3CA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MicroSim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EBB84-B3D2-F98B-0383-644E0C2E0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91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5D44D32-41ED-D5A6-BFF7-CB2EB4ED9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603" y="2413856"/>
            <a:ext cx="3314700" cy="2235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4CB1D-1BB3-4C11-E813-2EB3DFD5D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2887D-294C-4EC9-B76D-8D39F57AC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05045"/>
            <a:ext cx="10515600" cy="9719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4BA305-F1A6-EDE2-4C60-0B774F97C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934" y="2413856"/>
            <a:ext cx="3314700" cy="223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224E1F-F17E-7B6F-6A65-365AD5E442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604" y="2413856"/>
            <a:ext cx="3314700" cy="1744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1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8C7462-320E-71BB-D52B-E12934729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6479" y="2103436"/>
            <a:ext cx="3289300" cy="2095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F77441E-3554-B4A1-56E7-8D926B71A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69B35-D470-561F-3039-FD8A1E20EF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51399"/>
            <a:ext cx="10515600" cy="132556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348C92-9784-A8AB-5563-FE5D6E40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3" r="-1" b="3087"/>
          <a:stretch/>
        </p:blipFill>
        <p:spPr>
          <a:xfrm>
            <a:off x="6379029" y="2423331"/>
            <a:ext cx="2661045" cy="9746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0378E2-665D-9452-5C88-548753AB8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9127" y="2103436"/>
            <a:ext cx="3289300" cy="20955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77B9F4-4E29-D7E4-731C-677399513080}"/>
              </a:ext>
            </a:extLst>
          </p:cNvPr>
          <p:cNvSpPr txBox="1"/>
          <p:nvPr/>
        </p:nvSpPr>
        <p:spPr>
          <a:xfrm>
            <a:off x="6735134" y="2430840"/>
            <a:ext cx="19623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Pulse Width Modulation</a:t>
            </a:r>
          </a:p>
        </p:txBody>
      </p:sp>
    </p:spTree>
    <p:extLst>
      <p:ext uri="{BB962C8B-B14F-4D97-AF65-F5344CB8AC3E}">
        <p14:creationId xmlns:p14="http://schemas.microsoft.com/office/powerpoint/2010/main" val="389805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D4FB-DB7C-5DDA-8E1F-ADFE57B1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254" y="326141"/>
            <a:ext cx="10515600" cy="672903"/>
          </a:xfrm>
        </p:spPr>
        <p:txBody>
          <a:bodyPr>
            <a:normAutofit fontScale="90000"/>
          </a:bodyPr>
          <a:lstStyle/>
          <a:p>
            <a:r>
              <a:rPr lang="en-US" dirty="0"/>
              <a:t>Banner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AE024-896D-BAAE-B84C-96859EAC0E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362409"/>
            <a:ext cx="10515600" cy="109234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70DE153-ED38-00D3-AA55-92E7D4550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289" y="2553558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E6EEA8-B7FB-AF8F-97B1-9247B1398B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699" y="2946107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ross 6">
            <a:extLst>
              <a:ext uri="{FF2B5EF4-FFF2-40B4-BE49-F238E27FC236}">
                <a16:creationId xmlns:a16="http://schemas.microsoft.com/office/drawing/2014/main" id="{AB3C46D8-67C6-FB25-779F-FAAE620839FD}"/>
              </a:ext>
            </a:extLst>
          </p:cNvPr>
          <p:cNvSpPr/>
          <p:nvPr/>
        </p:nvSpPr>
        <p:spPr>
          <a:xfrm>
            <a:off x="3174870" y="3136900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5461A7-38A0-8EC2-9C2F-803CBB48E4EF}"/>
              </a:ext>
            </a:extLst>
          </p:cNvPr>
          <p:cNvGrpSpPr/>
          <p:nvPr/>
        </p:nvGrpSpPr>
        <p:grpSpPr>
          <a:xfrm>
            <a:off x="6367624" y="3171593"/>
            <a:ext cx="478535" cy="410815"/>
            <a:chOff x="7738315" y="2990829"/>
            <a:chExt cx="659757" cy="54056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9B9F7CB-D080-B93C-C4D3-C25D136DE882}"/>
                </a:ext>
              </a:extLst>
            </p:cNvPr>
            <p:cNvSpPr/>
            <p:nvPr/>
          </p:nvSpPr>
          <p:spPr>
            <a:xfrm>
              <a:off x="7738315" y="2990829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815284E-3719-DD15-E984-A52B335FA710}"/>
                </a:ext>
              </a:extLst>
            </p:cNvPr>
            <p:cNvSpPr/>
            <p:nvPr/>
          </p:nvSpPr>
          <p:spPr>
            <a:xfrm>
              <a:off x="7738315" y="3329534"/>
              <a:ext cx="659757" cy="201861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8048186-ABA5-9841-F4F0-3C19DDE2073E}"/>
              </a:ext>
            </a:extLst>
          </p:cNvPr>
          <p:cNvSpPr txBox="1"/>
          <p:nvPr/>
        </p:nvSpPr>
        <p:spPr>
          <a:xfrm>
            <a:off x="7192167" y="2680964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</a:t>
            </a:r>
          </a:p>
        </p:txBody>
      </p:sp>
    </p:spTree>
    <p:extLst>
      <p:ext uri="{BB962C8B-B14F-4D97-AF65-F5344CB8AC3E}">
        <p14:creationId xmlns:p14="http://schemas.microsoft.com/office/powerpoint/2010/main" val="338707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91B6-B82F-F8AC-F0AA-D4B3971C2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E8F98-89CA-3AF5-C678-0A8D66374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6633"/>
            <a:ext cx="10515600" cy="120032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BB7EA9-F5C2-F4F6-618E-1C6884C2542A}"/>
              </a:ext>
            </a:extLst>
          </p:cNvPr>
          <p:cNvSpPr txBox="1"/>
          <p:nvPr/>
        </p:nvSpPr>
        <p:spPr>
          <a:xfrm>
            <a:off x="3413382" y="2330067"/>
            <a:ext cx="4447308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MicroSim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6CFE15-F876-CD97-1B3C-A3E97053D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5809" y="1822067"/>
            <a:ext cx="1018918" cy="10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240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C779A-8FA3-C234-953B-DF8BFB654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51E10B-1AD0-1BED-349B-1FB6EB9D3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914" y="1776186"/>
            <a:ext cx="7772400" cy="38862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344DA73-5CB2-27D6-5EB2-4FCE674BFE40}"/>
              </a:ext>
            </a:extLst>
          </p:cNvPr>
          <p:cNvSpPr/>
          <p:nvPr/>
        </p:nvSpPr>
        <p:spPr>
          <a:xfrm>
            <a:off x="2815771" y="2264229"/>
            <a:ext cx="6175829" cy="2024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MicroSim Social Media Card Template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Recommended Resolution: 1200x637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105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9025" y="2452859"/>
            <a:ext cx="2248271" cy="1556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435" y="2845408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5634606" y="3036201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552525" y="1201785"/>
            <a:ext cx="11343819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 Education</a:t>
            </a:r>
          </a:p>
        </p:txBody>
      </p:sp>
    </p:spTree>
    <p:extLst>
      <p:ext uri="{BB962C8B-B14F-4D97-AF65-F5344CB8AC3E}">
        <p14:creationId xmlns:p14="http://schemas.microsoft.com/office/powerpoint/2010/main" val="1456908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43D57-38CD-5E88-8034-6E70F63E0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1A68C-8E24-4ABB-681B-7B8BEAFFC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3599"/>
            <a:ext cx="10515600" cy="1503363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6BEAAA-7C9A-84DE-6265-34BC4239C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900" y="2103437"/>
            <a:ext cx="3276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52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9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839F5-2D92-81F3-16EA-71436404F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55432"/>
          </a:xfrm>
        </p:spPr>
        <p:txBody>
          <a:bodyPr>
            <a:normAutofit fontScale="90000"/>
          </a:bodyPr>
          <a:lstStyle/>
          <a:p>
            <a:r>
              <a:rPr lang="en-US" dirty="0"/>
              <a:t>Social Media 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8B54-55EE-651F-7636-28C2855F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6737"/>
            <a:ext cx="10515600" cy="470226"/>
          </a:xfrm>
        </p:spPr>
        <p:txBody>
          <a:bodyPr>
            <a:normAutofit lnSpcReduction="10000"/>
          </a:bodyPr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F59702-0B3E-0654-AD67-F2C225B4B14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456"/>
          <a:stretch/>
        </p:blipFill>
        <p:spPr bwMode="auto">
          <a:xfrm>
            <a:off x="3410911" y="4173132"/>
            <a:ext cx="2248271" cy="63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DBFB92F0-3441-61B8-D1DA-89469DECB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6321" y="3821549"/>
            <a:ext cx="1888851" cy="861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ross 5">
            <a:extLst>
              <a:ext uri="{FF2B5EF4-FFF2-40B4-BE49-F238E27FC236}">
                <a16:creationId xmlns:a16="http://schemas.microsoft.com/office/drawing/2014/main" id="{1B25BBDF-0704-B48F-8CAB-8BD43264977F}"/>
              </a:ext>
            </a:extLst>
          </p:cNvPr>
          <p:cNvSpPr/>
          <p:nvPr/>
        </p:nvSpPr>
        <p:spPr>
          <a:xfrm>
            <a:off x="6026492" y="4012342"/>
            <a:ext cx="555755" cy="555431"/>
          </a:xfrm>
          <a:prstGeom prst="plus">
            <a:avLst>
              <a:gd name="adj" fmla="val 3643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00B20F-E75A-B314-3C98-318E2FA8A6D3}"/>
              </a:ext>
            </a:extLst>
          </p:cNvPr>
          <p:cNvSpPr txBox="1"/>
          <p:nvPr/>
        </p:nvSpPr>
        <p:spPr>
          <a:xfrm>
            <a:off x="2481943" y="1201785"/>
            <a:ext cx="7438571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MicroSims for</a:t>
            </a:r>
          </a:p>
          <a:p>
            <a:pPr algn="ctr"/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" panose="020B0604020202020204" pitchFamily="34" charset="0"/>
                <a:cs typeface="Arial" panose="020B0604020202020204" pitchFamily="34" charset="0"/>
              </a:rPr>
              <a:t>Education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594C62-6DD5-E0C0-41C2-0817D8D9535A}"/>
              </a:ext>
            </a:extLst>
          </p:cNvPr>
          <p:cNvSpPr/>
          <p:nvPr/>
        </p:nvSpPr>
        <p:spPr>
          <a:xfrm>
            <a:off x="2481943" y="1201785"/>
            <a:ext cx="7438571" cy="38491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3DD5D0A0-A3C9-777E-A9F9-0135A38925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05"/>
          <a:stretch/>
        </p:blipFill>
        <p:spPr bwMode="auto">
          <a:xfrm>
            <a:off x="3410911" y="3480814"/>
            <a:ext cx="2248271" cy="827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92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EBE89-B871-BACC-8FA4-A51B5C4A7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9AA04-9D7B-6DDB-035B-FED4CE446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7999"/>
            <a:ext cx="10515600" cy="18589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7099D2C-7EAF-BABF-7340-ADD7C26F291F}"/>
              </a:ext>
            </a:extLst>
          </p:cNvPr>
          <p:cNvSpPr txBox="1"/>
          <p:nvPr/>
        </p:nvSpPr>
        <p:spPr>
          <a:xfrm>
            <a:off x="1857828" y="2044005"/>
            <a:ext cx="3258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am a local image.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17464D-7ED0-A730-B0EE-F4C7107BF15A}"/>
              </a:ext>
            </a:extLst>
          </p:cNvPr>
          <p:cNvSpPr txBox="1"/>
          <p:nvPr/>
        </p:nvSpPr>
        <p:spPr>
          <a:xfrm>
            <a:off x="3115839" y="2413337"/>
            <a:ext cx="48234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7200" b="1" dirty="0">
                <a:gradFill flip="none" rotWithShape="1">
                  <a:gsLst>
                    <a:gs pos="0">
                      <a:srgbClr val="FF0000"/>
                    </a:gs>
                    <a:gs pos="79000">
                      <a:srgbClr val="0070C0"/>
                    </a:gs>
                    <a:gs pos="61000">
                      <a:srgbClr val="00B050"/>
                    </a:gs>
                    <a:gs pos="40000">
                      <a:srgbClr val="E7E700"/>
                    </a:gs>
                    <a:gs pos="20000">
                      <a:srgbClr val="FFC000"/>
                    </a:gs>
                    <a:gs pos="100000">
                      <a:srgbClr val="7030A0"/>
                    </a:gs>
                  </a:gsLst>
                  <a:lin ang="0" scaled="1"/>
                  <a:tileRect/>
                </a:gradFill>
                <a:latin typeface="Arial Narrow" panose="020B0604020202020204" pitchFamily="34" charset="0"/>
                <a:cs typeface="Arial Narrow" panose="020B0604020202020204" pitchFamily="34" charset="0"/>
              </a:rPr>
              <a:t>Local Image</a:t>
            </a:r>
          </a:p>
        </p:txBody>
      </p:sp>
    </p:spTree>
    <p:extLst>
      <p:ext uri="{BB962C8B-B14F-4D97-AF65-F5344CB8AC3E}">
        <p14:creationId xmlns:p14="http://schemas.microsoft.com/office/powerpoint/2010/main" val="2242450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11415</TotalTime>
  <Words>44</Words>
  <Application>Microsoft Macintosh PowerPoint</Application>
  <PresentationFormat>Widescreen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Narrow</vt:lpstr>
      <vt:lpstr>Calibri</vt:lpstr>
      <vt:lpstr>Calibri Light</vt:lpstr>
      <vt:lpstr>Office Theme</vt:lpstr>
      <vt:lpstr>MicroSim Figures</vt:lpstr>
      <vt:lpstr>Banner</vt:lpstr>
      <vt:lpstr>Favicon</vt:lpstr>
      <vt:lpstr>PowerPoint Presentation</vt:lpstr>
      <vt:lpstr>Social Media Image</vt:lpstr>
      <vt:lpstr>PowerPoint Presentation</vt:lpstr>
      <vt:lpstr>Social Media Image</vt:lpstr>
      <vt:lpstr>Social Media Image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4</cp:revision>
  <dcterms:created xsi:type="dcterms:W3CDTF">2023-11-28T02:52:17Z</dcterms:created>
  <dcterms:modified xsi:type="dcterms:W3CDTF">2023-12-10T18:29:26Z</dcterms:modified>
</cp:coreProperties>
</file>