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64"/>
  </p:normalViewPr>
  <p:slideViewPr>
    <p:cSldViewPr snapToGrid="0">
      <p:cViewPr varScale="1">
        <p:scale>
          <a:sx n="93" d="100"/>
          <a:sy n="93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0CB4-5C4E-2E82-83D2-72810D379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7C43F-CADF-CD31-AD3E-97FE441FB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C34B4-F8AE-2BA1-6D5E-F3FF91FC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7784-F3EB-ACEB-63B7-E1787D73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4999-D21B-1A78-96BA-CB6ACD9A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1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F907-74CB-8AA6-ED6C-E3F8BF9F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B643D-DE3F-4C24-38CC-AE1420C49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9E62-3B63-2FB1-19EB-BC8E89C8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D44FE-B1BA-805A-8814-BD62A8CE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5A71-3F2A-28B5-4551-7C410B99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4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800E0-F4CE-D77E-E30F-200CE7C48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E544D-7E55-F0E1-397F-330BD280C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2F7E-5814-F80C-683B-4882B33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9FA4-89F0-9C3D-D466-BECDB8EB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CD445-689B-6199-117C-FB599D06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9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3188-BEA4-0DFE-B8E9-CA29014F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3FB9-186F-12B5-4344-BC72F773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27879-23FF-31A0-6222-440DCA15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5216D-AFDF-3128-3C76-47D9EFBA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37AEA-094C-377C-1460-B39BB301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7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2658-6709-13D9-FC53-57A3C745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8FD9B-1355-E005-80A7-7D140395B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7D4C-F2F1-6C0E-47C0-DC9D3414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21AA-B46F-063A-CC33-846CEF4F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9FAC2-64CD-33AC-9A51-D8FB5422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C2EE-72D7-83F2-21BE-58EEE583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A642-2DE5-64A4-0394-10CF8AB1C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182FC-F164-94CC-0B74-E6E7D06AF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6639C-CF36-E6D4-7532-D2DFB585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A88A0-72E4-BCDE-4B1B-5AA22DBA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E6CE3-4152-3473-9644-70321105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4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2601-5E8B-4ADC-F757-0D868B30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DC825-FC80-5D93-0ECF-2BB9698CD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4EB50-390A-0F75-EF4A-48B9E50A4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819A0-7BF6-13E4-1777-BE9CA3D07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5089C-EC6F-940B-ED33-AD86D8617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9DC90-5DDD-3453-0AF3-8C0918A2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78259-4FAA-0BBE-0F63-7CAF4598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5BF71-4F3E-3CF7-A97D-97C0377B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BCA0-899F-7322-50E5-3CF96718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7CB9D-EF3D-4E6D-967E-E844313D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D249C-F0FF-7231-0848-E67FDBA3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B0A16-7956-8E6C-DE0D-2393B253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CF4BD-4D80-DDCF-81D8-01B07BDD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92D3D-3827-F568-D386-B4C549A4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7BF67-8094-9CDE-498A-66F7871B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1917-5317-1E43-548C-23D0B852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7E74-E06F-10CC-2D79-99D597C1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176B3-6890-2A9C-B21C-D387F7503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90431-19F3-CA92-A7FE-23D1762D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58479-AB16-BBCE-F95D-3BF64F5D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71FCE-1F75-BE3F-7614-C6670B16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2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95E2-0195-41DD-099B-19706BD7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DFC32-807D-5008-CD5D-542A330A7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96C37-5ECB-B3D6-B03F-3D13CD59A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876F0-1762-A2D0-EE73-23F90966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FE88-0395-982B-0F78-4F359ACD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9006F-0537-4CD9-B934-48820F76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B1F89-754F-06DC-61D3-0DA1C06A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EA10F-1CED-1EC7-615D-DA28F41F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D813A-32BF-7643-E2AA-3A9734475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420FD-89E2-8958-E959-86A0BBA4C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9F4BF-B0B6-7A39-172D-EDBAF9300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1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9202-CA66-CE2D-D170-E5FABF76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Bathtub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5C57B-553A-D30B-0F58-74E1E5A20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5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n 12">
            <a:extLst>
              <a:ext uri="{FF2B5EF4-FFF2-40B4-BE49-F238E27FC236}">
                <a16:creationId xmlns:a16="http://schemas.microsoft.com/office/drawing/2014/main" id="{2BC96182-935A-4E97-76C3-D41C30F667DD}"/>
              </a:ext>
            </a:extLst>
          </p:cNvPr>
          <p:cNvSpPr/>
          <p:nvPr/>
        </p:nvSpPr>
        <p:spPr>
          <a:xfrm rot="5400000">
            <a:off x="4479799" y="5060854"/>
            <a:ext cx="191752" cy="71242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875D1-E397-5460-432F-5D1E6DA7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Bathtub Drain Simulation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18BAB5-7D05-701D-C152-62DF30CAB12B}"/>
              </a:ext>
            </a:extLst>
          </p:cNvPr>
          <p:cNvSpPr/>
          <p:nvPr/>
        </p:nvSpPr>
        <p:spPr>
          <a:xfrm>
            <a:off x="1817283" y="2857040"/>
            <a:ext cx="2770909" cy="2757055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14AC38-B7D7-2D8C-CF6B-3B580BD7A4AC}"/>
              </a:ext>
            </a:extLst>
          </p:cNvPr>
          <p:cNvCxnSpPr/>
          <p:nvPr/>
        </p:nvCxnSpPr>
        <p:spPr>
          <a:xfrm>
            <a:off x="1817283" y="2456760"/>
            <a:ext cx="0" cy="3157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A1D437-A52D-31BF-7B4D-9AC1FC54C103}"/>
              </a:ext>
            </a:extLst>
          </p:cNvPr>
          <p:cNvCxnSpPr/>
          <p:nvPr/>
        </p:nvCxnSpPr>
        <p:spPr>
          <a:xfrm>
            <a:off x="4574838" y="2456760"/>
            <a:ext cx="0" cy="3157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B73C77-BE74-8E59-0103-15210CC0D878}"/>
              </a:ext>
            </a:extLst>
          </p:cNvPr>
          <p:cNvCxnSpPr>
            <a:cxnSpLocks/>
          </p:cNvCxnSpPr>
          <p:nvPr/>
        </p:nvCxnSpPr>
        <p:spPr>
          <a:xfrm>
            <a:off x="1817283" y="5618769"/>
            <a:ext cx="27709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n 11">
            <a:extLst>
              <a:ext uri="{FF2B5EF4-FFF2-40B4-BE49-F238E27FC236}">
                <a16:creationId xmlns:a16="http://schemas.microsoft.com/office/drawing/2014/main" id="{49FBA0D3-007B-6014-EEFC-F27230D050CB}"/>
              </a:ext>
            </a:extLst>
          </p:cNvPr>
          <p:cNvSpPr/>
          <p:nvPr/>
        </p:nvSpPr>
        <p:spPr>
          <a:xfrm rot="5400000">
            <a:off x="1334209" y="1884550"/>
            <a:ext cx="206983" cy="93276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D095A-BBCB-CCA8-31F0-1FF41EE0E526}"/>
              </a:ext>
            </a:extLst>
          </p:cNvPr>
          <p:cNvSpPr txBox="1"/>
          <p:nvPr/>
        </p:nvSpPr>
        <p:spPr>
          <a:xfrm>
            <a:off x="4746083" y="48460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Drain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413772-1E04-983D-9115-1EBC836C610F}"/>
              </a:ext>
            </a:extLst>
          </p:cNvPr>
          <p:cNvSpPr txBox="1"/>
          <p:nvPr/>
        </p:nvSpPr>
        <p:spPr>
          <a:xfrm>
            <a:off x="971319" y="186084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Source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245280-89EC-4ABC-1B16-0A725283AAF7}"/>
              </a:ext>
            </a:extLst>
          </p:cNvPr>
          <p:cNvCxnSpPr>
            <a:cxnSpLocks/>
          </p:cNvCxnSpPr>
          <p:nvPr/>
        </p:nvCxnSpPr>
        <p:spPr>
          <a:xfrm flipV="1">
            <a:off x="1614472" y="2857039"/>
            <a:ext cx="7853" cy="2757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7B98D3C-58E4-BCF2-48A3-96766008BA04}"/>
              </a:ext>
            </a:extLst>
          </p:cNvPr>
          <p:cNvSpPr txBox="1"/>
          <p:nvPr/>
        </p:nvSpPr>
        <p:spPr>
          <a:xfrm>
            <a:off x="567999" y="3981494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Water</a:t>
            </a:r>
          </a:p>
          <a:p>
            <a:pPr algn="ctr"/>
            <a:r>
              <a:rPr lang="en-US" dirty="0">
                <a:latin typeface="Helvetica" pitchFamily="2" charset="0"/>
              </a:rPr>
              <a:t>Height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79C10E-A86C-B32A-E174-E9D649719D79}"/>
              </a:ext>
            </a:extLst>
          </p:cNvPr>
          <p:cNvCxnSpPr>
            <a:cxnSpLocks/>
          </p:cNvCxnSpPr>
          <p:nvPr/>
        </p:nvCxnSpPr>
        <p:spPr>
          <a:xfrm flipV="1">
            <a:off x="6909155" y="2863336"/>
            <a:ext cx="7853" cy="2757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E01150-15C2-0275-3CAC-CABBD22E2D11}"/>
              </a:ext>
            </a:extLst>
          </p:cNvPr>
          <p:cNvCxnSpPr>
            <a:cxnSpLocks/>
          </p:cNvCxnSpPr>
          <p:nvPr/>
        </p:nvCxnSpPr>
        <p:spPr>
          <a:xfrm>
            <a:off x="6909155" y="5620392"/>
            <a:ext cx="35124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5251A84-56C0-C22F-E4A0-029826296C98}"/>
              </a:ext>
            </a:extLst>
          </p:cNvPr>
          <p:cNvSpPr txBox="1"/>
          <p:nvPr/>
        </p:nvSpPr>
        <p:spPr>
          <a:xfrm>
            <a:off x="7224470" y="2454423"/>
            <a:ext cx="306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Chart of Water Height vs.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4FDFF5-8D07-7E77-D299-C465675FDA37}"/>
              </a:ext>
            </a:extLst>
          </p:cNvPr>
          <p:cNvSpPr txBox="1"/>
          <p:nvPr/>
        </p:nvSpPr>
        <p:spPr>
          <a:xfrm>
            <a:off x="9685554" y="5721708"/>
            <a:ext cx="68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D105C-4F41-1BFC-BE9A-03BEC8AC49AE}"/>
              </a:ext>
            </a:extLst>
          </p:cNvPr>
          <p:cNvSpPr txBox="1"/>
          <p:nvPr/>
        </p:nvSpPr>
        <p:spPr>
          <a:xfrm>
            <a:off x="6109748" y="2678670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Water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Height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DA1CD2D-EE9F-4DD8-B10B-7B49DE364277}"/>
              </a:ext>
            </a:extLst>
          </p:cNvPr>
          <p:cNvSpPr/>
          <p:nvPr/>
        </p:nvSpPr>
        <p:spPr>
          <a:xfrm>
            <a:off x="6986887" y="3037736"/>
            <a:ext cx="3268983" cy="2491958"/>
          </a:xfrm>
          <a:custGeom>
            <a:avLst/>
            <a:gdLst>
              <a:gd name="connsiteX0" fmla="*/ 0 w 2964872"/>
              <a:gd name="connsiteY0" fmla="*/ 0 h 2425581"/>
              <a:gd name="connsiteX1" fmla="*/ 762000 w 2964872"/>
              <a:gd name="connsiteY1" fmla="*/ 1454727 h 2425581"/>
              <a:gd name="connsiteX2" fmla="*/ 2078181 w 2964872"/>
              <a:gd name="connsiteY2" fmla="*/ 2189018 h 2425581"/>
              <a:gd name="connsiteX3" fmla="*/ 2964872 w 2964872"/>
              <a:gd name="connsiteY3" fmla="*/ 2424546 h 242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4872" h="2425581">
                <a:moveTo>
                  <a:pt x="0" y="0"/>
                </a:moveTo>
                <a:cubicBezTo>
                  <a:pt x="207818" y="544945"/>
                  <a:pt x="415637" y="1089891"/>
                  <a:pt x="762000" y="1454727"/>
                </a:cubicBezTo>
                <a:cubicBezTo>
                  <a:pt x="1108363" y="1819563"/>
                  <a:pt x="1711036" y="2027382"/>
                  <a:pt x="2078181" y="2189018"/>
                </a:cubicBezTo>
                <a:cubicBezTo>
                  <a:pt x="2445326" y="2350654"/>
                  <a:pt x="2745508" y="2436091"/>
                  <a:pt x="2964872" y="24245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1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Bathtub Simulation</vt:lpstr>
      <vt:lpstr>Bathtub Drain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Bathtub Simulation</dc:title>
  <dc:creator>Dan McCreary</dc:creator>
  <cp:lastModifiedBy>Dan McCreary</cp:lastModifiedBy>
  <cp:revision>1</cp:revision>
  <dcterms:created xsi:type="dcterms:W3CDTF">2024-01-10T18:39:10Z</dcterms:created>
  <dcterms:modified xsi:type="dcterms:W3CDTF">2024-01-10T18:47:35Z</dcterms:modified>
</cp:coreProperties>
</file>