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73"/>
  </p:normalViewPr>
  <p:slideViewPr>
    <p:cSldViewPr snapToGrid="0">
      <p:cViewPr varScale="1">
        <p:scale>
          <a:sx n="102" d="100"/>
          <a:sy n="102" d="100"/>
        </p:scale>
        <p:origin x="2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7EDC-F31B-A20D-2A5F-BAE2D1AD9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DC88DF-4B32-9EC9-0E78-8F4A461DD1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9F564-0D3B-1CDF-0235-7E17E6FE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5D976-08DC-2E83-2426-CADB98ECE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FE420-5F60-2350-AE84-654486E8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48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2B15-272B-F19C-97E4-90F2BB15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552815-137B-49C9-76CD-86D6F7157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AFA7D-0900-A5C0-0F3C-857AB37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BE59A-DE13-0CFA-AB9F-184F192E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19B-5EF6-4BF3-2197-069F873C1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7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77C9D4-29AE-916C-9BB5-449CE742B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6E21B5-DF1C-8E3B-3A3F-CCC1E826A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A77C29-2E76-0BDE-2B81-07AE18DD1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B3944-026C-0D20-6739-E603FC941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EB6B0-A011-17FA-B814-25FD37584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85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93E45-E057-5C69-2D7C-F5F1B5DB1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8A76E-5DD1-3B85-CDE5-F92103390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31F18-0297-08A3-4719-EA8049388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C42F0-2193-500E-52B7-CC4C2081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C2840-0BCC-A1B2-43A6-FD1331548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24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5BC0-A16A-2717-9042-9AB6601DD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456D4D-86D8-057B-BC34-EF9F4A00E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E7C62-2E5C-170C-2E72-823D6B4E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02E69-D6AB-BD35-265B-795F9A1E8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2ABE9-52FE-60A7-9414-86CF4126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345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1FB3F-12AD-7194-A887-B306CF46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74C22-A165-27A9-02A2-5577F3D9D0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F66E75-293D-86F8-3C5C-5891C06F3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E9841-FC1D-D4AF-0445-A77D1319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7AB1B-D698-7FC7-FEF2-619F1457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96D46-EEFA-272C-50D2-E66EE276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80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14E7-5743-89F3-762F-2DD0249F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212BB-65E4-DE1D-5BDA-F1CEB8A3D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D6D00B-B088-2235-BA47-BCE45F352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E84C67-6A60-AF0B-978B-3F16E1832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C7E80-4B40-8882-CA69-A42D59328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CEA6DA-9227-EC30-EA77-FEDB4780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77A99-EBDB-D8A2-5BF7-00DAFB14E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E75647-8F34-096B-E998-73BB81CAF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726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71AA6-C98D-D917-29D9-D791C1CB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BC8038-0F0D-67C2-8BF3-9F30BC547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CA47D-C736-8839-74EE-22C33FEF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22E54-A548-7808-7739-AFD4E3573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86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F92C0-D4BA-262D-2FC9-C8DE3984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246CA-3D3A-0DCC-1848-4EB41315A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4A5C-DB5A-E743-F958-0A0276234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914AE-66D2-233B-8B97-205FD1E0F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612C0-E4C4-AC7D-51D0-EF4963E10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C7C43F-B07C-9BAB-AADD-6C61F55E3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5149EC-49D5-081F-D283-D346DCC5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C71B8-5FBC-D5A5-3BA1-97CA48A8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3B636-2BE6-A4B8-291B-0AA4D3AC0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126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61B9-8B9D-4689-191D-1D83220B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84F8A7-39B0-66CF-2214-9893061AF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EFBA29-6793-C867-0727-617714C95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83DA4-F376-60FA-6780-3E9C9364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38C71-28B3-B047-520D-736F427AB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AF45F-DB49-1B90-FAA0-298243F8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83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CCD72D-4F0F-570F-80F0-DEF2520D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ED9C9-A589-6C7E-DFFB-7F62F707B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C99ED-3805-691D-D379-A820C31102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D6EC9-D7DA-C64D-AAF7-FF3041607836}" type="datetimeFigureOut">
              <a:rPr lang="en-US" smtClean="0"/>
              <a:t>9/11/25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96B99-E4EE-A70C-A53E-A092E5A7CC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5685D-0D6A-1487-4007-61A5C9CEE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1F42A-3B6B-E54F-A238-036C67FF3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lines in a circle&#10;&#10;AI-generated content may be incorrect.">
            <a:extLst>
              <a:ext uri="{FF2B5EF4-FFF2-40B4-BE49-F238E27FC236}">
                <a16:creationId xmlns:a16="http://schemas.microsoft.com/office/drawing/2014/main" id="{1545D009-0FCA-55C4-D0AF-7BD78E097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237" y="3669475"/>
            <a:ext cx="1498600" cy="965200"/>
          </a:xfrm>
          <a:prstGeom prst="rect">
            <a:avLst/>
          </a:prstGeom>
        </p:spPr>
      </p:pic>
      <p:pic>
        <p:nvPicPr>
          <p:cNvPr id="7" name="Picture 6" descr="A black symbol with a plus and a cross&#10;&#10;AI-generated content may be incorrect.">
            <a:extLst>
              <a:ext uri="{FF2B5EF4-FFF2-40B4-BE49-F238E27FC236}">
                <a16:creationId xmlns:a16="http://schemas.microsoft.com/office/drawing/2014/main" id="{3B98BDB1-4DA0-E15E-1E61-A9E169894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7262" y="2451617"/>
            <a:ext cx="1092200" cy="1422400"/>
          </a:xfrm>
          <a:prstGeom prst="rect">
            <a:avLst/>
          </a:prstGeom>
        </p:spPr>
      </p:pic>
      <p:pic>
        <p:nvPicPr>
          <p:cNvPr id="9" name="Picture 8" descr="A black circle with a black arrow in it&#10;&#10;AI-generated content may be incorrect.">
            <a:extLst>
              <a:ext uri="{FF2B5EF4-FFF2-40B4-BE49-F238E27FC236}">
                <a16:creationId xmlns:a16="http://schemas.microsoft.com/office/drawing/2014/main" id="{00CE19DD-E223-C048-C223-0DDCE46589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409" y="2705924"/>
            <a:ext cx="1206500" cy="1155700"/>
          </a:xfrm>
          <a:prstGeom prst="rect">
            <a:avLst/>
          </a:prstGeom>
        </p:spPr>
      </p:pic>
      <p:pic>
        <p:nvPicPr>
          <p:cNvPr id="11" name="Picture 10" descr="A black arrow pointing to a black line&#10;&#10;AI-generated content may be incorrect.">
            <a:extLst>
              <a:ext uri="{FF2B5EF4-FFF2-40B4-BE49-F238E27FC236}">
                <a16:creationId xmlns:a16="http://schemas.microsoft.com/office/drawing/2014/main" id="{00397EAF-1695-DFB5-AD69-67086DA42E8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52563" y="1353374"/>
            <a:ext cx="1117600" cy="1778000"/>
          </a:xfrm>
          <a:prstGeom prst="rect">
            <a:avLst/>
          </a:prstGeom>
        </p:spPr>
      </p:pic>
      <p:pic>
        <p:nvPicPr>
          <p:cNvPr id="13" name="Picture 12" descr="A black and white symbol&#10;&#10;AI-generated content may be incorrect.">
            <a:extLst>
              <a:ext uri="{FF2B5EF4-FFF2-40B4-BE49-F238E27FC236}">
                <a16:creationId xmlns:a16="http://schemas.microsoft.com/office/drawing/2014/main" id="{D1899481-4915-BBE8-577A-8E2F2BA0F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8982" y="1778824"/>
            <a:ext cx="1892300" cy="92710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2D457D-C7B1-2264-97B4-9EEEA0D06CEA}"/>
              </a:ext>
            </a:extLst>
          </p:cNvPr>
          <p:cNvCxnSpPr/>
          <p:nvPr/>
        </p:nvCxnSpPr>
        <p:spPr>
          <a:xfrm>
            <a:off x="6301946" y="3131374"/>
            <a:ext cx="0" cy="5262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4E9E1-1EB8-C1D1-9176-3737F7BB812D}"/>
              </a:ext>
            </a:extLst>
          </p:cNvPr>
          <p:cNvCxnSpPr>
            <a:cxnSpLocks/>
          </p:cNvCxnSpPr>
          <p:nvPr/>
        </p:nvCxnSpPr>
        <p:spPr>
          <a:xfrm flipH="1">
            <a:off x="4106562" y="747893"/>
            <a:ext cx="44335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048477-D5E2-01E6-9717-982B5BB7395F}"/>
              </a:ext>
            </a:extLst>
          </p:cNvPr>
          <p:cNvCxnSpPr>
            <a:cxnSpLocks/>
          </p:cNvCxnSpPr>
          <p:nvPr/>
        </p:nvCxnSpPr>
        <p:spPr>
          <a:xfrm flipH="1">
            <a:off x="4106562" y="5092122"/>
            <a:ext cx="446278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918759-04BD-036C-7159-D78C2B176364}"/>
              </a:ext>
            </a:extLst>
          </p:cNvPr>
          <p:cNvCxnSpPr>
            <a:cxnSpLocks/>
          </p:cNvCxnSpPr>
          <p:nvPr/>
        </p:nvCxnSpPr>
        <p:spPr>
          <a:xfrm flipV="1">
            <a:off x="4106562" y="747893"/>
            <a:ext cx="0" cy="17287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3C58588-2EE9-A0DD-A498-64D1A1294A0D}"/>
              </a:ext>
            </a:extLst>
          </p:cNvPr>
          <p:cNvCxnSpPr>
            <a:cxnSpLocks/>
          </p:cNvCxnSpPr>
          <p:nvPr/>
        </p:nvCxnSpPr>
        <p:spPr>
          <a:xfrm>
            <a:off x="8525673" y="747893"/>
            <a:ext cx="0" cy="4258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5C68B2D-32EC-783F-20D8-7174DC34113A}"/>
              </a:ext>
            </a:extLst>
          </p:cNvPr>
          <p:cNvCxnSpPr>
            <a:cxnSpLocks/>
          </p:cNvCxnSpPr>
          <p:nvPr/>
        </p:nvCxnSpPr>
        <p:spPr>
          <a:xfrm>
            <a:off x="8540124" y="3861624"/>
            <a:ext cx="0" cy="12304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04FFEE6-33A1-D27D-275C-6253957230B8}"/>
              </a:ext>
            </a:extLst>
          </p:cNvPr>
          <p:cNvCxnSpPr>
            <a:cxnSpLocks/>
          </p:cNvCxnSpPr>
          <p:nvPr/>
        </p:nvCxnSpPr>
        <p:spPr>
          <a:xfrm>
            <a:off x="6301946" y="4634675"/>
            <a:ext cx="0" cy="4574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36904B-585D-8CFB-220E-0F0B90C74183}"/>
              </a:ext>
            </a:extLst>
          </p:cNvPr>
          <p:cNvCxnSpPr>
            <a:cxnSpLocks/>
          </p:cNvCxnSpPr>
          <p:nvPr/>
        </p:nvCxnSpPr>
        <p:spPr>
          <a:xfrm flipH="1">
            <a:off x="6301946" y="3283774"/>
            <a:ext cx="3583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72AE9B9-1972-3A69-38F6-8DF51C332D4E}"/>
              </a:ext>
            </a:extLst>
          </p:cNvPr>
          <p:cNvSpPr txBox="1"/>
          <p:nvPr/>
        </p:nvSpPr>
        <p:spPr>
          <a:xfrm>
            <a:off x="4510606" y="2103155"/>
            <a:ext cx="16067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100K 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Potentiometer</a:t>
            </a:r>
          </a:p>
        </p:txBody>
      </p:sp>
      <p:pic>
        <p:nvPicPr>
          <p:cNvPr id="37" name="Picture 36" descr="A black spiral on a white background&#10;&#10;AI-generated content may be incorrect.">
            <a:extLst>
              <a:ext uri="{FF2B5EF4-FFF2-40B4-BE49-F238E27FC236}">
                <a16:creationId xmlns:a16="http://schemas.microsoft.com/office/drawing/2014/main" id="{7E43C3D2-B77F-BB2F-AC84-40372A318C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6825436" y="2775670"/>
            <a:ext cx="647700" cy="102870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6A0804-6077-2F3B-EFB6-C9724637FCBD}"/>
              </a:ext>
            </a:extLst>
          </p:cNvPr>
          <p:cNvCxnSpPr>
            <a:cxnSpLocks/>
          </p:cNvCxnSpPr>
          <p:nvPr/>
        </p:nvCxnSpPr>
        <p:spPr>
          <a:xfrm>
            <a:off x="4106562" y="3876899"/>
            <a:ext cx="0" cy="12152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2EB2590-CBF0-9F4F-A396-6C2F45BA88A8}"/>
              </a:ext>
            </a:extLst>
          </p:cNvPr>
          <p:cNvSpPr txBox="1"/>
          <p:nvPr/>
        </p:nvSpPr>
        <p:spPr>
          <a:xfrm>
            <a:off x="6890569" y="276204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10K </a:t>
            </a:r>
            <a:r>
              <a:rPr lang="el-GR" dirty="0"/>
              <a:t>Ω</a:t>
            </a:r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AA740-C844-4A78-EABC-8A72D508768B}"/>
              </a:ext>
            </a:extLst>
          </p:cNvPr>
          <p:cNvCxnSpPr>
            <a:cxnSpLocks/>
            <a:stCxn id="9" idx="1"/>
            <a:endCxn id="37" idx="0"/>
          </p:cNvCxnSpPr>
          <p:nvPr/>
        </p:nvCxnSpPr>
        <p:spPr>
          <a:xfrm flipH="1">
            <a:off x="7663636" y="3283774"/>
            <a:ext cx="64773" cy="62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5" name="Picture 44" descr="A black spiral on a white background&#10;&#10;AI-generated content may be incorrect.">
            <a:extLst>
              <a:ext uri="{FF2B5EF4-FFF2-40B4-BE49-F238E27FC236}">
                <a16:creationId xmlns:a16="http://schemas.microsoft.com/office/drawing/2014/main" id="{7FFB588A-651F-A2B1-7668-973D046DEB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8309073" y="1090801"/>
            <a:ext cx="433199" cy="688022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03255B0-E6EF-F107-F99B-0DFFF000A327}"/>
              </a:ext>
            </a:extLst>
          </p:cNvPr>
          <p:cNvSpPr txBox="1"/>
          <p:nvPr/>
        </p:nvSpPr>
        <p:spPr>
          <a:xfrm>
            <a:off x="8625132" y="130378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r>
              <a:rPr lang="el-GR" dirty="0"/>
              <a:t> Ω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52856C9-2A08-21E4-C264-31045F14CB1F}"/>
              </a:ext>
            </a:extLst>
          </p:cNvPr>
          <p:cNvSpPr txBox="1"/>
          <p:nvPr/>
        </p:nvSpPr>
        <p:spPr>
          <a:xfrm>
            <a:off x="9360099" y="1931045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Noodle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6EB8FD-05BB-2170-86BF-AA62078F61A3}"/>
              </a:ext>
            </a:extLst>
          </p:cNvPr>
          <p:cNvCxnSpPr>
            <a:cxnSpLocks/>
          </p:cNvCxnSpPr>
          <p:nvPr/>
        </p:nvCxnSpPr>
        <p:spPr>
          <a:xfrm flipV="1">
            <a:off x="6301946" y="741083"/>
            <a:ext cx="0" cy="69372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006EE40-3237-2851-B44D-4E996F86C116}"/>
              </a:ext>
            </a:extLst>
          </p:cNvPr>
          <p:cNvSpPr txBox="1"/>
          <p:nvPr/>
        </p:nvSpPr>
        <p:spPr>
          <a:xfrm>
            <a:off x="3081544" y="2962326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7AFF392-C0DD-7440-4009-6C69D46CA91A}"/>
              </a:ext>
            </a:extLst>
          </p:cNvPr>
          <p:cNvCxnSpPr>
            <a:cxnSpLocks/>
          </p:cNvCxnSpPr>
          <p:nvPr/>
        </p:nvCxnSpPr>
        <p:spPr>
          <a:xfrm>
            <a:off x="7280259" y="5092122"/>
            <a:ext cx="0" cy="2189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68B834D-E7A7-E519-5115-4F7BC1AAD799}"/>
              </a:ext>
            </a:extLst>
          </p:cNvPr>
          <p:cNvCxnSpPr>
            <a:cxnSpLocks/>
          </p:cNvCxnSpPr>
          <p:nvPr/>
        </p:nvCxnSpPr>
        <p:spPr>
          <a:xfrm flipH="1">
            <a:off x="7092480" y="5311036"/>
            <a:ext cx="3909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88858F1-41CE-1C1B-CCAC-D179553847E4}"/>
              </a:ext>
            </a:extLst>
          </p:cNvPr>
          <p:cNvCxnSpPr>
            <a:cxnSpLocks/>
          </p:cNvCxnSpPr>
          <p:nvPr/>
        </p:nvCxnSpPr>
        <p:spPr>
          <a:xfrm flipH="1">
            <a:off x="7152239" y="5397109"/>
            <a:ext cx="28678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89B9685-8608-C965-194B-C70EE3BEF968}"/>
              </a:ext>
            </a:extLst>
          </p:cNvPr>
          <p:cNvCxnSpPr>
            <a:cxnSpLocks/>
          </p:cNvCxnSpPr>
          <p:nvPr/>
        </p:nvCxnSpPr>
        <p:spPr>
          <a:xfrm flipH="1">
            <a:off x="7196689" y="5486009"/>
            <a:ext cx="2042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876E3C04-C092-6CE9-3CE5-DCD90299DA65}"/>
              </a:ext>
            </a:extLst>
          </p:cNvPr>
          <p:cNvSpPr txBox="1"/>
          <p:nvPr/>
        </p:nvSpPr>
        <p:spPr>
          <a:xfrm>
            <a:off x="7483475" y="5174117"/>
            <a:ext cx="982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GND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B7E099-1367-78A2-AC02-E4936B7408B1}"/>
              </a:ext>
            </a:extLst>
          </p:cNvPr>
          <p:cNvSpPr txBox="1"/>
          <p:nvPr/>
        </p:nvSpPr>
        <p:spPr>
          <a:xfrm>
            <a:off x="8993368" y="3039270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2N2222</a:t>
            </a:r>
          </a:p>
        </p:txBody>
      </p:sp>
    </p:spTree>
    <p:extLst>
      <p:ext uri="{BB962C8B-B14F-4D97-AF65-F5344CB8AC3E}">
        <p14:creationId xmlns:p14="http://schemas.microsoft.com/office/powerpoint/2010/main" val="97206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36818</TotalTime>
  <Words>11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2025-09-11T20:32:02Z</dcterms:created>
  <dcterms:modified xsi:type="dcterms:W3CDTF">2025-10-07T10:10:03Z</dcterms:modified>
</cp:coreProperties>
</file>