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>
      <p:cViewPr>
        <p:scale>
          <a:sx n="200" d="100"/>
          <a:sy n="200" d="100"/>
        </p:scale>
        <p:origin x="20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://www.wch.cn/download/CH341SER_ZIP.html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52768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 smtClean="0"/>
              <a:t>2018 Moving Rainbow LED Kit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1059597"/>
            <a:chOff x="5410200" y="685800"/>
            <a:chExt cx="1219200" cy="1059597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Arduino 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12901" y="584826"/>
            <a:ext cx="4564063" cy="1534694"/>
            <a:chOff x="1447800" y="461036"/>
            <a:chExt cx="4564063" cy="1534694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564569"/>
              <a:ext cx="4564063" cy="143116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Arduino Nano (CH340 driver)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1/2 breadboard (400 tie points)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USB cable (mini-b)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6</a:t>
              </a:r>
              <a:r>
                <a:rPr lang="en-US" sz="1200" dirty="0" smtClean="0"/>
                <a:t>0 pixel NeoPixel strip with GND (black), 5v (red) and data (yellow)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2 Momentary push buttons and hookup wire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Wall port to USB 5v adapter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Battery pack </a:t>
              </a:r>
              <a:r>
                <a:rPr lang="en-US" sz="1200" smtClean="0"/>
                <a:t>with switch</a:t>
              </a:r>
              <a:endParaRPr lang="en-US" sz="1200" dirty="0" smtClean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09047" y="461036"/>
              <a:ext cx="901699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12752" y="2426247"/>
            <a:ext cx="48577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Download the </a:t>
            </a:r>
            <a:r>
              <a:rPr lang="en-US" sz="1200" dirty="0">
                <a:latin typeface="Arial Narrow" pitchFamily="34" charset="0"/>
              </a:rPr>
              <a:t>Arduino IDE software from https://</a:t>
            </a:r>
            <a:r>
              <a:rPr lang="en-US" sz="1200" dirty="0" err="1">
                <a:latin typeface="Arial Narrow" pitchFamily="34" charset="0"/>
              </a:rPr>
              <a:t>www.arduino.cc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/Main/Software </a:t>
            </a: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4190" y="2294772"/>
            <a:ext cx="402907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1: Download the Arduino Integrated </a:t>
            </a:r>
            <a:r>
              <a:rPr lang="en-US" sz="1000" smtClean="0"/>
              <a:t>Development Environment (IDE)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3094" y="3015394"/>
            <a:ext cx="5572126" cy="1538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86" y="3199323"/>
            <a:ext cx="2024606" cy="7240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084" y="3322361"/>
            <a:ext cx="3292410" cy="38735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238808" y="3516036"/>
            <a:ext cx="698586" cy="144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7" y="3941168"/>
            <a:ext cx="5472258" cy="54961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666641" y="3318982"/>
            <a:ext cx="853827" cy="14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79691" y="2958520"/>
            <a:ext cx="202460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2: Install the NeoPixel Library</a:t>
            </a:r>
            <a:endParaRPr lang="en-US" sz="1000" dirty="0"/>
          </a:p>
        </p:txBody>
      </p:sp>
      <p:sp>
        <p:nvSpPr>
          <p:cNvPr id="28" name="Oval 27"/>
          <p:cNvSpPr/>
          <p:nvPr/>
        </p:nvSpPr>
        <p:spPr>
          <a:xfrm>
            <a:off x="1513016" y="4278029"/>
            <a:ext cx="698586" cy="177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2752" y="4827644"/>
            <a:ext cx="5226048" cy="438201"/>
            <a:chOff x="373018" y="5090266"/>
            <a:chExt cx="4380548" cy="438201"/>
          </a:xfrm>
        </p:grpSpPr>
        <p:sp>
          <p:nvSpPr>
            <p:cNvPr id="29" name="TextBox 28"/>
            <p:cNvSpPr txBox="1"/>
            <p:nvPr/>
          </p:nvSpPr>
          <p:spPr>
            <a:xfrm>
              <a:off x="373018" y="5195706"/>
              <a:ext cx="4380548" cy="332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Download CH341 driver from: </a:t>
              </a:r>
              <a:r>
                <a:rPr lang="en-US" sz="1200" dirty="0">
                  <a:latin typeface="Arial Narrow" pitchFamily="34" charset="0"/>
                  <a:hlinkClick r:id="rId7"/>
                </a:rPr>
                <a:t>http://</a:t>
              </a:r>
              <a:r>
                <a:rPr lang="en-US" sz="1200" dirty="0" smtClean="0">
                  <a:latin typeface="Arial Narrow" pitchFamily="34" charset="0"/>
                  <a:hlinkClick r:id="rId7"/>
                </a:rPr>
                <a:t>www.wch.cn/download/CH341SER_ZIP.html</a:t>
              </a:r>
              <a:r>
                <a:rPr lang="en-US" sz="1200" dirty="0" smtClean="0">
                  <a:latin typeface="Arial Narrow" pitchFamily="34" charset="0"/>
                </a:rPr>
                <a:t> (Chinese)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Step 3: Install the CH340 Driver</a:t>
              </a:r>
              <a:endParaRPr lang="en-US" sz="1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2753" y="7058358"/>
            <a:ext cx="3781423" cy="1372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68315" y="6970192"/>
            <a:ext cx="2663824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5: Run the NeoPixel Example </a:t>
            </a:r>
            <a:r>
              <a:rPr lang="en-US" sz="1000" dirty="0" err="1"/>
              <a:t>s</a:t>
            </a:r>
            <a:r>
              <a:rPr lang="en-US" sz="1000" dirty="0" err="1" smtClean="0"/>
              <a:t>trandtest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5655" y="7528387"/>
            <a:ext cx="2565656" cy="638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691" y="7247235"/>
            <a:ext cx="985964" cy="672507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132139" y="7848600"/>
            <a:ext cx="662779" cy="1730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2276" y="8587249"/>
            <a:ext cx="3771900" cy="4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6726" y="8500764"/>
            <a:ext cx="22923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</a:t>
            </a:r>
            <a:r>
              <a:rPr lang="en-US" sz="1000" dirty="0"/>
              <a:t>6</a:t>
            </a:r>
            <a:r>
              <a:rPr lang="en-US" sz="1000" dirty="0" smtClean="0"/>
              <a:t>: Open the Moving Rainbow Labs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726" y="8681199"/>
            <a:ext cx="375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Open: </a:t>
            </a:r>
            <a:r>
              <a:rPr lang="en-US" sz="1200" dirty="0">
                <a:latin typeface="Arial Narrow" pitchFamily="34" charset="0"/>
              </a:rPr>
              <a:t>http://moving-</a:t>
            </a:r>
            <a:r>
              <a:rPr lang="en-US" sz="1200" dirty="0" err="1">
                <a:latin typeface="Arial Narrow" pitchFamily="34" charset="0"/>
              </a:rPr>
              <a:t>rainbow.readthedocs.io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/latest/README</a:t>
            </a:r>
            <a:r>
              <a:rPr lang="en-US" sz="1200" dirty="0" smtClean="0">
                <a:latin typeface="Arial Narrow" pitchFamily="34" charset="0"/>
              </a:rPr>
              <a:t>/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751" y="5685882"/>
            <a:ext cx="4516126" cy="1143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8313" y="5597717"/>
            <a:ext cx="4332288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Step 4: Set the Board to Nano and Port </a:t>
            </a:r>
            <a:r>
              <a:rPr lang="en-US" sz="1000" smtClean="0"/>
              <a:t>to COM or /dev/cu.wchusbserial1420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378" y="5843592"/>
            <a:ext cx="2242169" cy="735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0201" y="5837308"/>
            <a:ext cx="1695450" cy="9402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94918" y="5809147"/>
            <a:ext cx="79851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8877" y="5857314"/>
            <a:ext cx="163378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Note on Windows the </a:t>
            </a:r>
            <a:br>
              <a:rPr lang="en-US" sz="1050" dirty="0" smtClean="0"/>
            </a:br>
            <a:r>
              <a:rPr lang="en-US" sz="1050" dirty="0" smtClean="0"/>
              <a:t>port name is “COM3”</a:t>
            </a:r>
          </a:p>
          <a:p>
            <a:r>
              <a:rPr lang="en-US" sz="1050" dirty="0"/>
              <a:t>o</a:t>
            </a:r>
            <a:r>
              <a:rPr lang="en-US" sz="1050" dirty="0" smtClean="0"/>
              <a:t>r “COM4”.  On a Mac the</a:t>
            </a:r>
          </a:p>
          <a:p>
            <a:r>
              <a:rPr lang="en-US" sz="1050" dirty="0" smtClean="0"/>
              <a:t>Name will be similar to:</a:t>
            </a:r>
          </a:p>
          <a:p>
            <a:r>
              <a:rPr lang="en-US" sz="1050" dirty="0" smtClean="0"/>
              <a:t>/dev/cu.wchusbserial1420</a:t>
            </a:r>
            <a:endParaRPr lang="en-US" sz="105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51190"/>
              </p:ext>
            </p:extLst>
          </p:nvPr>
        </p:nvGraphicFramePr>
        <p:xfrm>
          <a:off x="4513266" y="6977511"/>
          <a:ext cx="1833564" cy="197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8"/>
                <a:gridCol w="401001"/>
                <a:gridCol w="457200"/>
                <a:gridCol w="461965"/>
              </a:tblGrid>
              <a:tr h="21241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Green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Blue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Yellow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Purple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Orange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Violet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230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Gold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</a:tr>
              <a:tr h="2512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Cyan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255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38150" y="7993373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PIN = 12</a:t>
            </a:r>
            <a:endParaRPr lang="en-US" sz="1100" dirty="0" smtClean="0"/>
          </a:p>
          <a:p>
            <a:r>
              <a:rPr lang="en-US" sz="1100" dirty="0" smtClean="0"/>
              <a:t>Number Pixels = 60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Arial Narrow" charset="0"/>
                <a:ea typeface="Arial Narrow" charset="0"/>
                <a:cs typeface="Arial Narrow" charset="0"/>
              </a:rPr>
              <a:t>NeoPixel Code Examples</a:t>
            </a:r>
            <a:endParaRPr lang="en-US" sz="2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dirty="0" smtClean="0">
                  <a:latin typeface="Arial Narrow" pitchFamily="34" charset="0"/>
                </a:rPr>
                <a:t>#include &lt;Adafruit_NeoPixel.h&gt;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LEDPIN 12 </a:t>
              </a:r>
              <a:r>
                <a:rPr lang="en-US" sz="1200" dirty="0" smtClean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NUMBER_PIXELS 60 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Adafruit_NeoPixel strip = </a:t>
              </a:r>
              <a:r>
                <a:rPr lang="en-US" sz="1200" dirty="0" err="1" smtClean="0">
                  <a:latin typeface="Arial Narrow" pitchFamily="34" charset="0"/>
                </a:rPr>
                <a:t>Adafruit_NeoPixel</a:t>
              </a:r>
              <a:r>
                <a:rPr lang="en-US" sz="1200" dirty="0" smtClean="0">
                  <a:latin typeface="Arial Narrow" pitchFamily="34" charset="0"/>
                </a:rPr>
                <a:t>(NUMBER_PIXELS, LEDPIN, NEO_GRB + NEO_KHZ800);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Preamble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yellow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end the data to the LED strip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Setup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2141501"/>
            <a:chOff x="323850" y="3387264"/>
            <a:chExt cx="5458188" cy="2141501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</a:t>
              </a:r>
              <a:r>
                <a:rPr lang="en-US" sz="1200" dirty="0" smtClean="0"/>
                <a:t>{</a:t>
              </a:r>
            </a:p>
            <a:p>
              <a:r>
                <a:rPr lang="en-US" sz="1200" b="1" dirty="0" smtClean="0"/>
                <a:t>   for</a:t>
              </a:r>
              <a:r>
                <a:rPr lang="en-US" sz="1200" dirty="0" smtClean="0"/>
                <a:t> </a:t>
              </a:r>
              <a:r>
                <a:rPr lang="en-US" sz="1200" dirty="0"/>
                <a:t>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 smtClean="0"/>
                <a:t>i</a:t>
              </a:r>
              <a:r>
                <a:rPr lang="en-US" sz="1200" dirty="0" smtClean="0"/>
                <a:t>&lt;NUMBER_PIXELS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 smtClean="0"/>
                <a:t>++) 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 smtClean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1/10th of a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second </a:t>
              </a:r>
              <a:r>
                <a:rPr lang="mr-IN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off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i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1/10th of a second </a:t>
              </a:r>
              <a:r>
                <a:rPr lang="mr-IN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 smtClean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Moving Pixel</a:t>
              </a:r>
              <a:endParaRPr lang="en-US" sz="1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715000"/>
            <a:ext cx="6019800" cy="3402257"/>
            <a:chOff x="640987" y="7881107"/>
            <a:chExt cx="6019800" cy="3402257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332398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Get the first pixel to flash red </a:t>
              </a:r>
              <a:r>
                <a:rPr lang="en-US" sz="1200" b="1" dirty="0" smtClean="0"/>
                <a:t>on</a:t>
              </a:r>
              <a:r>
                <a:rPr lang="en-US" sz="1200" dirty="0" smtClean="0"/>
                <a:t> for 1 second and </a:t>
              </a:r>
              <a:r>
                <a:rPr lang="en-US" sz="1200" b="1" dirty="0" smtClean="0"/>
                <a:t>off</a:t>
              </a:r>
              <a:r>
                <a:rPr lang="en-US" sz="1200" dirty="0" smtClean="0"/>
                <a:t> for 1 second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Change the speed of flashing to be 1/50</a:t>
              </a:r>
              <a:r>
                <a:rPr lang="en-US" sz="1200" baseline="30000" dirty="0" smtClean="0"/>
                <a:t>th</a:t>
              </a:r>
              <a:r>
                <a:rPr lang="en-US" sz="1200" dirty="0" smtClean="0"/>
                <a:t> of a second on and 1/50</a:t>
              </a:r>
              <a:r>
                <a:rPr lang="en-US" sz="1200" baseline="30000" dirty="0" smtClean="0"/>
                <a:t>th</a:t>
              </a:r>
              <a:r>
                <a:rPr lang="en-US" sz="1200" dirty="0" smtClean="0"/>
                <a:t> of a second off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How fast can you make the first pixel flash?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Can you change the color of the first pixel (red, green, blue)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Run the other NeoPixel example programs (like </a:t>
              </a:r>
              <a:r>
                <a:rPr lang="en-US" sz="1200" dirty="0" err="1" smtClean="0"/>
                <a:t>strandtest</a:t>
              </a:r>
              <a:r>
                <a:rPr lang="en-US" sz="1200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Find Moving Rainbow examples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On moving rainbow github/</a:t>
              </a:r>
              <a:r>
                <a:rPr lang="en-US" sz="1200" dirty="0" err="1" smtClean="0"/>
                <a:t>src</a:t>
              </a:r>
              <a:r>
                <a:rPr lang="en-US" sz="1200" dirty="0" smtClean="0"/>
                <a:t> find hackday-2018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Wire button from D2 and D3 (interrupts) to ground through a momentary push 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Create your own mode pattern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Can you create a game?  Can you trap a moving pixel in a “jail” to get a point?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Can you make a single LED “dot” go half way down the strip and change direction?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Look up  “Arduino </a:t>
              </a:r>
              <a:r>
                <a:rPr lang="en-US" sz="1200" dirty="0" smtClean="0"/>
                <a:t>denouncing”.  Can you find the debounce code in the examples?  What is the </a:t>
              </a:r>
              <a:endParaRPr lang="en-US" sz="12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Look up Arduino Interrupt </a:t>
              </a:r>
              <a:r>
                <a:rPr lang="en-US" sz="1200" dirty="0"/>
                <a:t>S</a:t>
              </a:r>
              <a:r>
                <a:rPr lang="en-US" sz="1200" dirty="0" smtClean="0"/>
                <a:t>ervice </a:t>
              </a:r>
              <a:r>
                <a:rPr lang="en-US" sz="1200" dirty="0"/>
                <a:t>R</a:t>
              </a:r>
              <a:r>
                <a:rPr lang="en-US" sz="1200" dirty="0" smtClean="0"/>
                <a:t>outine on the internet.  Find the ISR in the example code.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Sample Labs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606</Words>
  <Application>Microsoft Macintosh PowerPoint</Application>
  <PresentationFormat>On-screen Show (4:3)</PresentationFormat>
  <Paragraphs>101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Narrow</vt:lpstr>
      <vt:lpstr>Calibri</vt:lpstr>
      <vt:lpstr>Arial</vt:lpstr>
      <vt:lpstr>Office Theme</vt:lpstr>
      <vt:lpstr>2018 Moving Rainbow LED Kit</vt:lpstr>
      <vt:lpstr>NeoPixel Code Examples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30</cp:revision>
  <cp:lastPrinted>2018-01-12T00:00:56Z</cp:lastPrinted>
  <dcterms:created xsi:type="dcterms:W3CDTF">2016-10-22T11:43:46Z</dcterms:created>
  <dcterms:modified xsi:type="dcterms:W3CDTF">2018-10-27T12:05:59Z</dcterms:modified>
</cp:coreProperties>
</file>