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6"/>
  </p:normalViewPr>
  <p:slideViewPr>
    <p:cSldViewPr>
      <p:cViewPr>
        <p:scale>
          <a:sx n="150" d="100"/>
          <a:sy n="150" d="100"/>
        </p:scale>
        <p:origin x="942" y="-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7F16E-4C38-1E41-84AF-AA19D4DCBAA8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63615-A684-9944-92F1-EF5928053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8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63615-A684-9944-92F1-EF5928053B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78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7CF7C-1FA5-40F9-B14A-8E1D58938A8E}" type="datetimeFigureOut">
              <a:rPr lang="en-US" smtClean="0"/>
              <a:t>10/24/2019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hyperlink" Target="http://www.wch.cn/download/CH341SER_ZIP.html" TargetMode="External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0"/>
            <a:ext cx="5276850" cy="609600"/>
          </a:xfrm>
        </p:spPr>
        <p:txBody>
          <a:bodyPr>
            <a:normAutofit/>
          </a:bodyPr>
          <a:lstStyle/>
          <a:p>
            <a:pPr marL="742950" indent="-742950"/>
            <a:r>
              <a:rPr lang="en-US" sz="2400" b="1" dirty="0"/>
              <a:t>2019 </a:t>
            </a:r>
            <a:r>
              <a:rPr lang="en-US" sz="2400" b="1" dirty="0" err="1"/>
              <a:t>IoTHackDay</a:t>
            </a:r>
            <a:r>
              <a:rPr lang="en-US" sz="2400" b="1" dirty="0"/>
              <a:t> LED Kit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228600" y="201304"/>
            <a:ext cx="1219200" cy="1059597"/>
            <a:chOff x="5410200" y="685800"/>
            <a:chExt cx="1219200" cy="1059597"/>
          </a:xfrm>
        </p:grpSpPr>
        <p:grpSp>
          <p:nvGrpSpPr>
            <p:cNvPr id="7" name="Group 6"/>
            <p:cNvGrpSpPr/>
            <p:nvPr/>
          </p:nvGrpSpPr>
          <p:grpSpPr>
            <a:xfrm>
              <a:off x="5410200" y="685800"/>
              <a:ext cx="866062" cy="228600"/>
              <a:chOff x="180975" y="304800"/>
              <a:chExt cx="866062" cy="228600"/>
            </a:xfrm>
          </p:grpSpPr>
          <p:pic>
            <p:nvPicPr>
              <p:cNvPr id="8" name="Picture 6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33400" y="304800"/>
                <a:ext cx="513637" cy="228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9" name="Straight Connector 8"/>
              <p:cNvCxnSpPr/>
              <p:nvPr/>
            </p:nvCxnSpPr>
            <p:spPr>
              <a:xfrm>
                <a:off x="338138" y="304800"/>
                <a:ext cx="3048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38125" y="381000"/>
                <a:ext cx="3048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80975" y="457200"/>
                <a:ext cx="3048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80975" y="533400"/>
                <a:ext cx="3048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5486400" y="914400"/>
              <a:ext cx="1143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Arduino Moving Rainbow</a:t>
              </a:r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1537597" y="696085"/>
            <a:ext cx="4564063" cy="1338042"/>
            <a:chOff x="1447800" y="651248"/>
            <a:chExt cx="4564063" cy="1338042"/>
          </a:xfrm>
        </p:grpSpPr>
        <p:sp>
          <p:nvSpPr>
            <p:cNvPr id="4" name="TextBox 3"/>
            <p:cNvSpPr txBox="1"/>
            <p:nvPr/>
          </p:nvSpPr>
          <p:spPr>
            <a:xfrm>
              <a:off x="1447800" y="742795"/>
              <a:ext cx="4564063" cy="1246495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tIns="91440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dirty="0"/>
                <a:t>Arduino Nano (CH340 driver)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/>
                <a:t>1/2 breadboard (400 tie points)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/>
                <a:t>USB cable (mini-b)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/>
                <a:t>60-pixel NeoPixel strip with GND (black), 5v (red) and data (yellow)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/>
                <a:t>Momentary push buttons and wire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/>
                <a:t>5v USB wall charger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1524000" y="651248"/>
              <a:ext cx="914400" cy="183093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Kit Contents</a:t>
              </a:r>
              <a:endParaRPr lang="en-US" sz="1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70709" y="2250764"/>
            <a:ext cx="4857750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 Narrow" pitchFamily="34" charset="0"/>
              </a:rPr>
              <a:t>Download the Arduino IDE software from https://</a:t>
            </a:r>
            <a:r>
              <a:rPr lang="en-US" sz="1200" dirty="0" err="1">
                <a:latin typeface="Arial Narrow" pitchFamily="34" charset="0"/>
              </a:rPr>
              <a:t>www.arduino.cc</a:t>
            </a:r>
            <a:r>
              <a:rPr lang="en-US" sz="1200" dirty="0">
                <a:latin typeface="Arial Narrow" pitchFamily="34" charset="0"/>
              </a:rPr>
              <a:t>/</a:t>
            </a:r>
            <a:r>
              <a:rPr lang="en-US" sz="1200" dirty="0" err="1">
                <a:latin typeface="Arial Narrow" pitchFamily="34" charset="0"/>
              </a:rPr>
              <a:t>en</a:t>
            </a:r>
            <a:r>
              <a:rPr lang="en-US" sz="1200" dirty="0">
                <a:latin typeface="Arial Narrow" pitchFamily="34" charset="0"/>
              </a:rPr>
              <a:t>/Main/Software 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442147" y="2119289"/>
            <a:ext cx="4029076" cy="18309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Step 1: Download the Arduino Integrated </a:t>
            </a:r>
            <a:r>
              <a:rPr lang="en-US" sz="1000"/>
              <a:t>Development Environment (IDE)</a:t>
            </a:r>
            <a:endParaRPr lang="en-US" sz="1000" dirty="0"/>
          </a:p>
        </p:txBody>
      </p:sp>
      <p:sp>
        <p:nvSpPr>
          <p:cNvPr id="19" name="TextBox 18"/>
          <p:cNvSpPr txBox="1"/>
          <p:nvPr/>
        </p:nvSpPr>
        <p:spPr>
          <a:xfrm>
            <a:off x="370709" y="2730647"/>
            <a:ext cx="5572126" cy="15382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 dirty="0">
              <a:latin typeface="Arial Narrow" pitchFamily="34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901" y="2914576"/>
            <a:ext cx="2024606" cy="72407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9699" y="3037614"/>
            <a:ext cx="3292410" cy="387350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5186423" y="3231289"/>
            <a:ext cx="698586" cy="1449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752" y="3656421"/>
            <a:ext cx="5472258" cy="549615"/>
          </a:xfrm>
          <a:prstGeom prst="rect">
            <a:avLst/>
          </a:prstGeom>
        </p:spPr>
      </p:pic>
      <p:sp>
        <p:nvSpPr>
          <p:cNvPr id="25" name="Oval 24"/>
          <p:cNvSpPr/>
          <p:nvPr/>
        </p:nvSpPr>
        <p:spPr>
          <a:xfrm>
            <a:off x="1614256" y="3034235"/>
            <a:ext cx="853827" cy="14340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427306" y="2673773"/>
            <a:ext cx="2024606" cy="18309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Step 2: Install the NeoPixel Library</a:t>
            </a:r>
          </a:p>
        </p:txBody>
      </p:sp>
      <p:sp>
        <p:nvSpPr>
          <p:cNvPr id="28" name="Oval 27"/>
          <p:cNvSpPr/>
          <p:nvPr/>
        </p:nvSpPr>
        <p:spPr>
          <a:xfrm>
            <a:off x="1460631" y="3993282"/>
            <a:ext cx="698586" cy="177527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/>
          <p:cNvGrpSpPr/>
          <p:nvPr/>
        </p:nvGrpSpPr>
        <p:grpSpPr>
          <a:xfrm>
            <a:off x="309668" y="4352899"/>
            <a:ext cx="5226048" cy="438201"/>
            <a:chOff x="373018" y="5090266"/>
            <a:chExt cx="4380548" cy="438201"/>
          </a:xfrm>
        </p:grpSpPr>
        <p:sp>
          <p:nvSpPr>
            <p:cNvPr id="29" name="TextBox 28"/>
            <p:cNvSpPr txBox="1"/>
            <p:nvPr/>
          </p:nvSpPr>
          <p:spPr>
            <a:xfrm>
              <a:off x="373018" y="5195706"/>
              <a:ext cx="4380548" cy="33276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tIns="91440" rtlCol="0">
              <a:noAutofit/>
            </a:bodyPr>
            <a:lstStyle/>
            <a:p>
              <a:r>
                <a:rPr lang="en-US" sz="1200" dirty="0">
                  <a:latin typeface="Arial Narrow" pitchFamily="34" charset="0"/>
                </a:rPr>
                <a:t>Download CH341 driver from: </a:t>
              </a:r>
              <a:r>
                <a:rPr lang="en-US" sz="1200" dirty="0">
                  <a:latin typeface="Arial Narrow" pitchFamily="34" charset="0"/>
                  <a:hlinkClick r:id="rId7"/>
                </a:rPr>
                <a:t>http://www.wch.cn/download/CH341SER_ZIP.html</a:t>
              </a:r>
              <a:r>
                <a:rPr lang="en-US" sz="1200" dirty="0">
                  <a:latin typeface="Arial Narrow" pitchFamily="34" charset="0"/>
                </a:rPr>
                <a:t> (Chinese)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36563" y="5090266"/>
              <a:ext cx="1987550" cy="183093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Step 3: Install the CH340 Driver</a:t>
              </a: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34273" y="6907783"/>
            <a:ext cx="4387848" cy="13362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tIns="91440" rtlCol="0">
            <a:noAutofit/>
          </a:bodyPr>
          <a:lstStyle/>
          <a:p>
            <a:endParaRPr lang="en-US" sz="1200" dirty="0">
              <a:latin typeface="Arial Narrow" pitchFamily="34" charset="0"/>
            </a:endParaRPr>
          </a:p>
        </p:txBody>
      </p:sp>
      <p:sp>
        <p:nvSpPr>
          <p:cNvPr id="36" name="Rounded Rectangle 35"/>
          <p:cNvSpPr/>
          <p:nvPr/>
        </p:nvSpPr>
        <p:spPr>
          <a:xfrm>
            <a:off x="389835" y="6819617"/>
            <a:ext cx="2663824" cy="18309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Step 5: Run the NeoPixel Example </a:t>
            </a:r>
            <a:r>
              <a:rPr lang="en-US" sz="1000" dirty="0" err="1"/>
              <a:t>Strandtest</a:t>
            </a:r>
            <a:endParaRPr lang="en-US" sz="1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91334" y="7416269"/>
            <a:ext cx="3035159" cy="75497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8572" y="7110427"/>
            <a:ext cx="1147761" cy="782866"/>
          </a:xfrm>
          <a:prstGeom prst="rect">
            <a:avLst/>
          </a:prstGeom>
        </p:spPr>
      </p:pic>
      <p:sp>
        <p:nvSpPr>
          <p:cNvPr id="37" name="Oval 36"/>
          <p:cNvSpPr/>
          <p:nvPr/>
        </p:nvSpPr>
        <p:spPr>
          <a:xfrm>
            <a:off x="3506961" y="7850933"/>
            <a:ext cx="834160" cy="13112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343796" y="8436674"/>
            <a:ext cx="3771900" cy="4046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en-US" sz="1200" dirty="0">
              <a:latin typeface="Arial Narrow" pitchFamily="34" charset="0"/>
            </a:endParaRPr>
          </a:p>
        </p:txBody>
      </p:sp>
      <p:sp>
        <p:nvSpPr>
          <p:cNvPr id="41" name="Rounded Rectangle 40"/>
          <p:cNvSpPr/>
          <p:nvPr/>
        </p:nvSpPr>
        <p:spPr>
          <a:xfrm>
            <a:off x="388246" y="8350189"/>
            <a:ext cx="2292350" cy="18309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Step 6: Open the Moving Rainbow Labs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88246" y="8530624"/>
            <a:ext cx="3757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 Narrow" pitchFamily="34" charset="0"/>
              </a:rPr>
              <a:t>Open: http://moving-</a:t>
            </a:r>
            <a:r>
              <a:rPr lang="en-US" sz="1200" dirty="0" err="1">
                <a:latin typeface="Arial Narrow" pitchFamily="34" charset="0"/>
              </a:rPr>
              <a:t>rainbow.readthedocs.io</a:t>
            </a:r>
            <a:r>
              <a:rPr lang="en-US" sz="1200" dirty="0">
                <a:latin typeface="Arial Narrow" pitchFamily="34" charset="0"/>
              </a:rPr>
              <a:t>/</a:t>
            </a:r>
            <a:r>
              <a:rPr lang="en-US" sz="1200" dirty="0" err="1">
                <a:latin typeface="Arial Narrow" pitchFamily="34" charset="0"/>
              </a:rPr>
              <a:t>en</a:t>
            </a:r>
            <a:r>
              <a:rPr lang="en-US" sz="1200" dirty="0">
                <a:latin typeface="Arial Narrow" pitchFamily="34" charset="0"/>
              </a:rPr>
              <a:t>/latest/README/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31843" y="4922704"/>
            <a:ext cx="5403033" cy="17848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tIns="91440" rtlCol="0">
            <a:noAutofit/>
          </a:bodyPr>
          <a:lstStyle/>
          <a:p>
            <a:endParaRPr lang="en-US" sz="1200" dirty="0">
              <a:latin typeface="Arial Narrow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86806" y="4835663"/>
            <a:ext cx="5275303" cy="18309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Step 4: Set Processor, Board to Nano and Port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0115" y="5075419"/>
            <a:ext cx="2242169" cy="73533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48881" y="5102955"/>
            <a:ext cx="1695450" cy="94025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071965" y="5051198"/>
            <a:ext cx="798515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52C172-7FA0-4F47-BD4F-001EAB56E327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26022" r="20170" b="57926"/>
          <a:stretch/>
        </p:blipFill>
        <p:spPr>
          <a:xfrm>
            <a:off x="690563" y="6111150"/>
            <a:ext cx="3658854" cy="43484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09537"/>
            <a:ext cx="6172200" cy="316901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latin typeface="Arial Narrow" charset="0"/>
                <a:ea typeface="Arial Narrow" charset="0"/>
                <a:cs typeface="Arial Narrow" charset="0"/>
              </a:rPr>
              <a:t>NeoPixel Code Examples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17500" y="545259"/>
            <a:ext cx="6096000" cy="1026431"/>
            <a:chOff x="333012" y="3025479"/>
            <a:chExt cx="6096000" cy="1026431"/>
          </a:xfrm>
        </p:grpSpPr>
        <p:sp>
          <p:nvSpPr>
            <p:cNvPr id="4" name="TextBox 3"/>
            <p:cNvSpPr txBox="1"/>
            <p:nvPr/>
          </p:nvSpPr>
          <p:spPr>
            <a:xfrm>
              <a:off x="333012" y="3097803"/>
              <a:ext cx="6096000" cy="9541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800" dirty="0">
                <a:latin typeface="Arial Narrow" pitchFamily="34" charset="0"/>
              </a:endParaRPr>
            </a:p>
            <a:p>
              <a:r>
                <a:rPr lang="en-US" sz="1200" dirty="0">
                  <a:latin typeface="Arial Narrow" pitchFamily="34" charset="0"/>
                </a:rPr>
                <a:t>#include &lt;Adafruit_NeoPixel.h&gt;</a:t>
              </a:r>
            </a:p>
            <a:p>
              <a:r>
                <a:rPr lang="en-US" sz="1200" dirty="0">
                  <a:latin typeface="Arial Narrow" pitchFamily="34" charset="0"/>
                </a:rPr>
                <a:t>#define LEDPIN 12 </a:t>
              </a:r>
              <a:r>
                <a:rPr lang="en-US" sz="1200" dirty="0">
                  <a:solidFill>
                    <a:srgbClr val="00B050"/>
                  </a:solidFill>
                  <a:latin typeface="Arial Narrow" pitchFamily="34" charset="0"/>
                </a:rPr>
                <a:t>// connect the Data from the strip to this pin on the Arduino</a:t>
              </a:r>
            </a:p>
            <a:p>
              <a:r>
                <a:rPr lang="en-US" sz="1200" dirty="0">
                  <a:latin typeface="Arial Narrow" pitchFamily="34" charset="0"/>
                </a:rPr>
                <a:t>#define NUMBER_PIXELS 60 /</a:t>
              </a:r>
              <a:r>
                <a:rPr lang="en-US" sz="1200" dirty="0">
                  <a:solidFill>
                    <a:srgbClr val="00B050"/>
                  </a:solidFill>
                  <a:latin typeface="Arial Narrow" pitchFamily="34" charset="0"/>
                </a:rPr>
                <a:t>/ the number of pixels in your LED strip</a:t>
              </a:r>
            </a:p>
            <a:p>
              <a:r>
                <a:rPr lang="en-US" sz="1200" dirty="0">
                  <a:latin typeface="Arial Narrow" pitchFamily="34" charset="0"/>
                </a:rPr>
                <a:t>Adafruit_NeoPixel strip = </a:t>
              </a:r>
              <a:r>
                <a:rPr lang="en-US" sz="1200" dirty="0" err="1">
                  <a:latin typeface="Arial Narrow" pitchFamily="34" charset="0"/>
                </a:rPr>
                <a:t>Adafruit_NeoPixel</a:t>
              </a:r>
              <a:r>
                <a:rPr lang="en-US" sz="1200" dirty="0">
                  <a:latin typeface="Arial Narrow" pitchFamily="34" charset="0"/>
                </a:rPr>
                <a:t>(NUMBER_PIXELS, LEDPIN, NEO_GRB + NEO_KHZ800);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00050" y="3025479"/>
              <a:ext cx="1123950" cy="183093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/>
                <a:t>Sample Preamble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23850" y="1708348"/>
            <a:ext cx="5448300" cy="1381763"/>
            <a:chOff x="342900" y="5060118"/>
            <a:chExt cx="5448300" cy="1381763"/>
          </a:xfrm>
        </p:grpSpPr>
        <p:sp>
          <p:nvSpPr>
            <p:cNvPr id="5" name="TextBox 4"/>
            <p:cNvSpPr txBox="1"/>
            <p:nvPr/>
          </p:nvSpPr>
          <p:spPr>
            <a:xfrm>
              <a:off x="342900" y="5118442"/>
              <a:ext cx="5448300" cy="13234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800" dirty="0">
                <a:latin typeface="Arial Narrow" pitchFamily="34" charset="0"/>
              </a:endParaRPr>
            </a:p>
            <a:p>
              <a:r>
                <a:rPr lang="en-US" sz="1200" b="1" dirty="0">
                  <a:latin typeface="Arial" charset="0"/>
                  <a:ea typeface="Arial" charset="0"/>
                  <a:cs typeface="Arial" charset="0"/>
                </a:rPr>
                <a:t>void setup() </a:t>
              </a:r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{</a:t>
              </a:r>
            </a:p>
            <a:p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  strip.begin(); </a:t>
              </a:r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initialize all the variables </a:t>
              </a:r>
              <a:r>
                <a:rPr lang="mr-IN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–</a:t>
              </a:r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don’t forget this line!</a:t>
              </a:r>
            </a:p>
            <a:p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  </a:t>
              </a:r>
              <a:r>
                <a:rPr lang="en-US" sz="1200" dirty="0" err="1">
                  <a:latin typeface="Arial" charset="0"/>
                  <a:ea typeface="Arial" charset="0"/>
                  <a:cs typeface="Arial" charset="0"/>
                </a:rPr>
                <a:t>strip.setPixelColor</a:t>
              </a:r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(0, 255, 125, 0); </a:t>
              </a:r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set pixel 0 to be yellow</a:t>
              </a:r>
            </a:p>
            <a:p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  strip.show(); </a:t>
              </a:r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send the data to the LED strip </a:t>
              </a:r>
              <a:r>
                <a:rPr lang="mr-IN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–</a:t>
              </a:r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must do this after any change</a:t>
              </a:r>
            </a:p>
            <a:p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  delay(1000); </a:t>
              </a:r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// wait 1 second</a:t>
              </a:r>
            </a:p>
            <a:p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}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87350" y="5060118"/>
              <a:ext cx="1123950" cy="183093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/>
                <a:t>Sample Setup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13962" y="3228553"/>
            <a:ext cx="5458188" cy="1772169"/>
            <a:chOff x="323850" y="3387264"/>
            <a:chExt cx="5458188" cy="1772169"/>
          </a:xfrm>
        </p:grpSpPr>
        <p:sp>
          <p:nvSpPr>
            <p:cNvPr id="12" name="TextBox 11"/>
            <p:cNvSpPr txBox="1"/>
            <p:nvPr/>
          </p:nvSpPr>
          <p:spPr>
            <a:xfrm>
              <a:off x="323850" y="3466662"/>
              <a:ext cx="5458188" cy="16927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800" dirty="0">
                <a:latin typeface="Arial Narrow" pitchFamily="34" charset="0"/>
              </a:endParaRPr>
            </a:p>
            <a:p>
              <a:r>
                <a:rPr lang="en-US" sz="1200" b="1" dirty="0"/>
                <a:t>void</a:t>
              </a:r>
              <a:r>
                <a:rPr lang="en-US" sz="1200" dirty="0"/>
                <a:t> </a:t>
              </a:r>
              <a:r>
                <a:rPr lang="en-US" sz="1200" b="1" dirty="0"/>
                <a:t>loop</a:t>
              </a:r>
              <a:r>
                <a:rPr lang="en-US" sz="1200" dirty="0"/>
                <a:t>() {</a:t>
              </a:r>
            </a:p>
            <a:p>
              <a:r>
                <a:rPr lang="en-US" sz="1200" b="1" dirty="0"/>
                <a:t>   for</a:t>
              </a:r>
              <a:r>
                <a:rPr lang="en-US" sz="1200" dirty="0"/>
                <a:t> (</a:t>
              </a:r>
              <a:r>
                <a:rPr lang="en-US" sz="1200" b="1" dirty="0" err="1"/>
                <a:t>int</a:t>
              </a:r>
              <a:r>
                <a:rPr lang="en-US" sz="1200" dirty="0"/>
                <a:t> </a:t>
              </a:r>
              <a:r>
                <a:rPr lang="en-US" sz="1200" dirty="0" err="1"/>
                <a:t>i</a:t>
              </a:r>
              <a:r>
                <a:rPr lang="en-US" sz="1200" dirty="0"/>
                <a:t>=0; </a:t>
              </a:r>
              <a:r>
                <a:rPr lang="en-US" sz="1200" dirty="0" err="1"/>
                <a:t>i</a:t>
              </a:r>
              <a:r>
                <a:rPr lang="en-US" sz="1200" dirty="0"/>
                <a:t>&lt;NUMBER_PIXELS; </a:t>
              </a:r>
              <a:r>
                <a:rPr lang="en-US" sz="1200" dirty="0" err="1"/>
                <a:t>i</a:t>
              </a:r>
              <a:r>
                <a:rPr lang="en-US" sz="1200" dirty="0"/>
                <a:t>++) {</a:t>
              </a:r>
            </a:p>
            <a:p>
              <a:r>
                <a:rPr lang="en-US" sz="1200" dirty="0"/>
                <a:t>       </a:t>
              </a:r>
              <a:r>
                <a:rPr lang="en-US" sz="1200" dirty="0" err="1">
                  <a:latin typeface="Arial" charset="0"/>
                  <a:ea typeface="Arial" charset="0"/>
                  <a:cs typeface="Arial" charset="0"/>
                </a:rPr>
                <a:t>strip.setPixelColor</a:t>
              </a:r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(</a:t>
              </a:r>
              <a:r>
                <a:rPr lang="en-US" sz="1200" dirty="0" err="1">
                  <a:latin typeface="Arial" charset="0"/>
                  <a:ea typeface="Arial" charset="0"/>
                  <a:cs typeface="Arial" charset="0"/>
                </a:rPr>
                <a:t>i</a:t>
              </a:r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, 255, 0, 0); </a:t>
              </a:r>
              <a:r>
                <a:rPr lang="en-US" sz="12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turn the "</a:t>
              </a:r>
              <a:r>
                <a:rPr lang="en-US" sz="1200" i="1" dirty="0" err="1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i"th</a:t>
              </a:r>
              <a:r>
                <a:rPr lang="en-US" sz="12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pixel on</a:t>
              </a:r>
              <a:endParaRPr lang="en-US" sz="12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     </a:t>
              </a:r>
              <a:r>
                <a:rPr lang="en-US" sz="1200" dirty="0" err="1">
                  <a:latin typeface="Arial" charset="0"/>
                  <a:ea typeface="Arial" charset="0"/>
                  <a:cs typeface="Arial" charset="0"/>
                </a:rPr>
                <a:t>strip.show</a:t>
              </a:r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();  </a:t>
              </a:r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send the data to the LED strip</a:t>
              </a:r>
              <a:endParaRPr lang="en-US" sz="1200" dirty="0">
                <a:latin typeface="Arial" charset="0"/>
                <a:ea typeface="Arial" charset="0"/>
                <a:cs typeface="Arial" charset="0"/>
              </a:endParaRPr>
            </a:p>
            <a:p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      delay(100);  </a:t>
              </a:r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</a:t>
              </a:r>
              <a:r>
                <a:rPr lang="en-US" sz="12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wait 1/10th of a second </a:t>
              </a:r>
              <a:r>
                <a:rPr lang="mr-IN" sz="12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–</a:t>
              </a:r>
              <a:r>
                <a:rPr lang="en-US" sz="12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a lower number makes it go faster</a:t>
              </a:r>
              <a:endParaRPr lang="en-US" sz="12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      </a:t>
              </a:r>
              <a:r>
                <a:rPr lang="en-US" sz="1200" dirty="0" err="1">
                  <a:latin typeface="Arial" charset="0"/>
                  <a:ea typeface="Arial" charset="0"/>
                  <a:cs typeface="Arial" charset="0"/>
                </a:rPr>
                <a:t>strip.setPixelColor</a:t>
              </a:r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(</a:t>
              </a:r>
              <a:r>
                <a:rPr lang="en-US" sz="1200" dirty="0" err="1">
                  <a:latin typeface="Arial" charset="0"/>
                  <a:ea typeface="Arial" charset="0"/>
                  <a:cs typeface="Arial" charset="0"/>
                </a:rPr>
                <a:t>i</a:t>
              </a:r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, 0, 0, 0); </a:t>
              </a:r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</a:t>
              </a:r>
              <a:r>
                <a:rPr lang="en-US" sz="12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turn the "</a:t>
              </a:r>
              <a:r>
                <a:rPr lang="en-US" sz="1200" i="1" dirty="0" err="1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i"th</a:t>
              </a:r>
              <a:r>
                <a:rPr lang="en-US" sz="12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pixel off</a:t>
              </a:r>
              <a:endParaRPr lang="en-US" sz="12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   }</a:t>
              </a:r>
            </a:p>
            <a:p>
              <a:r>
                <a:rPr lang="en-US" sz="1200" dirty="0"/>
                <a:t>}</a:t>
              </a:r>
              <a:endParaRPr lang="en-US" sz="1200" dirty="0">
                <a:latin typeface="Arial Narrow" pitchFamily="34" charset="0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84538" y="3387264"/>
              <a:ext cx="1536700" cy="183093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/>
                <a:t>Sample Moving Pixel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13962" y="5105520"/>
            <a:ext cx="6019800" cy="3586923"/>
            <a:chOff x="640987" y="7881107"/>
            <a:chExt cx="6019800" cy="3586923"/>
          </a:xfrm>
        </p:grpSpPr>
        <p:sp>
          <p:nvSpPr>
            <p:cNvPr id="30" name="TextBox 29"/>
            <p:cNvSpPr txBox="1"/>
            <p:nvPr/>
          </p:nvSpPr>
          <p:spPr>
            <a:xfrm>
              <a:off x="640987" y="7959377"/>
              <a:ext cx="6019800" cy="3508653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tIns="137160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sz="1200" dirty="0"/>
                <a:t>Learn how to solder solid wires to ends of battery pack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/>
                <a:t>Hook up battery to breadboard rails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/>
                <a:t>Hook up LED circuit in series with 330 ohm resistor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/>
                <a:t>Add a button to turn on and off the LED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/>
                <a:t>Plug in Arduino Nano to breadboard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/>
                <a:t>Connect 5v and GND wires and verify the LEDs on Arduino work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/>
                <a:t>Download Arduino IDE software and plug in USB cable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/>
                <a:t>Get "blink" lab to work (configure board and port) and use upload button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/>
                <a:t>Change the “delay” time in the blink lab from 10 to 1000 milliseconds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/>
                <a:t>Download NeoPixel libraries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/>
                <a:t>Connect NeoPixel strip to pin 12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/>
                <a:t>Run NeoPixel example programs (</a:t>
              </a:r>
              <a:r>
                <a:rPr lang="en-US" sz="1200" dirty="0" err="1"/>
                <a:t>strandtest</a:t>
              </a:r>
              <a:r>
                <a:rPr lang="en-US" sz="1200" dirty="0"/>
                <a:t>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/>
                <a:t>Find Moving Rainbow examples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/>
                <a:t>Work though various examples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/>
                <a:t>On moving rainbow github/</a:t>
              </a:r>
              <a:r>
                <a:rPr lang="en-US" sz="1200" dirty="0" err="1"/>
                <a:t>src</a:t>
              </a:r>
              <a:r>
                <a:rPr lang="en-US" sz="1200" dirty="0"/>
                <a:t> find mini-maker-fair LED strip two buttons program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/>
                <a:t>Wire button from D2 (interrupt) to ground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/>
                <a:t>Try all the modes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/>
                <a:t>Create your own mode pattern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727438" y="7881107"/>
              <a:ext cx="914400" cy="154777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Sample Labs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7770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1505</TotalTime>
  <Words>562</Words>
  <Application>Microsoft Office PowerPoint</Application>
  <PresentationFormat>On-screen Show (4:3)</PresentationFormat>
  <Paragraphs>63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 Narrow</vt:lpstr>
      <vt:lpstr>Calibri</vt:lpstr>
      <vt:lpstr>Office Theme</vt:lpstr>
      <vt:lpstr>2019 IoTHackDay LED Kit</vt:lpstr>
      <vt:lpstr>NeoPixel Code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HackDay Kit Inventory</dc:title>
  <dc:creator>Dan McCreary</dc:creator>
  <cp:lastModifiedBy>Dan</cp:lastModifiedBy>
  <cp:revision>24</cp:revision>
  <cp:lastPrinted>2018-12-08T18:59:22Z</cp:lastPrinted>
  <dcterms:created xsi:type="dcterms:W3CDTF">2016-10-22T11:43:46Z</dcterms:created>
  <dcterms:modified xsi:type="dcterms:W3CDTF">2019-10-25T02:10:29Z</dcterms:modified>
</cp:coreProperties>
</file>