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09CA-93B5-47FC-929D-7029DE6D8B6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388-40F6-4546-BC34-02399AD0FC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276600" y="5353705"/>
            <a:ext cx="1981200" cy="1054953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Denouncing buttons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Alarms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Bluetooth communications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Stepper motors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04800" y="5181600"/>
            <a:ext cx="2057400" cy="935474"/>
          </a:xfrm>
          <a:prstGeom prst="roundRect">
            <a:avLst>
              <a:gd name="adj" fmla="val 134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Using headphones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Play a melody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Synthesizer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Amplification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0"/>
            <a:ext cx="4152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Arial Narrow" pitchFamily="34" charset="0"/>
              </a:rPr>
              <a:t>CoderDojo Arduino Labs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1162705"/>
            <a:ext cx="2362200" cy="3325416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S2</a:t>
            </a:r>
            <a:r>
              <a:rPr lang="en-US" sz="1200" dirty="0">
                <a:solidFill>
                  <a:schemeClr val="tx1"/>
                </a:solidFill>
              </a:rPr>
              <a:t>: Reading a Potentiometer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S3</a:t>
            </a:r>
            <a:r>
              <a:rPr lang="en-US" sz="1200" dirty="0">
                <a:solidFill>
                  <a:schemeClr val="tx1"/>
                </a:solidFill>
              </a:rPr>
              <a:t>: Driving and RGB LED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S4</a:t>
            </a:r>
            <a:r>
              <a:rPr lang="en-US" sz="1200" dirty="0">
                <a:solidFill>
                  <a:schemeClr val="tx1"/>
                </a:solidFill>
              </a:rPr>
              <a:t>: Driving Multiple LEDs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S5</a:t>
            </a:r>
            <a:r>
              <a:rPr lang="en-US" sz="1200" dirty="0">
                <a:solidFill>
                  <a:schemeClr val="tx1"/>
                </a:solidFill>
              </a:rPr>
              <a:t>: Push Buttons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S6</a:t>
            </a:r>
            <a:r>
              <a:rPr lang="en-US" sz="1200" dirty="0">
                <a:solidFill>
                  <a:schemeClr val="tx1"/>
                </a:solidFill>
              </a:rPr>
              <a:t>: Reading a Photo Resistor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S7</a:t>
            </a:r>
            <a:r>
              <a:rPr lang="en-US" sz="1200" dirty="0">
                <a:solidFill>
                  <a:schemeClr val="tx1"/>
                </a:solidFill>
              </a:rPr>
              <a:t>: Reading a Temperature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Sensor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S8</a:t>
            </a:r>
            <a:r>
              <a:rPr lang="en-US" sz="1200" dirty="0">
                <a:solidFill>
                  <a:schemeClr val="tx1"/>
                </a:solidFill>
              </a:rPr>
              <a:t>: Driving a Servo Motor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S9</a:t>
            </a:r>
            <a:r>
              <a:rPr lang="en-US" sz="1200" dirty="0">
                <a:solidFill>
                  <a:schemeClr val="tx1"/>
                </a:solidFill>
              </a:rPr>
              <a:t>: Using a Flex Sensor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S10</a:t>
            </a:r>
            <a:r>
              <a:rPr lang="en-US" sz="1200" dirty="0">
                <a:solidFill>
                  <a:schemeClr val="tx1"/>
                </a:solidFill>
              </a:rPr>
              <a:t>: Reading a Soft 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Potentiometer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S11</a:t>
            </a:r>
            <a:r>
              <a:rPr lang="en-US" sz="1200" dirty="0">
                <a:solidFill>
                  <a:schemeClr val="tx1"/>
                </a:solidFill>
              </a:rPr>
              <a:t>: Using a Buzzer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S12</a:t>
            </a:r>
            <a:r>
              <a:rPr lang="en-US" sz="1200" dirty="0">
                <a:solidFill>
                  <a:schemeClr val="tx1"/>
                </a:solidFill>
              </a:rPr>
              <a:t>: Driving a Motor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S13</a:t>
            </a:r>
            <a:r>
              <a:rPr lang="en-US" sz="1200" dirty="0">
                <a:solidFill>
                  <a:schemeClr val="tx1"/>
                </a:solidFill>
              </a:rPr>
              <a:t>: Using Relays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S14</a:t>
            </a:r>
            <a:r>
              <a:rPr lang="en-US" sz="1200" dirty="0">
                <a:solidFill>
                  <a:schemeClr val="tx1"/>
                </a:solidFill>
              </a:rPr>
              <a:t>: Using a Shift Register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S15</a:t>
            </a:r>
            <a:r>
              <a:rPr lang="en-US" sz="1200" dirty="0">
                <a:solidFill>
                  <a:schemeClr val="tx1"/>
                </a:solidFill>
              </a:rPr>
              <a:t>: Using an LCD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S16</a:t>
            </a:r>
            <a:r>
              <a:rPr lang="en-US" sz="1200" dirty="0">
                <a:solidFill>
                  <a:schemeClr val="tx1"/>
                </a:solidFill>
              </a:rPr>
              <a:t>: Simon Says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33800" y="762000"/>
            <a:ext cx="14224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1: Blink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934105"/>
            <a:ext cx="1904999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SparkFun Inventors Kit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19800" y="1086505"/>
            <a:ext cx="2590800" cy="2781240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M2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Driving a Motor with a transistor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M3: Motor speed lab with a motor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</a:t>
            </a:r>
            <a:r>
              <a:rPr lang="en-US" sz="1200" dirty="0" smtClean="0">
                <a:solidFill>
                  <a:schemeClr val="tx1"/>
                </a:solidFill>
              </a:rPr>
              <a:t>controller (L293D)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M4: Controlling motor direction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(Forward and Reverse)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M5: Controlling two motors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M6: Driving a robot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M7: Ping distance sensor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M8: Viewing distance with the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NeoPixel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M9: Turning an changing direction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M10:  Collision avoidance – sensing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distance, stopping and turning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96001" y="781705"/>
            <a:ext cx="1600199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Motors and Robots</a:t>
            </a:r>
          </a:p>
        </p:txBody>
      </p:sp>
      <p:cxnSp>
        <p:nvCxnSpPr>
          <p:cNvPr id="14" name="Straight Arrow Connector 13"/>
          <p:cNvCxnSpPr>
            <a:stCxn id="8" idx="1"/>
            <a:endCxn id="10" idx="3"/>
          </p:cNvCxnSpPr>
          <p:nvPr/>
        </p:nvCxnSpPr>
        <p:spPr>
          <a:xfrm flipH="1">
            <a:off x="2514599" y="914400"/>
            <a:ext cx="1219201" cy="189965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2" idx="1"/>
          </p:cNvCxnSpPr>
          <p:nvPr/>
        </p:nvCxnSpPr>
        <p:spPr>
          <a:xfrm>
            <a:off x="5156200" y="914400"/>
            <a:ext cx="939801" cy="37565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52800" y="1696105"/>
            <a:ext cx="2286000" cy="2755344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N1: Red blink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N2: RGB blink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N3: Moving the color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N4: Moving up and down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N5: The Swoosh pattern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N6: The Larson scanner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N7: Random colors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N8: The Candle pattern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N9: The Theater </a:t>
            </a:r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hase pattern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N10: The Moving Rainbow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N11: Changing pattern speed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N12: Dimming a pattern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N13: Changing modes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N14: RGB potentiometers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429000" y="1447800"/>
            <a:ext cx="1981200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NeoPixels and Costumes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 flipH="1">
            <a:off x="4419600" y="1066800"/>
            <a:ext cx="25400" cy="38100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400800" y="4747409"/>
            <a:ext cx="2286000" cy="1630382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AS1: Motion detection with a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Infrared (PIR) sensor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AS2: Temperature and humidity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sensor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AS3: Moisture sensing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AS4: Ph measurement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AS5: Motion sensing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AS6: Joysticks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477000" y="4439305"/>
            <a:ext cx="1981200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Advanced Sensors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81000" y="4876800"/>
            <a:ext cx="1447800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Music and Sound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52800" y="5048905"/>
            <a:ext cx="1371600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Miscellaneous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52800" y="4515505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Google: "Arduino Moving Rainbow"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400800" y="3829705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Google: "CoderDojo Robots"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" y="64008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https://github.com/dmccreary/arduino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230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Dan McCreary</cp:lastModifiedBy>
  <cp:revision>6</cp:revision>
  <dcterms:created xsi:type="dcterms:W3CDTF">2016-07-09T16:34:39Z</dcterms:created>
  <dcterms:modified xsi:type="dcterms:W3CDTF">2016-07-09T17:24:15Z</dcterms:modified>
</cp:coreProperties>
</file>