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2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7E79-3B52-4F6B-83C7-9117D3D440D2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3FE9-FCAC-4D78-8057-33A392482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7E79-3B52-4F6B-83C7-9117D3D440D2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3FE9-FCAC-4D78-8057-33A392482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7E79-3B52-4F6B-83C7-9117D3D440D2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3FE9-FCAC-4D78-8057-33A392482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7E79-3B52-4F6B-83C7-9117D3D440D2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3FE9-FCAC-4D78-8057-33A392482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7E79-3B52-4F6B-83C7-9117D3D440D2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3FE9-FCAC-4D78-8057-33A392482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7E79-3B52-4F6B-83C7-9117D3D440D2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3FE9-FCAC-4D78-8057-33A392482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7E79-3B52-4F6B-83C7-9117D3D440D2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3FE9-FCAC-4D78-8057-33A392482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7E79-3B52-4F6B-83C7-9117D3D440D2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3FE9-FCAC-4D78-8057-33A392482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7E79-3B52-4F6B-83C7-9117D3D440D2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3FE9-FCAC-4D78-8057-33A392482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7E79-3B52-4F6B-83C7-9117D3D440D2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3FE9-FCAC-4D78-8057-33A392482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7E79-3B52-4F6B-83C7-9117D3D440D2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3FE9-FCAC-4D78-8057-33A392482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87E79-3B52-4F6B-83C7-9117D3D440D2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93FE9-FCAC-4D78-8057-33A3924820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openclipart.org/image/2400px/svg_to_png/230488/fast_and_sl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1701080" y="2413720"/>
            <a:ext cx="853158" cy="292918"/>
          </a:xfrm>
          <a:prstGeom prst="rect">
            <a:avLst/>
          </a:prstGeom>
          <a:noFill/>
        </p:spPr>
      </p:pic>
      <p:pic>
        <p:nvPicPr>
          <p:cNvPr id="1030" name="Picture 6" descr="http://thumbs.dreamstime.com/m/rainbow-tile-2192311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143001"/>
            <a:ext cx="533399" cy="533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524000" y="12954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Pattern</a:t>
            </a:r>
            <a:endParaRPr lang="en-US" sz="1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914400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+1</a:t>
            </a:r>
            <a:endParaRPr lang="en-US" sz="105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05000" y="1676400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-1</a:t>
            </a:r>
            <a:endParaRPr lang="en-US" sz="1050" b="1" dirty="0"/>
          </a:p>
        </p:txBody>
      </p:sp>
      <p:grpSp>
        <p:nvGrpSpPr>
          <p:cNvPr id="38" name="Group 37"/>
          <p:cNvGrpSpPr/>
          <p:nvPr/>
        </p:nvGrpSpPr>
        <p:grpSpPr>
          <a:xfrm>
            <a:off x="1905000" y="3200400"/>
            <a:ext cx="457200" cy="414337"/>
            <a:chOff x="3986212" y="2455069"/>
            <a:chExt cx="871538" cy="871537"/>
          </a:xfrm>
        </p:grpSpPr>
        <p:sp>
          <p:nvSpPr>
            <p:cNvPr id="10" name="Oval 9"/>
            <p:cNvSpPr/>
            <p:nvPr/>
          </p:nvSpPr>
          <p:spPr>
            <a:xfrm>
              <a:off x="4267200" y="27432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412456" y="2455069"/>
              <a:ext cx="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629150" y="2900363"/>
              <a:ext cx="228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3986212" y="2902743"/>
              <a:ext cx="228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21981" y="3098006"/>
              <a:ext cx="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4093369" y="3038475"/>
              <a:ext cx="176212" cy="1643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4567238" y="2586038"/>
              <a:ext cx="169068" cy="1666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4572000" y="3048000"/>
              <a:ext cx="183356" cy="1214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4079081" y="2621756"/>
              <a:ext cx="188119" cy="1214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5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 McCreary</dc:creator>
  <cp:lastModifiedBy>Dan McCreary</cp:lastModifiedBy>
  <cp:revision>1</cp:revision>
  <dcterms:created xsi:type="dcterms:W3CDTF">2016-03-27T17:48:13Z</dcterms:created>
  <dcterms:modified xsi:type="dcterms:W3CDTF">2016-03-27T22:39:21Z</dcterms:modified>
</cp:coreProperties>
</file>