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>
      <p:cViewPr>
        <p:scale>
          <a:sx n="200" d="100"/>
          <a:sy n="200" d="100"/>
        </p:scale>
        <p:origin x="20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2017 </a:t>
            </a:r>
            <a:r>
              <a:rPr lang="en-US" sz="2400" b="1" dirty="0" err="1" smtClean="0"/>
              <a:t>HackDay</a:t>
            </a:r>
            <a:r>
              <a:rPr lang="en-US" sz="2400" b="1" dirty="0" smtClean="0"/>
              <a:t>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08137" y="541978"/>
            <a:ext cx="4564063" cy="1892040"/>
            <a:chOff x="1447800" y="651248"/>
            <a:chExt cx="4564063" cy="1892040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8004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330 </a:t>
              </a:r>
              <a:r>
                <a:rPr lang="en-US" sz="1200" dirty="0"/>
                <a:t>o</a:t>
              </a:r>
              <a:r>
                <a:rPr lang="en-US" sz="1200" dirty="0" smtClean="0"/>
                <a:t>hm resistor</a:t>
              </a:r>
              <a:endParaRPr lang="en-US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Red LED </a:t>
              </a:r>
              <a:r>
                <a:rPr lang="en-US" sz="1200" dirty="0" smtClean="0"/>
                <a:t>– max current 20ma</a:t>
              </a:r>
              <a:endParaRPr lang="en-US" sz="12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6</a:t>
              </a:r>
              <a:r>
                <a:rPr lang="en-US" sz="1200" dirty="0" smtClean="0"/>
                <a:t>0 </a:t>
              </a:r>
              <a:r>
                <a:rPr lang="en-US" sz="1200" dirty="0" smtClean="0"/>
                <a:t>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buttons and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AAA battery pack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3</a:t>
              </a:r>
              <a:r>
                <a:rPr lang="en-US" sz="1200" dirty="0" smtClean="0"/>
                <a:t> AAA batteries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7675" y="281949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113" y="268801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675" y="3299375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3483304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665" y="3606342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63389" y="3800017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18" y="4225149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91222" y="3602963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4272" y="3242501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37597" y="4562010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3" y="4999960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4387848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814" y="7566844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52" y="7261002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85441" y="8001508"/>
            <a:ext cx="834160" cy="1311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2" y="5685882"/>
            <a:ext cx="4235448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to 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</a:t>
              </a:r>
              <a:r>
                <a:rPr lang="en-US" sz="1200" dirty="0" smtClean="0">
                  <a:latin typeface="Arial Narrow" pitchFamily="34" charset="0"/>
                </a:rPr>
                <a:t>60 </a:t>
              </a:r>
              <a:r>
                <a:rPr lang="en-US" sz="1200" dirty="0" smtClean="0">
                  <a:latin typeface="Arial Narrow" pitchFamily="34" charset="0"/>
                </a:rPr>
                <a:t>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NeoPixel example 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492</Words>
  <Application>Microsoft Macintosh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2017 HackDay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20</cp:revision>
  <cp:lastPrinted>2017-10-28T00:40:20Z</cp:lastPrinted>
  <dcterms:created xsi:type="dcterms:W3CDTF">2016-10-22T11:43:46Z</dcterms:created>
  <dcterms:modified xsi:type="dcterms:W3CDTF">2018-09-26T02:07:35Z</dcterms:modified>
</cp:coreProperties>
</file>