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6"/>
  </p:normalViewPr>
  <p:slideViewPr>
    <p:cSldViewPr>
      <p:cViewPr>
        <p:scale>
          <a:sx n="200" d="100"/>
          <a:sy n="200" d="100"/>
        </p:scale>
        <p:origin x="208" y="-44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7F16E-4C38-1E41-84AF-AA19D4DCBAA8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3615-A684-9944-92F1-EF592805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615-A684-9944-92F1-EF5928053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CF7C-1FA5-40F9-B14A-8E1D58938A8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://www.wch.cn/download/CH341SER_ZIP.html" TargetMode="Externa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5276850" cy="609600"/>
          </a:xfrm>
        </p:spPr>
        <p:txBody>
          <a:bodyPr>
            <a:normAutofit/>
          </a:bodyPr>
          <a:lstStyle/>
          <a:p>
            <a:pPr marL="742950" indent="-742950"/>
            <a:r>
              <a:rPr lang="en-US" sz="2400" b="1" dirty="0" smtClean="0"/>
              <a:t>2018 Holiday Hack LED Kit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201304"/>
            <a:ext cx="1219200" cy="1059597"/>
            <a:chOff x="5410200" y="685800"/>
            <a:chExt cx="1219200" cy="1059597"/>
          </a:xfrm>
        </p:grpSpPr>
        <p:grpSp>
          <p:nvGrpSpPr>
            <p:cNvPr id="7" name="Group 6"/>
            <p:cNvGrpSpPr/>
            <p:nvPr/>
          </p:nvGrpSpPr>
          <p:grpSpPr>
            <a:xfrm>
              <a:off x="5410200" y="685800"/>
              <a:ext cx="866062" cy="228600"/>
              <a:chOff x="180975" y="304800"/>
              <a:chExt cx="866062" cy="228600"/>
            </a:xfrm>
          </p:grpSpPr>
          <p:pic>
            <p:nvPicPr>
              <p:cNvPr id="8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3400" y="304800"/>
                <a:ext cx="513637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338138" y="3048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38125" y="3810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80975" y="4572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0975" y="5334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486400" y="914400"/>
              <a:ext cx="114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Arduino Moving Rainbow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37597" y="696085"/>
            <a:ext cx="4564063" cy="1522708"/>
            <a:chOff x="1447800" y="651248"/>
            <a:chExt cx="4564063" cy="1522708"/>
          </a:xfrm>
        </p:grpSpPr>
        <p:sp>
          <p:nvSpPr>
            <p:cNvPr id="4" name="TextBox 3"/>
            <p:cNvSpPr txBox="1"/>
            <p:nvPr/>
          </p:nvSpPr>
          <p:spPr>
            <a:xfrm>
              <a:off x="1447800" y="742795"/>
              <a:ext cx="4564063" cy="143116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91440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Arduino Nano (CH340 driver)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1/2 breadboard (400 tie points)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USB cable (mini-b)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6</a:t>
              </a:r>
              <a:r>
                <a:rPr lang="en-US" sz="1200" dirty="0" smtClean="0"/>
                <a:t>0 pixel NeoPixel strip with GND (black), 5v (red) and data (yellow)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Momentary push buttons and wire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AAA battery pack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3</a:t>
              </a:r>
              <a:r>
                <a:rPr lang="en-US" sz="1200" dirty="0" smtClean="0"/>
                <a:t> AAA batteries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524000" y="651248"/>
              <a:ext cx="9144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/>
                <a:t>Kit Contents</a:t>
              </a:r>
              <a:endParaRPr lang="en-US" sz="1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7675" y="2819492"/>
            <a:ext cx="485775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Download the </a:t>
            </a:r>
            <a:r>
              <a:rPr lang="en-US" sz="1200" dirty="0">
                <a:latin typeface="Arial Narrow" pitchFamily="34" charset="0"/>
              </a:rPr>
              <a:t>Arduino IDE software from https://</a:t>
            </a:r>
            <a:r>
              <a:rPr lang="en-US" sz="1200" dirty="0" err="1">
                <a:latin typeface="Arial Narrow" pitchFamily="34" charset="0"/>
              </a:rPr>
              <a:t>www.arduino.cc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/Main/Software </a:t>
            </a:r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9113" y="2688017"/>
            <a:ext cx="4029076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1: Download the Arduino Integrated </a:t>
            </a:r>
            <a:r>
              <a:rPr lang="en-US" sz="1000" smtClean="0"/>
              <a:t>Development Environment (IDE)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7675" y="3299375"/>
            <a:ext cx="5572126" cy="1538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Arial Narrow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7" y="3483304"/>
            <a:ext cx="2024606" cy="7240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665" y="3606342"/>
            <a:ext cx="3292410" cy="38735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263389" y="3800017"/>
            <a:ext cx="698586" cy="144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718" y="4225149"/>
            <a:ext cx="5472258" cy="549615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1691222" y="3602963"/>
            <a:ext cx="853827" cy="143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04272" y="3242501"/>
            <a:ext cx="2024606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2: Install the NeoPixel Library</a:t>
            </a:r>
            <a:endParaRPr lang="en-US" sz="1000" dirty="0"/>
          </a:p>
        </p:txBody>
      </p:sp>
      <p:sp>
        <p:nvSpPr>
          <p:cNvPr id="28" name="Oval 27"/>
          <p:cNvSpPr/>
          <p:nvPr/>
        </p:nvSpPr>
        <p:spPr>
          <a:xfrm>
            <a:off x="1537597" y="4562010"/>
            <a:ext cx="698586" cy="1775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12753" y="4999960"/>
            <a:ext cx="5226048" cy="438201"/>
            <a:chOff x="373018" y="5090266"/>
            <a:chExt cx="4380548" cy="438201"/>
          </a:xfrm>
        </p:grpSpPr>
        <p:sp>
          <p:nvSpPr>
            <p:cNvPr id="29" name="TextBox 28"/>
            <p:cNvSpPr txBox="1"/>
            <p:nvPr/>
          </p:nvSpPr>
          <p:spPr>
            <a:xfrm>
              <a:off x="373018" y="5195706"/>
              <a:ext cx="4380548" cy="332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91440" rtlCol="0">
              <a:noAutofit/>
            </a:bodyPr>
            <a:lstStyle/>
            <a:p>
              <a:r>
                <a:rPr lang="en-US" sz="1200" dirty="0">
                  <a:latin typeface="Arial Narrow" pitchFamily="34" charset="0"/>
                </a:rPr>
                <a:t>Download CH341 driver from: </a:t>
              </a:r>
              <a:r>
                <a:rPr lang="en-US" sz="1200" dirty="0">
                  <a:latin typeface="Arial Narrow" pitchFamily="34" charset="0"/>
                  <a:hlinkClick r:id="rId7"/>
                </a:rPr>
                <a:t>http://</a:t>
              </a:r>
              <a:r>
                <a:rPr lang="en-US" sz="1200" dirty="0" smtClean="0">
                  <a:latin typeface="Arial Narrow" pitchFamily="34" charset="0"/>
                  <a:hlinkClick r:id="rId7"/>
                </a:rPr>
                <a:t>www.wch.cn/download/CH341SER_ZIP.html</a:t>
              </a:r>
              <a:r>
                <a:rPr lang="en-US" sz="1200" dirty="0" smtClean="0">
                  <a:latin typeface="Arial Narrow" pitchFamily="34" charset="0"/>
                </a:rPr>
                <a:t> (Chinese)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6563" y="5090266"/>
              <a:ext cx="19875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Step 3: Install the CH340 Driver</a:t>
              </a:r>
              <a:endParaRPr lang="en-US" sz="10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12753" y="7058358"/>
            <a:ext cx="4387848" cy="1336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68315" y="6970192"/>
            <a:ext cx="2663824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5: Run the NeoPixel Example </a:t>
            </a:r>
            <a:r>
              <a:rPr lang="en-US" sz="1000" dirty="0" err="1" smtClean="0"/>
              <a:t>Strandtest</a:t>
            </a:r>
            <a:endParaRPr lang="en-US" sz="1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9814" y="7566844"/>
            <a:ext cx="3035159" cy="7549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052" y="7261002"/>
            <a:ext cx="1147761" cy="782866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3585441" y="8001508"/>
            <a:ext cx="834160" cy="1311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2276" y="8587249"/>
            <a:ext cx="3771900" cy="404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66726" y="8500764"/>
            <a:ext cx="2292350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</a:t>
            </a:r>
            <a:r>
              <a:rPr lang="en-US" sz="1000" dirty="0"/>
              <a:t>6</a:t>
            </a:r>
            <a:r>
              <a:rPr lang="en-US" sz="1000" dirty="0" smtClean="0"/>
              <a:t>: Open the Moving Rainbow Labs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66726" y="8681199"/>
            <a:ext cx="375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Open: </a:t>
            </a:r>
            <a:r>
              <a:rPr lang="en-US" sz="1200" dirty="0">
                <a:latin typeface="Arial Narrow" pitchFamily="34" charset="0"/>
              </a:rPr>
              <a:t>http://moving-</a:t>
            </a:r>
            <a:r>
              <a:rPr lang="en-US" sz="1200" dirty="0" err="1">
                <a:latin typeface="Arial Narrow" pitchFamily="34" charset="0"/>
              </a:rPr>
              <a:t>rainbow.readthedocs.io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/latest/README</a:t>
            </a:r>
            <a:r>
              <a:rPr lang="en-US" sz="1200" dirty="0" smtClean="0">
                <a:latin typeface="Arial Narrow" pitchFamily="34" charset="0"/>
              </a:rPr>
              <a:t>/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2752" y="5685882"/>
            <a:ext cx="4235448" cy="1143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68313" y="5597717"/>
            <a:ext cx="3755787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Step 4: Set the Board to Nano and Port to /dev/cu.wchusbserial1420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378" y="5843592"/>
            <a:ext cx="2242169" cy="7353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0201" y="5837308"/>
            <a:ext cx="1695450" cy="9402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794918" y="5809147"/>
            <a:ext cx="79851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09537"/>
            <a:ext cx="6172200" cy="316901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Arial Narrow" charset="0"/>
                <a:ea typeface="Arial Narrow" charset="0"/>
                <a:cs typeface="Arial Narrow" charset="0"/>
              </a:rPr>
              <a:t>NeoPixel Code Examples</a:t>
            </a:r>
            <a:endParaRPr lang="en-US" sz="24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17500" y="545259"/>
            <a:ext cx="6096000" cy="1026431"/>
            <a:chOff x="333012" y="3025479"/>
            <a:chExt cx="6096000" cy="1026431"/>
          </a:xfrm>
        </p:grpSpPr>
        <p:sp>
          <p:nvSpPr>
            <p:cNvPr id="4" name="TextBox 3"/>
            <p:cNvSpPr txBox="1"/>
            <p:nvPr/>
          </p:nvSpPr>
          <p:spPr>
            <a:xfrm>
              <a:off x="333012" y="3097803"/>
              <a:ext cx="6096000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dirty="0" smtClean="0">
                  <a:latin typeface="Arial Narrow" pitchFamily="34" charset="0"/>
                </a:rPr>
                <a:t>#include &lt;Adafruit_NeoPixel.h&gt;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#define LEDPIN 12 </a:t>
              </a:r>
              <a:r>
                <a:rPr lang="en-US" sz="1200" dirty="0" smtClean="0">
                  <a:solidFill>
                    <a:srgbClr val="00B050"/>
                  </a:solidFill>
                  <a:latin typeface="Arial Narrow" pitchFamily="34" charset="0"/>
                </a:rPr>
                <a:t>// connect the Data from the strip to this pin on the Arduino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#define NUMBER_PIXELS 60 /</a:t>
              </a:r>
              <a:r>
                <a:rPr lang="en-US" sz="1200" dirty="0">
                  <a:solidFill>
                    <a:srgbClr val="00B050"/>
                  </a:solidFill>
                  <a:latin typeface="Arial Narrow" pitchFamily="34" charset="0"/>
                </a:rPr>
                <a:t>/ the number of pixels in your LED strip</a:t>
              </a:r>
            </a:p>
            <a:p>
              <a:r>
                <a:rPr lang="en-US" sz="1200" dirty="0" smtClean="0">
                  <a:latin typeface="Arial Narrow" pitchFamily="34" charset="0"/>
                </a:rPr>
                <a:t>Adafruit_NeoPixel strip = </a:t>
              </a:r>
              <a:r>
                <a:rPr lang="en-US" sz="1200" dirty="0" err="1" smtClean="0">
                  <a:latin typeface="Arial Narrow" pitchFamily="34" charset="0"/>
                </a:rPr>
                <a:t>Adafruit_NeoPixel</a:t>
              </a:r>
              <a:r>
                <a:rPr lang="en-US" sz="1200" dirty="0" smtClean="0">
                  <a:latin typeface="Arial Narrow" pitchFamily="34" charset="0"/>
                </a:rPr>
                <a:t>(NUMBER_PIXELS, LEDPIN, NEO_GRB + NEO_KHZ800);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00050" y="3025479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Preamble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3850" y="1708348"/>
            <a:ext cx="5448300" cy="1381763"/>
            <a:chOff x="342900" y="5060118"/>
            <a:chExt cx="5448300" cy="1381763"/>
          </a:xfrm>
        </p:grpSpPr>
        <p:sp>
          <p:nvSpPr>
            <p:cNvPr id="5" name="TextBox 4"/>
            <p:cNvSpPr txBox="1"/>
            <p:nvPr/>
          </p:nvSpPr>
          <p:spPr>
            <a:xfrm>
              <a:off x="342900" y="5118442"/>
              <a:ext cx="5448300" cy="132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void setup()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{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strip.begin();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initialize all the variables </a:t>
              </a:r>
              <a:r>
                <a:rPr lang="mr-IN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don’t forget this line!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125,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set pixel 0 to be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yellow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strip.show();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s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end the data to the LED strip </a:t>
              </a:r>
              <a:r>
                <a:rPr lang="mr-IN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must do this after any change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delay(1000);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// wait 1 second</a:t>
              </a: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}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7350" y="5060118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Setup</a:t>
              </a:r>
              <a:endParaRPr lang="en-US" sz="1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3962" y="3228553"/>
            <a:ext cx="5458188" cy="1772169"/>
            <a:chOff x="323850" y="3387264"/>
            <a:chExt cx="5458188" cy="1772169"/>
          </a:xfrm>
        </p:grpSpPr>
        <p:sp>
          <p:nvSpPr>
            <p:cNvPr id="12" name="TextBox 11"/>
            <p:cNvSpPr txBox="1"/>
            <p:nvPr/>
          </p:nvSpPr>
          <p:spPr>
            <a:xfrm>
              <a:off x="323850" y="3466662"/>
              <a:ext cx="5458188" cy="16927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r>
                <a:rPr lang="en-US" sz="1200" b="1" dirty="0"/>
                <a:t>void</a:t>
              </a:r>
              <a:r>
                <a:rPr lang="en-US" sz="1200" dirty="0"/>
                <a:t> </a:t>
              </a:r>
              <a:r>
                <a:rPr lang="en-US" sz="1200" b="1" dirty="0"/>
                <a:t>loop</a:t>
              </a:r>
              <a:r>
                <a:rPr lang="en-US" sz="1200" dirty="0"/>
                <a:t>() </a:t>
              </a:r>
              <a:r>
                <a:rPr lang="en-US" sz="1200" dirty="0" smtClean="0"/>
                <a:t>{</a:t>
              </a:r>
            </a:p>
            <a:p>
              <a:r>
                <a:rPr lang="en-US" sz="1200" b="1" dirty="0" smtClean="0"/>
                <a:t>   for</a:t>
              </a:r>
              <a:r>
                <a:rPr lang="en-US" sz="1200" dirty="0" smtClean="0"/>
                <a:t> </a:t>
              </a:r>
              <a:r>
                <a:rPr lang="en-US" sz="1200" dirty="0"/>
                <a:t>(</a:t>
              </a:r>
              <a:r>
                <a:rPr lang="en-US" sz="1200" b="1" dirty="0" err="1"/>
                <a:t>int</a:t>
              </a:r>
              <a:r>
                <a:rPr lang="en-US" sz="1200" dirty="0"/>
                <a:t> </a:t>
              </a:r>
              <a:r>
                <a:rPr lang="en-US" sz="1200" dirty="0" err="1"/>
                <a:t>i</a:t>
              </a:r>
              <a:r>
                <a:rPr lang="en-US" sz="1200" dirty="0"/>
                <a:t>=0; </a:t>
              </a:r>
              <a:r>
                <a:rPr lang="en-US" sz="1200" dirty="0" err="1" smtClean="0"/>
                <a:t>i</a:t>
              </a:r>
              <a:r>
                <a:rPr lang="en-US" sz="1200" dirty="0" smtClean="0"/>
                <a:t>&lt;NUMBER_PIXELS</a:t>
              </a:r>
              <a:r>
                <a:rPr lang="en-US" sz="1200" dirty="0"/>
                <a:t>; </a:t>
              </a:r>
              <a:r>
                <a:rPr lang="en-US" sz="1200" dirty="0" err="1"/>
                <a:t>i</a:t>
              </a:r>
              <a:r>
                <a:rPr lang="en-US" sz="1200" dirty="0" smtClean="0"/>
                <a:t>++) {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0, 0);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turn 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on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strip.show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</a:t>
              </a:r>
              <a:endParaRPr lang="en-US" sz="1200" dirty="0" smtClean="0"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delay(100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);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wait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1/10th of a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second </a:t>
              </a:r>
              <a:r>
                <a:rPr lang="mr-IN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a lower number makes it go faster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0, 0,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turn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</a:t>
              </a:r>
              <a:r>
                <a:rPr lang="en-US" sz="1200" i="1" dirty="0" smtClean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off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  }</a:t>
              </a:r>
            </a:p>
            <a:p>
              <a:r>
                <a:rPr lang="en-US" sz="1200" dirty="0" smtClean="0"/>
                <a:t>}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84538" y="3387264"/>
              <a:ext cx="15367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Moving Pixel</a:t>
              </a:r>
              <a:endParaRPr lang="en-US" sz="1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3962" y="5105520"/>
            <a:ext cx="6019800" cy="3586923"/>
            <a:chOff x="640987" y="7881107"/>
            <a:chExt cx="6019800" cy="3586923"/>
          </a:xfrm>
        </p:grpSpPr>
        <p:sp>
          <p:nvSpPr>
            <p:cNvPr id="30" name="TextBox 29"/>
            <p:cNvSpPr txBox="1"/>
            <p:nvPr/>
          </p:nvSpPr>
          <p:spPr>
            <a:xfrm>
              <a:off x="640987" y="7959377"/>
              <a:ext cx="6019800" cy="350865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13716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Learn how to solder solid wires to ends of battery pack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Hook up battery to breadboard rails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Hook up LED circuit in series with 330 ohm resistor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Add a button to turn on and off the LED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Plug in Arduino Nano to breadboard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Connect 5v and GND wires and verify the LEDs on Arduino work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Download Arduino IDE software and plug in USB cable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Get "blink" lab to work (configure board and port) and use upload button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Change the “delay” time in the blink lab from 10 to 1000 milliseconds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Download NeoPixel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Connect NeoPixel strip to pin 12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Run NeoPixel example programs (</a:t>
              </a:r>
              <a:r>
                <a:rPr lang="en-US" sz="1200" dirty="0" err="1" smtClean="0"/>
                <a:t>strandtest</a:t>
              </a:r>
              <a:r>
                <a:rPr lang="en-US" sz="1200" dirty="0" smtClean="0"/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Find Moving Rainbow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Work though various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On moving rainbow github/</a:t>
              </a:r>
              <a:r>
                <a:rPr lang="en-US" sz="1200" dirty="0" err="1" smtClean="0"/>
                <a:t>src</a:t>
              </a:r>
              <a:r>
                <a:rPr lang="en-US" sz="1200" dirty="0" smtClean="0"/>
                <a:t> find mini-maker-fair LED strip two buttons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Wire button from D2 (interrupt) to ground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Try all the modes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Create your own mode pattern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7438" y="7881107"/>
              <a:ext cx="914400" cy="15477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Sample Labs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77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484</Words>
  <Application>Microsoft Macintosh PowerPoint</Application>
  <PresentationFormat>On-screen Show (4:3)</PresentationFormat>
  <Paragraphs>64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Calibri</vt:lpstr>
      <vt:lpstr>Office Theme</vt:lpstr>
      <vt:lpstr>2018 Holiday Hack LED Kit</vt:lpstr>
      <vt:lpstr>NeoPixel Code Examples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HackDay Kit Inventory</dc:title>
  <dc:creator>Dan McCreary</dc:creator>
  <cp:lastModifiedBy>Dan McCreary</cp:lastModifiedBy>
  <cp:revision>23</cp:revision>
  <cp:lastPrinted>2018-12-08T18:59:22Z</cp:lastPrinted>
  <dcterms:created xsi:type="dcterms:W3CDTF">2016-10-22T11:43:46Z</dcterms:created>
  <dcterms:modified xsi:type="dcterms:W3CDTF">2018-12-12T03:30:27Z</dcterms:modified>
</cp:coreProperties>
</file>