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-4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Holiday Hack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37597" y="696085"/>
            <a:ext cx="4564063" cy="1522708"/>
            <a:chOff x="1447800" y="651248"/>
            <a:chExt cx="4564063" cy="1522708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431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</a:t>
              </a:r>
              <a:r>
                <a:rPr lang="en-US" sz="1200" dirty="0" smtClean="0"/>
                <a:t>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AAA battery pack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75" y="3299375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3483304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65" y="3606342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63389" y="3800017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8" y="4225149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91222" y="3602963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272" y="3242501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37597" y="4562010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3" y="4999960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484</Words>
  <Application>Microsoft Macintosh PowerPoint</Application>
  <PresentationFormat>On-screen Show (4:3)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2018 Holiday Hack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23</cp:revision>
  <cp:lastPrinted>2018-12-08T18:59:22Z</cp:lastPrinted>
  <dcterms:created xsi:type="dcterms:W3CDTF">2016-10-22T11:43:46Z</dcterms:created>
  <dcterms:modified xsi:type="dcterms:W3CDTF">2019-01-11T12:19:10Z</dcterms:modified>
</cp:coreProperties>
</file>