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264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7CF7C-1FA5-40F9-B14A-8E1D58938A8E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0"/>
            <a:ext cx="5276850" cy="609600"/>
          </a:xfrm>
        </p:spPr>
        <p:txBody>
          <a:bodyPr>
            <a:normAutofit/>
          </a:bodyPr>
          <a:lstStyle/>
          <a:p>
            <a:pPr marL="742950" indent="-742950"/>
            <a:r>
              <a:rPr lang="en-US" sz="2400" b="1" dirty="0" smtClean="0"/>
              <a:t>Oct 22</a:t>
            </a:r>
            <a:r>
              <a:rPr lang="en-US" sz="2400" b="1" baseline="30000" dirty="0" smtClean="0"/>
              <a:t>nd</a:t>
            </a:r>
            <a:r>
              <a:rPr lang="en-US" sz="2400" b="1" dirty="0" smtClean="0"/>
              <a:t>, 2016 HackDay Kit Inventory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609600"/>
            <a:ext cx="5257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Arduino Nano (CH340)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1/2 breadboard (400 tie points)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330 Ohm Resistor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LED – max current 20ma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USB cable (mini-b)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12 pixel NeoPixel strip with GND (black), 5v (red) and data (yellow)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Momentary push button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3 AAA battery pack with switch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3</a:t>
            </a:r>
            <a:r>
              <a:rPr lang="en-US" sz="1600" dirty="0" smtClean="0"/>
              <a:t> AAA batteries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3511689"/>
            <a:ext cx="6019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Learn how to solder solid wires to ends of battery pack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Hook up battery to breadboard rails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Hook up LED circuit with 330 ohm resistor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Solder headers to Arduino Nano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Plug in Arduino Nano to breadboard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Connect 5v and GND wires and verify LEDs 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Download Arduino IDE software and plug in USB cable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Get "blink" lab to work (configure board and port) and use upload button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Download NeoPixel libraries from github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Place in Arduino libraries area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Connect NeoPixel strip to pin 12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Run NeoPixel example programs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Find Moving Rainbow examples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Work though various examples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 moving rainbow github/</a:t>
            </a:r>
            <a:r>
              <a:rPr lang="en-US" dirty="0" err="1" smtClean="0"/>
              <a:t>src</a:t>
            </a:r>
            <a:r>
              <a:rPr lang="en-US" dirty="0" smtClean="0"/>
              <a:t> find mini-maker-fair LED strip two buttons program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Wire button from D2 (interrupt) to ground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Try all the modes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your own mode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971800"/>
            <a:ext cx="1981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Sample Labs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10200" y="685800"/>
            <a:ext cx="866062" cy="228600"/>
            <a:chOff x="180975" y="304800"/>
            <a:chExt cx="866062" cy="228600"/>
          </a:xfrm>
        </p:grpSpPr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" y="304800"/>
              <a:ext cx="513637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" name="Straight Connector 8"/>
            <p:cNvCxnSpPr/>
            <p:nvPr/>
          </p:nvCxnSpPr>
          <p:spPr>
            <a:xfrm>
              <a:off x="338138" y="304800"/>
              <a:ext cx="3048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8125" y="381000"/>
              <a:ext cx="3048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0975" y="457200"/>
              <a:ext cx="3048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80975" y="533400"/>
              <a:ext cx="3048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486400" y="914400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Arduino Moving Rainbow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194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Oct 22nd, 2016 HackDay Kit Inventory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HackDay Kit Inventory</dc:title>
  <dc:creator>Dan McCreary</dc:creator>
  <cp:lastModifiedBy>Dan McCreary</cp:lastModifiedBy>
  <cp:revision>3</cp:revision>
  <dcterms:created xsi:type="dcterms:W3CDTF">2016-10-22T11:43:46Z</dcterms:created>
  <dcterms:modified xsi:type="dcterms:W3CDTF">2016-10-22T12:07:17Z</dcterms:modified>
</cp:coreProperties>
</file>