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6"/>
    <p:restoredTop sz="94718"/>
  </p:normalViewPr>
  <p:slideViewPr>
    <p:cSldViewPr>
      <p:cViewPr>
        <p:scale>
          <a:sx n="115" d="100"/>
          <a:sy n="115" d="100"/>
        </p:scale>
        <p:origin x="2128" y="-12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07E58FE1-B72D-F258-17DE-6A6E0E783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44" y="1656069"/>
            <a:ext cx="4857750" cy="1312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465" y="139693"/>
            <a:ext cx="3989250" cy="609600"/>
          </a:xfrm>
        </p:spPr>
        <p:txBody>
          <a:bodyPr>
            <a:normAutofit fontScale="90000"/>
          </a:bodyPr>
          <a:lstStyle/>
          <a:p>
            <a:pPr marL="742950" indent="-742950"/>
            <a:r>
              <a:rPr lang="en-US" sz="2400" b="1" dirty="0">
                <a:latin typeface="Helvetica" pitchFamily="2" charset="0"/>
              </a:rPr>
              <a:t>Code Savvy</a:t>
            </a:r>
            <a:br>
              <a:rPr lang="en-US" sz="2400" b="1" dirty="0">
                <a:latin typeface="Helvetica" pitchFamily="2" charset="0"/>
              </a:rPr>
            </a:br>
            <a:r>
              <a:rPr lang="en-US" sz="2400" b="1" dirty="0">
                <a:latin typeface="Helvetica" pitchFamily="2" charset="0"/>
              </a:rPr>
              <a:t>Moving Rainbow Labs</a:t>
            </a:r>
            <a:endParaRPr lang="en-US" sz="2400" dirty="0">
              <a:latin typeface="Helvetica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8600" y="201304"/>
            <a:ext cx="1219200" cy="813375"/>
            <a:chOff x="5410200" y="685800"/>
            <a:chExt cx="1219200" cy="813375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400" y="91440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Moving Rainbow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938130" y="2083582"/>
            <a:ext cx="2811464" cy="1179967"/>
            <a:chOff x="488250" y="1084408"/>
            <a:chExt cx="2811464" cy="1179967"/>
          </a:xfrm>
        </p:grpSpPr>
        <p:sp>
          <p:nvSpPr>
            <p:cNvPr id="4" name="TextBox 3"/>
            <p:cNvSpPr txBox="1"/>
            <p:nvPr/>
          </p:nvSpPr>
          <p:spPr>
            <a:xfrm>
              <a:off x="488250" y="1202546"/>
              <a:ext cx="2811464" cy="1061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tIns="9144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Raspberry Pi Pico - $4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Breadboard - $1.50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2 momentary switches – 5 cents each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Screw header - 20 cents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LED strip  (SW2812B) – $4 to $7.5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85507" y="1084408"/>
              <a:ext cx="9144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Kit Contents</a:t>
              </a:r>
              <a:endParaRPr lang="en-US" sz="10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C0C8432-51DA-D6F3-C68B-F342DF9FC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8099" y="6324600"/>
            <a:ext cx="2731599" cy="19153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996F69C-51AC-670C-1E79-F66321A79AF5}"/>
              </a:ext>
            </a:extLst>
          </p:cNvPr>
          <p:cNvSpPr txBox="1"/>
          <p:nvPr/>
        </p:nvSpPr>
        <p:spPr>
          <a:xfrm>
            <a:off x="2178557" y="7433208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FWD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EE96F6-09FF-92BF-2154-0BE8127764B4}"/>
              </a:ext>
            </a:extLst>
          </p:cNvPr>
          <p:cNvSpPr txBox="1"/>
          <p:nvPr/>
        </p:nvSpPr>
        <p:spPr>
          <a:xfrm>
            <a:off x="2715884" y="743320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7CD8D8-AE29-0A86-73B4-5E1A142F7463}"/>
              </a:ext>
            </a:extLst>
          </p:cNvPr>
          <p:cNvSpPr txBox="1"/>
          <p:nvPr/>
        </p:nvSpPr>
        <p:spPr>
          <a:xfrm>
            <a:off x="3767430" y="8360099"/>
            <a:ext cx="1522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 Buttons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477D9-63DF-8A3F-C5F5-CF3E584DB62C}"/>
              </a:ext>
            </a:extLst>
          </p:cNvPr>
          <p:cNvSpPr txBox="1"/>
          <p:nvPr/>
        </p:nvSpPr>
        <p:spPr>
          <a:xfrm rot="495150">
            <a:off x="3034528" y="1007866"/>
            <a:ext cx="3271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oper Black" panose="0208090404030B020404" pitchFamily="18" charset="77"/>
              </a:rPr>
              <a:t>Fun ways to learn Python!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C8F485-D690-2F41-9A15-4340EFC9D1BD}"/>
              </a:ext>
            </a:extLst>
          </p:cNvPr>
          <p:cNvSpPr txBox="1"/>
          <p:nvPr/>
        </p:nvSpPr>
        <p:spPr>
          <a:xfrm>
            <a:off x="145011" y="3396184"/>
            <a:ext cx="358623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Lesson Plans (MicroPython)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Blink a pixel 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Blink red, green and blue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Color mixing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Heartbeats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Swipe a color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Move a dot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Move a comet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Random colors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Random patterns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Random motions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 flicker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Theater chase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Move a pattern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Collisions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Rotating bands</a:t>
            </a:r>
          </a:p>
          <a:p>
            <a:r>
              <a:rPr lang="en-US" dirty="0"/>
              <a:t>10. Patterns</a:t>
            </a:r>
          </a:p>
          <a:p>
            <a:r>
              <a:rPr lang="en-US" dirty="0"/>
              <a:t>11. Candle flicker</a:t>
            </a:r>
          </a:p>
          <a:p>
            <a:r>
              <a:rPr lang="en-US" dirty="0"/>
              <a:t>12. Rainbow patterns</a:t>
            </a:r>
          </a:p>
          <a:p>
            <a:r>
              <a:rPr lang="en-US" dirty="0"/>
              <a:t>13. Holiday themed patterns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45CD26-ACC2-518F-94C8-05EF5A6ABC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8470" y="3680845"/>
            <a:ext cx="2019300" cy="19685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87CE912-662F-1E76-CCF9-E9619CFCF2F8}"/>
              </a:ext>
            </a:extLst>
          </p:cNvPr>
          <p:cNvSpPr txBox="1"/>
          <p:nvPr/>
        </p:nvSpPr>
        <p:spPr>
          <a:xfrm>
            <a:off x="2822631" y="5617750"/>
            <a:ext cx="3921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http://dmccreary.github.io/moving-rainbow/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49D634-F62F-7684-8516-5D9617BA30F6}"/>
              </a:ext>
            </a:extLst>
          </p:cNvPr>
          <p:cNvSpPr txBox="1"/>
          <p:nvPr/>
        </p:nvSpPr>
        <p:spPr>
          <a:xfrm rot="21063597">
            <a:off x="343237" y="1032625"/>
            <a:ext cx="235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latin typeface="Cooper Black" panose="0208090404030B020404" pitchFamily="18" charset="77"/>
              </a:defRPr>
            </a:lvl1pPr>
          </a:lstStyle>
          <a:p>
            <a:r>
              <a:rPr lang="en-US" dirty="0"/>
              <a:t>Costume Contests!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5399</TotalTime>
  <Words>127</Words>
  <Application>Microsoft Macintosh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Cooper Black</vt:lpstr>
      <vt:lpstr>Helvetica</vt:lpstr>
      <vt:lpstr>Office Theme</vt:lpstr>
      <vt:lpstr>Code Savvy Moving Rainbow Labs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28</cp:revision>
  <cp:lastPrinted>2023-08-24T02:57:30Z</cp:lastPrinted>
  <dcterms:created xsi:type="dcterms:W3CDTF">2016-10-22T11:43:46Z</dcterms:created>
  <dcterms:modified xsi:type="dcterms:W3CDTF">2023-08-24T02:57:47Z</dcterms:modified>
</cp:coreProperties>
</file>