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18"/>
  </p:normalViewPr>
  <p:slideViewPr>
    <p:cSldViewPr>
      <p:cViewPr varScale="1">
        <p:scale>
          <a:sx n="87" d="100"/>
          <a:sy n="87" d="100"/>
        </p:scale>
        <p:origin x="2792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7E58FE1-B72D-F258-17DE-6A6E0E78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32223"/>
            <a:ext cx="4857750" cy="131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87" y="15565"/>
            <a:ext cx="48577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/>
              <a:t>2022 STEM Day at The Thinking Spot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813375"/>
            <a:chOff x="5410200" y="685800"/>
            <a:chExt cx="1219200" cy="813375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0955" y="1252069"/>
            <a:ext cx="2811464" cy="1179967"/>
            <a:chOff x="488250" y="1084408"/>
            <a:chExt cx="2811464" cy="1179967"/>
          </a:xfrm>
        </p:grpSpPr>
        <p:sp>
          <p:nvSpPr>
            <p:cNvPr id="4" name="TextBox 3"/>
            <p:cNvSpPr txBox="1"/>
            <p:nvPr/>
          </p:nvSpPr>
          <p:spPr>
            <a:xfrm>
              <a:off x="488250" y="1202546"/>
              <a:ext cx="2811464" cy="106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Raspberry Pi Pico - $4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Breadboard - $1.50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2 momentary switches – 5 cents each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Screw header - 20 cents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LED strip  (SW2812B) - $2.5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5507" y="108440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3798" y="2642027"/>
            <a:ext cx="48140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What do the buttons do?  Do they go forward and backward in pattern?</a:t>
            </a:r>
          </a:p>
          <a:p>
            <a:r>
              <a:rPr lang="en-US" sz="1200" dirty="0">
                <a:latin typeface="Arial Narrow" pitchFamily="34" charset="0"/>
              </a:rPr>
              <a:t>How many ”modes” are there?  What is your favorite pattern?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8276" y="2451242"/>
            <a:ext cx="2339936" cy="22547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1:  Use buttons to change the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46" y="3451460"/>
            <a:ext cx="3384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Go to </a:t>
            </a:r>
            <a:r>
              <a:rPr lang="en-US" sz="1200" dirty="0">
                <a:latin typeface="Arial Narrow" pitchFamily="34" charset="0"/>
                <a:hlinkClick r:id="rId5"/>
              </a:rPr>
              <a:t>https://thonny.org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Download the version for your PC or Mac</a:t>
            </a:r>
          </a:p>
          <a:p>
            <a:r>
              <a:rPr lang="en-US" sz="1200" dirty="0">
                <a:latin typeface="Arial Narrow" pitchFamily="34" charset="0"/>
              </a:rPr>
              <a:t>Set the Interpreter to be MicroPython (Raspberry Pi Pico)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8276" y="3296938"/>
            <a:ext cx="2531541" cy="20247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2: Install Thonny on your Mac or PC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679" y="5451154"/>
            <a:ext cx="2669133" cy="567105"/>
            <a:chOff x="373018" y="5090266"/>
            <a:chExt cx="2237305" cy="567105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223730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Connect the USB from your PC to the Pico.</a:t>
              </a:r>
            </a:p>
            <a:p>
              <a:r>
                <a:rPr lang="en-US" sz="1200" dirty="0">
                  <a:latin typeface="Arial Narrow" pitchFamily="34" charset="0"/>
                </a:rPr>
                <a:t>Test the command line.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Step 3: Connect the USB to the Pico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40679" y="6334162"/>
            <a:ext cx="4235448" cy="50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96240" y="6245996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4: Run the Blink program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2247" y="6890785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F67540-FF2B-B309-5CF4-FE1DC05EC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9" y="3381416"/>
            <a:ext cx="2043430" cy="74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53223F-C7EC-5DD5-C94E-C85E31916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780" y="4216021"/>
            <a:ext cx="5105400" cy="11007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6AAE15-AA95-E36F-73F1-0A1DA340A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426" y="5474371"/>
            <a:ext cx="3108603" cy="5966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B03F6D-CFDC-D709-47D5-BD9EE8C47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" y="6752109"/>
            <a:ext cx="4983497" cy="2221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979F7A-C384-C8DB-5733-2DFB58BCB3F1}"/>
              </a:ext>
            </a:extLst>
          </p:cNvPr>
          <p:cNvSpPr txBox="1"/>
          <p:nvPr/>
        </p:nvSpPr>
        <p:spPr>
          <a:xfrm>
            <a:off x="381000" y="6429089"/>
            <a:ext cx="383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dmccreary.github.io</a:t>
            </a:r>
            <a:r>
              <a:rPr lang="en-US" sz="1600" dirty="0"/>
              <a:t>/moving-rainbow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MicroPython </a:t>
            </a:r>
            <a:r>
              <a:rPr lang="en-US" sz="2400" b="1" dirty="0" err="1">
                <a:latin typeface="Arial Narrow" charset="0"/>
                <a:ea typeface="Arial Narrow" charset="0"/>
                <a:cs typeface="Arial Narrow" charset="0"/>
              </a:rPr>
              <a:t>NeoPixel</a:t>
            </a:r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 Code Examples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dirty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>
                  <a:latin typeface="Arial Narrow" pitchFamily="34" charset="0"/>
                </a:rPr>
                <a:t>#define LEDPIN 12 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>
                  <a:latin typeface="Arial Narrow" pitchFamily="34" charset="0"/>
                </a:rPr>
                <a:t>Adafruit_NeoPixel strip = </a:t>
              </a:r>
              <a:r>
                <a:rPr lang="en-US" sz="1200" dirty="0" err="1">
                  <a:latin typeface="Arial Narrow" pitchFamily="34" charset="0"/>
                </a:rPr>
                <a:t>Adafruit_NeoPixel</a:t>
              </a:r>
              <a:r>
                <a:rPr lang="en-US" sz="1200" dirty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Preamble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(0, 255, 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yellow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Setup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{</a:t>
              </a:r>
            </a:p>
            <a:p>
              <a:r>
                <a:rPr lang="en-US" sz="1200" b="1" dirty="0"/>
                <a:t>   for</a:t>
              </a:r>
              <a:r>
                <a:rPr lang="en-US" sz="1200" dirty="0"/>
                <a:t> 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&lt;NUMBER_PIXELS; </a:t>
              </a:r>
              <a:r>
                <a:rPr lang="en-US" sz="1200" dirty="0" err="1"/>
                <a:t>i</a:t>
              </a:r>
              <a:r>
                <a:rPr lang="en-US" sz="1200" dirty="0"/>
                <a:t>++) {</a:t>
              </a:r>
            </a:p>
            <a:p>
              <a:r>
                <a:rPr lang="en-US" sz="1200" dirty="0"/>
                <a:t> 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delay(100);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Moving Pixel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Run NeoPixel example programs (</a:t>
              </a:r>
              <a:r>
                <a:rPr lang="en-US" sz="1200" dirty="0" err="1"/>
                <a:t>strandtest</a:t>
              </a:r>
              <a:r>
                <a:rPr lang="en-US" sz="1200" dirty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On moving rainbow github/</a:t>
              </a:r>
              <a:r>
                <a:rPr lang="en-US" sz="1200" dirty="0" err="1"/>
                <a:t>src</a:t>
              </a:r>
              <a:r>
                <a:rPr lang="en-US" sz="1200" dirty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Labs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554</Words>
  <Application>Microsoft Macintosh PowerPoint</Application>
  <PresentationFormat>On-screen Show (4:3)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2022 STEM Day at The Thinking Spot</vt:lpstr>
      <vt:lpstr>MicroPython NeoPixel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22</cp:revision>
  <cp:lastPrinted>2022-07-02T15:07:27Z</cp:lastPrinted>
  <dcterms:created xsi:type="dcterms:W3CDTF">2016-10-22T11:43:46Z</dcterms:created>
  <dcterms:modified xsi:type="dcterms:W3CDTF">2022-10-10T14:27:40Z</dcterms:modified>
</cp:coreProperties>
</file>