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7373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44" y="-1256"/>
      </p:cViewPr>
      <p:guideLst>
        <p:guide orient="horz" pos="2160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020" y="2130426"/>
            <a:ext cx="147675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6040" y="3886200"/>
            <a:ext cx="121615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71A0-76DE-AC45-8F53-80F550FA2CF0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6D74-9421-4847-8D96-F8560F39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9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71A0-76DE-AC45-8F53-80F550FA2CF0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6D74-9421-4847-8D96-F8560F39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9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933945" y="274639"/>
            <a:ext cx="742600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9890" y="274639"/>
            <a:ext cx="2199449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71A0-76DE-AC45-8F53-80F550FA2CF0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6D74-9421-4847-8D96-F8560F39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0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71A0-76DE-AC45-8F53-80F550FA2CF0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6D74-9421-4847-8D96-F8560F39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7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395" y="4406901"/>
            <a:ext cx="147675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395" y="2906713"/>
            <a:ext cx="147675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71A0-76DE-AC45-8F53-80F550FA2CF0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6D74-9421-4847-8D96-F8560F39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8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9891" y="1600201"/>
            <a:ext cx="147102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49700" y="1600201"/>
            <a:ext cx="147102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71A0-76DE-AC45-8F53-80F550FA2CF0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6D74-9421-4847-8D96-F8560F39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0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274638"/>
            <a:ext cx="156362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680" y="1535113"/>
            <a:ext cx="76763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8680" y="2174875"/>
            <a:ext cx="76763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25548" y="1535113"/>
            <a:ext cx="767937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825548" y="2174875"/>
            <a:ext cx="767937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71A0-76DE-AC45-8F53-80F550FA2CF0}" type="datetimeFigureOut">
              <a:rPr lang="en-US" smtClean="0"/>
              <a:t>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6D74-9421-4847-8D96-F8560F39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1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71A0-76DE-AC45-8F53-80F550FA2CF0}" type="datetimeFigureOut">
              <a:rPr lang="en-US" smtClean="0"/>
              <a:t>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6D74-9421-4847-8D96-F8560F39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2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71A0-76DE-AC45-8F53-80F550FA2CF0}" type="datetimeFigureOut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6D74-9421-4847-8D96-F8560F39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1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1" y="273050"/>
            <a:ext cx="571579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2595" y="273051"/>
            <a:ext cx="97123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681" y="1435101"/>
            <a:ext cx="571579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71A0-76DE-AC45-8F53-80F550FA2CF0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6D74-9421-4847-8D96-F8560F39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3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347" y="4800600"/>
            <a:ext cx="104241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5347" y="612775"/>
            <a:ext cx="104241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5347" y="5367338"/>
            <a:ext cx="104241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71A0-76DE-AC45-8F53-80F550FA2CF0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6D74-9421-4847-8D96-F8560F39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0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8680" y="274638"/>
            <a:ext cx="15636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680" y="1600201"/>
            <a:ext cx="156362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8680" y="6356351"/>
            <a:ext cx="4053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471A0-76DE-AC45-8F53-80F550FA2CF0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35980" y="6356351"/>
            <a:ext cx="5501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51080" y="6356351"/>
            <a:ext cx="4053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6D74-9421-4847-8D96-F8560F39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916262" y="1028425"/>
            <a:ext cx="16887337" cy="4024918"/>
            <a:chOff x="231360" y="867428"/>
            <a:chExt cx="16887337" cy="4024918"/>
          </a:xfrm>
        </p:grpSpPr>
        <p:sp>
          <p:nvSpPr>
            <p:cNvPr id="5" name="Rectangle 4"/>
            <p:cNvSpPr>
              <a:spLocks/>
            </p:cNvSpPr>
            <p:nvPr/>
          </p:nvSpPr>
          <p:spPr>
            <a:xfrm>
              <a:off x="231360" y="1336958"/>
              <a:ext cx="16887337" cy="3555388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6577" y="867428"/>
              <a:ext cx="16278835" cy="38791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28700" dirty="0" smtClean="0">
                  <a:solidFill>
                    <a:schemeClr val="bg1"/>
                  </a:solidFill>
                  <a:latin typeface="Arial"/>
                  <a:cs typeface="Arial"/>
                </a:rPr>
                <a:t>ARDUINO</a:t>
              </a:r>
              <a:endParaRPr lang="en-US" sz="287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25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3632422" y="992647"/>
            <a:ext cx="16887337" cy="4024918"/>
            <a:chOff x="231360" y="867428"/>
            <a:chExt cx="16887337" cy="4024918"/>
          </a:xfrm>
        </p:grpSpPr>
        <p:sp>
          <p:nvSpPr>
            <p:cNvPr id="5" name="Rectangle 4"/>
            <p:cNvSpPr>
              <a:spLocks/>
            </p:cNvSpPr>
            <p:nvPr/>
          </p:nvSpPr>
          <p:spPr>
            <a:xfrm>
              <a:off x="231360" y="1336958"/>
              <a:ext cx="16887337" cy="3555388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6577" y="867428"/>
              <a:ext cx="16278835" cy="38791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28700" dirty="0" smtClean="0">
                  <a:solidFill>
                    <a:schemeClr val="bg1"/>
                  </a:solidFill>
                  <a:latin typeface="Arial"/>
                  <a:cs typeface="Arial"/>
                </a:rPr>
                <a:t>ARDUINO</a:t>
              </a:r>
              <a:endParaRPr lang="en-US" sz="287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26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2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_x0012__x0015_ _x000e__x000f_</dc:title>
  <dc:creator>admin</dc:creator>
  <cp:lastModifiedBy>admin</cp:lastModifiedBy>
  <cp:revision>3</cp:revision>
  <cp:lastPrinted>2017-01-29T15:41:28Z</cp:lastPrinted>
  <dcterms:created xsi:type="dcterms:W3CDTF">2017-01-29T15:22:15Z</dcterms:created>
  <dcterms:modified xsi:type="dcterms:W3CDTF">2017-01-30T13:39:10Z</dcterms:modified>
</cp:coreProperties>
</file>