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3" autoAdjust="0"/>
  </p:normalViewPr>
  <p:slideViewPr>
    <p:cSldViewPr>
      <p:cViewPr>
        <p:scale>
          <a:sx n="120" d="100"/>
          <a:sy n="120" d="100"/>
        </p:scale>
        <p:origin x="-1800" y="-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52C6-A88D-47AF-93E1-16650D3589E2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8A7-03AB-4DDA-B12C-39E287F8A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52C6-A88D-47AF-93E1-16650D3589E2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8A7-03AB-4DDA-B12C-39E287F8A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52C6-A88D-47AF-93E1-16650D3589E2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8A7-03AB-4DDA-B12C-39E287F8A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52C6-A88D-47AF-93E1-16650D3589E2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8A7-03AB-4DDA-B12C-39E287F8A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52C6-A88D-47AF-93E1-16650D3589E2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8A7-03AB-4DDA-B12C-39E287F8A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52C6-A88D-47AF-93E1-16650D3589E2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8A7-03AB-4DDA-B12C-39E287F8A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52C6-A88D-47AF-93E1-16650D3589E2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8A7-03AB-4DDA-B12C-39E287F8A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52C6-A88D-47AF-93E1-16650D3589E2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8A7-03AB-4DDA-B12C-39E287F8A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52C6-A88D-47AF-93E1-16650D3589E2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8A7-03AB-4DDA-B12C-39E287F8A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52C6-A88D-47AF-93E1-16650D3589E2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8A7-03AB-4DDA-B12C-39E287F8A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52C6-A88D-47AF-93E1-16650D3589E2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8A7-03AB-4DDA-B12C-39E287F8A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952C6-A88D-47AF-93E1-16650D3589E2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88A7-03AB-4DDA-B12C-39E287F8A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dafruit/Adafruit_NeoPixel" TargetMode="Externa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04800" y="6019800"/>
            <a:ext cx="2667000" cy="289560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4267200"/>
            <a:ext cx="2667000" cy="152400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81400" y="5334000"/>
            <a:ext cx="2819400" cy="160020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47800"/>
            <a:ext cx="2819400" cy="365760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4267200" cy="47201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Narrow" pitchFamily="34" charset="0"/>
              </a:rPr>
              <a:t>Moving Rainbow Arduino Kit</a:t>
            </a: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1026" name="AutoShape 2" descr="Image result for rainbow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rainbow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0975" y="304800"/>
            <a:ext cx="866062" cy="228600"/>
            <a:chOff x="180975" y="304800"/>
            <a:chExt cx="866062" cy="22860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04800"/>
              <a:ext cx="5136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>
            <a:xfrm>
              <a:off x="338138" y="3048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8125" y="3810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0975" y="4572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0975" y="5334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381000" y="1524000"/>
            <a:ext cx="2971800" cy="205740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Load Arduino software (IDE) on your PC or Mac</a:t>
            </a:r>
            <a:r>
              <a:rPr lang="en-US" sz="1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Load "CH341SER" Arduino serial drivers</a:t>
            </a:r>
            <a:r>
              <a:rPr lang="en-US" sz="1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 USB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Verify power LED is 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IDE, set board to "Nano"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IDE, select USB port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Load NeoPixel libraries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 Sketch -&gt; Include Libraries-&gt; Manage Libraries</a:t>
            </a:r>
            <a:endParaRPr lang="en-US" sz="1000" baseline="30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 "StrandTest"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Load Moving Rainbow Tools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Try example patterns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your own color patterns!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0" y="1371600"/>
            <a:ext cx="1219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 Narrow" pitchFamily="34" charset="0"/>
                <a:cs typeface="Arial" pitchFamily="34" charset="0"/>
              </a:rPr>
              <a:t>Setup</a:t>
            </a:r>
            <a:endParaRPr lang="en-US" sz="10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4800" y="838200"/>
            <a:ext cx="3352800" cy="354496"/>
          </a:xfrm>
          <a:prstGeom prst="roundRect">
            <a:avLst>
              <a:gd name="adj" fmla="val 295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en-US" sz="1000" dirty="0" smtClean="0">
                <a:solidFill>
                  <a:schemeClr val="tx1"/>
                </a:solidFill>
              </a:rPr>
              <a:t>http://moving-rainbow.readthedocs.io/en/latest/README/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12805" y="741459"/>
            <a:ext cx="1676400" cy="172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 Narrow" pitchFamily="34" charset="0"/>
                <a:cs typeface="Arial" pitchFamily="34" charset="0"/>
              </a:rPr>
              <a:t>Detailed Instructions</a:t>
            </a:r>
            <a:endParaRPr lang="en-US" sz="10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3800" y="838200"/>
            <a:ext cx="266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…or Google "Arduino Moving Rainbow"</a:t>
            </a:r>
            <a:endParaRPr lang="en-US" sz="11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0"/>
            <a:ext cx="26411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5410200"/>
            <a:ext cx="2664361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ounded Rectangle 21"/>
          <p:cNvSpPr/>
          <p:nvPr/>
        </p:nvSpPr>
        <p:spPr>
          <a:xfrm>
            <a:off x="3733800" y="1295400"/>
            <a:ext cx="1219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 Narrow" pitchFamily="34" charset="0"/>
                <a:cs typeface="Arial" pitchFamily="34" charset="0"/>
              </a:rPr>
              <a:t>Breadboard Layout</a:t>
            </a:r>
            <a:endParaRPr lang="en-US" sz="10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33800" y="5181600"/>
            <a:ext cx="1219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 Narrow" pitchFamily="34" charset="0"/>
                <a:cs typeface="Arial" pitchFamily="34" charset="0"/>
              </a:rPr>
              <a:t>Circuit Diagram</a:t>
            </a:r>
            <a:endParaRPr lang="en-US" sz="10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3581400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050" dirty="0" smtClean="0"/>
              <a:t>https://www.arduino.cc/en/Main/Software</a:t>
            </a:r>
          </a:p>
          <a:p>
            <a:pPr marL="228600" indent="-228600">
              <a:buFontTx/>
              <a:buAutoNum type="arabicParenR"/>
            </a:pPr>
            <a:r>
              <a:rPr lang="en-US" sz="1050" dirty="0" smtClean="0"/>
              <a:t>http://www.wch.cn/download/CH341SER_EXE.html</a:t>
            </a:r>
          </a:p>
          <a:p>
            <a:pPr marL="228600" indent="-228600">
              <a:buFontTx/>
              <a:buAutoNum type="arabicParenR"/>
            </a:pPr>
            <a:r>
              <a:rPr lang="en-US" sz="1050" dirty="0" smtClean="0"/>
              <a:t>https://github.com/adafruit/Adafruit_NeoPixel</a:t>
            </a:r>
          </a:p>
          <a:p>
            <a:pPr marL="228600" indent="-228600">
              <a:buAutoNum type="arabicParenR"/>
            </a:pPr>
            <a:endParaRPr lang="en-US" sz="105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5410200"/>
            <a:ext cx="18637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495800"/>
            <a:ext cx="163195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ounded Rectangle 30"/>
          <p:cNvSpPr/>
          <p:nvPr/>
        </p:nvSpPr>
        <p:spPr>
          <a:xfrm>
            <a:off x="381000" y="4191000"/>
            <a:ext cx="1524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 Narrow" pitchFamily="34" charset="0"/>
                <a:cs typeface="Arial" pitchFamily="34" charset="0"/>
              </a:rPr>
              <a:t>Window Device Manager</a:t>
            </a:r>
            <a:endParaRPr lang="en-US" sz="10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57200" y="5867400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 Narrow" pitchFamily="34" charset="0"/>
                <a:cs typeface="Arial" pitchFamily="34" charset="0"/>
              </a:rPr>
              <a:t>Solderless Breadboard</a:t>
            </a:r>
            <a:endParaRPr lang="en-US" sz="1000" b="1" dirty="0"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411975" y="6522225"/>
            <a:ext cx="2584185" cy="188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53000" y="7086600"/>
            <a:ext cx="1429551" cy="153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 descr="http://www.girdersandgears.com/howto/led/circuit-lg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9000" y="7239000"/>
            <a:ext cx="1143000" cy="13799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04800" y="533400"/>
            <a:ext cx="6096000" cy="152400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en-US" sz="1000" dirty="0" smtClean="0">
                <a:solidFill>
                  <a:schemeClr val="tx1"/>
                </a:solidFill>
              </a:rPr>
              <a:t>Go To:  </a:t>
            </a:r>
            <a:r>
              <a:rPr lang="en-US" sz="1000" dirty="0" smtClean="0">
                <a:solidFill>
                  <a:schemeClr val="tx1"/>
                </a:solidFill>
                <a:hlinkClick r:id="rId2"/>
              </a:rPr>
              <a:t>https://github.com/adafruit/Adafruit_NeoPixel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en-US" sz="1000" dirty="0" smtClean="0">
                <a:solidFill>
                  <a:schemeClr val="tx1"/>
                </a:solidFill>
              </a:rPr>
              <a:t>Click the green "Clone or download" button and "Download ZIP"</a:t>
            </a:r>
          </a:p>
          <a:p>
            <a:pPr marL="228600" indent="-228600"/>
            <a:r>
              <a:rPr lang="en-US" sz="1000" dirty="0" smtClean="0">
                <a:solidFill>
                  <a:schemeClr val="tx1"/>
                </a:solidFill>
              </a:rPr>
              <a:t>Rename the file Adafruit_NeoPixel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-master</a:t>
            </a:r>
            <a:r>
              <a:rPr lang="en-US" sz="1000" dirty="0" smtClean="0">
                <a:solidFill>
                  <a:schemeClr val="tx1"/>
                </a:solidFill>
              </a:rPr>
              <a:t>.zip to remove the "-master"</a:t>
            </a:r>
          </a:p>
          <a:p>
            <a:pPr marL="228600" indent="-228600"/>
            <a:r>
              <a:rPr lang="en-US" sz="1000" dirty="0" smtClean="0">
                <a:solidFill>
                  <a:schemeClr val="tx1"/>
                </a:solidFill>
              </a:rPr>
              <a:t>Uncompress the zip file (right click and look for the word "uncompress")</a:t>
            </a:r>
          </a:p>
          <a:p>
            <a:pPr marL="228600" indent="-228600"/>
            <a:r>
              <a:rPr lang="en-US" sz="1000" dirty="0" smtClean="0">
                <a:solidFill>
                  <a:schemeClr val="tx1"/>
                </a:solidFill>
              </a:rPr>
              <a:t>Place the file in your Home Arduino Libraries</a:t>
            </a:r>
          </a:p>
          <a:p>
            <a:pPr marL="228600" indent="-228600"/>
            <a:r>
              <a:rPr lang="en-US" sz="1000" dirty="0" smtClean="0">
                <a:solidFill>
                  <a:schemeClr val="tx1"/>
                </a:solidFill>
              </a:rPr>
              <a:t>Windows: C:\Users\dmccreary\My Documents\Arduino\libraries\Adafruit_NeoPixel</a:t>
            </a:r>
          </a:p>
          <a:p>
            <a:pPr marL="228600" indent="-228600"/>
            <a:r>
              <a:rPr lang="en-US" sz="1000" dirty="0" smtClean="0">
                <a:solidFill>
                  <a:schemeClr val="tx1"/>
                </a:solidFill>
              </a:rPr>
              <a:t>Mac: /Users/</a:t>
            </a:r>
            <a:r>
              <a:rPr lang="en-US" sz="1000" dirty="0" err="1" smtClean="0">
                <a:solidFill>
                  <a:schemeClr val="tx1"/>
                </a:solidFill>
              </a:rPr>
              <a:t>dmccreary</a:t>
            </a:r>
            <a:r>
              <a:rPr lang="en-US" sz="1000" dirty="0" smtClean="0">
                <a:solidFill>
                  <a:schemeClr val="tx1"/>
                </a:solidFill>
              </a:rPr>
              <a:t>/Documents/Arduino/libraries/Adafruit_NeoPixel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4419600" cy="381000"/>
          </a:xfrm>
        </p:spPr>
        <p:txBody>
          <a:bodyPr>
            <a:normAutofit fontScale="90000"/>
          </a:bodyPr>
          <a:lstStyle/>
          <a:p>
            <a:r>
              <a:rPr lang="en-US" sz="1600" b="1" dirty="0" smtClean="0">
                <a:latin typeface="Arial Narrow" pitchFamily="34" charset="0"/>
              </a:rPr>
              <a:t>Programming Arduino WS2811B (NeoPixel) LED Strips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2286000"/>
            <a:ext cx="6096000" cy="99060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#include &lt;Adafruit_NeoPixel.h&gt;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#</a:t>
            </a:r>
            <a:r>
              <a:rPr lang="en-US" sz="1000" b="1" dirty="0">
                <a:solidFill>
                  <a:schemeClr val="tx1"/>
                </a:solidFill>
              </a:rPr>
              <a:t>define LEDPIN 12 </a:t>
            </a:r>
            <a:r>
              <a:rPr lang="en-US" sz="1000" b="1" i="1" dirty="0">
                <a:solidFill>
                  <a:srgbClr val="00B050"/>
                </a:solidFill>
              </a:rPr>
              <a:t>// connect the Data from </a:t>
            </a:r>
            <a:r>
              <a:rPr lang="en-US" sz="1000" b="1" i="1" dirty="0" smtClean="0">
                <a:solidFill>
                  <a:srgbClr val="00B050"/>
                </a:solidFill>
              </a:rPr>
              <a:t>the LED </a:t>
            </a:r>
            <a:r>
              <a:rPr lang="en-US" sz="1000" b="1" i="1" dirty="0">
                <a:solidFill>
                  <a:srgbClr val="00B050"/>
                </a:solidFill>
              </a:rPr>
              <a:t>strip to this pin on the Arduino</a:t>
            </a:r>
            <a:r>
              <a:rPr lang="en-US" sz="1000" dirty="0">
                <a:solidFill>
                  <a:srgbClr val="00B050"/>
                </a:solidFill>
              </a:rPr>
              <a:t> </a:t>
            </a:r>
            <a:endParaRPr lang="en-US" sz="1000" dirty="0" smtClean="0">
              <a:solidFill>
                <a:srgbClr val="00B050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#</a:t>
            </a:r>
            <a:r>
              <a:rPr lang="en-US" sz="1000" b="1" dirty="0">
                <a:solidFill>
                  <a:schemeClr val="tx1"/>
                </a:solidFill>
              </a:rPr>
              <a:t>define </a:t>
            </a:r>
            <a:r>
              <a:rPr lang="en-US" sz="1000" b="1" dirty="0" smtClean="0">
                <a:solidFill>
                  <a:schemeClr val="tx1"/>
                </a:solidFill>
              </a:rPr>
              <a:t>NUMBER_PIXELS 12 </a:t>
            </a:r>
            <a:r>
              <a:rPr lang="en-US" sz="1000" b="1" i="1" dirty="0" smtClean="0">
                <a:solidFill>
                  <a:srgbClr val="00B050"/>
                </a:solidFill>
              </a:rPr>
              <a:t>// the number of pixels </a:t>
            </a:r>
            <a:r>
              <a:rPr lang="en-US" sz="1000" b="1" i="1" dirty="0">
                <a:solidFill>
                  <a:srgbClr val="00B050"/>
                </a:solidFill>
              </a:rPr>
              <a:t>in your LED </a:t>
            </a:r>
            <a:r>
              <a:rPr lang="en-US" sz="1000" b="1" i="1" dirty="0" smtClean="0">
                <a:solidFill>
                  <a:srgbClr val="00B050"/>
                </a:solidFill>
              </a:rPr>
              <a:t>strip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Adafruit_NeoPixel strip = </a:t>
            </a:r>
            <a:r>
              <a:rPr lang="en-US" sz="1000" b="1" dirty="0" smtClean="0">
                <a:solidFill>
                  <a:schemeClr val="tx1"/>
                </a:solidFill>
              </a:rPr>
              <a:t>Adafruit_NeoPixel(NUMBER_PIXELS</a:t>
            </a:r>
            <a:r>
              <a:rPr lang="en-US" sz="1000" b="1" dirty="0">
                <a:solidFill>
                  <a:schemeClr val="tx1"/>
                </a:solidFill>
              </a:rPr>
              <a:t>, LEDPIN, NEO_GRB + NEO_KHZ800);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21336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 Narrow" pitchFamily="34" charset="0"/>
                <a:cs typeface="Arial" pitchFamily="34" charset="0"/>
              </a:rPr>
              <a:t>Header</a:t>
            </a:r>
            <a:endParaRPr lang="en-US" sz="10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5181600"/>
            <a:ext cx="4191000" cy="1451967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void loop</a:t>
            </a:r>
            <a:r>
              <a:rPr lang="en-US" sz="1050" b="1" i="1" dirty="0" smtClean="0">
                <a:solidFill>
                  <a:schemeClr val="tx1"/>
                </a:solidFill>
              </a:rPr>
              <a:t>()</a:t>
            </a:r>
            <a:r>
              <a:rPr lang="en-US" sz="1050" b="1" dirty="0" smtClean="0">
                <a:solidFill>
                  <a:schemeClr val="tx1"/>
                </a:solidFill>
              </a:rPr>
              <a:t> { 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 strip.setPixelColor</a:t>
            </a:r>
            <a:r>
              <a:rPr lang="en-US" sz="1050" b="1" i="1" dirty="0" smtClean="0">
                <a:solidFill>
                  <a:schemeClr val="tx1"/>
                </a:solidFill>
              </a:rPr>
              <a:t>(0, 255, 0, 0)</a:t>
            </a:r>
            <a:r>
              <a:rPr lang="en-US" sz="1050" b="1" dirty="0" smtClean="0">
                <a:solidFill>
                  <a:schemeClr val="tx1"/>
                </a:solidFill>
              </a:rPr>
              <a:t>;  </a:t>
            </a:r>
            <a:r>
              <a:rPr lang="en-US" sz="1050" b="1" i="1" dirty="0" smtClean="0">
                <a:solidFill>
                  <a:srgbClr val="00B050"/>
                </a:solidFill>
              </a:rPr>
              <a:t>// set pixel 0 to be red</a:t>
            </a:r>
            <a:r>
              <a:rPr lang="en-US" sz="1050" b="1" dirty="0" smtClean="0">
                <a:solidFill>
                  <a:srgbClr val="00B050"/>
                </a:solidFill>
              </a:rPr>
              <a:t> (index, r, g, b)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 strip.show</a:t>
            </a:r>
            <a:r>
              <a:rPr lang="en-US" sz="1050" b="1" i="1" dirty="0" smtClean="0">
                <a:solidFill>
                  <a:schemeClr val="tx1"/>
                </a:solidFill>
              </a:rPr>
              <a:t>()</a:t>
            </a:r>
            <a:r>
              <a:rPr lang="en-US" sz="1050" b="1" dirty="0" smtClean="0">
                <a:solidFill>
                  <a:schemeClr val="tx1"/>
                </a:solidFill>
              </a:rPr>
              <a:t>; </a:t>
            </a:r>
            <a:r>
              <a:rPr lang="en-US" sz="1050" b="1" i="1" dirty="0" smtClean="0">
                <a:solidFill>
                  <a:srgbClr val="00B050"/>
                </a:solidFill>
              </a:rPr>
              <a:t>// send data to the strip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 delay</a:t>
            </a:r>
            <a:r>
              <a:rPr lang="en-US" sz="1050" b="1" i="1" dirty="0" smtClean="0">
                <a:solidFill>
                  <a:schemeClr val="tx1"/>
                </a:solidFill>
              </a:rPr>
              <a:t>(1000)</a:t>
            </a:r>
            <a:r>
              <a:rPr lang="en-US" sz="1050" b="1" dirty="0" smtClean="0">
                <a:solidFill>
                  <a:schemeClr val="tx1"/>
                </a:solidFill>
              </a:rPr>
              <a:t>; </a:t>
            </a:r>
            <a:r>
              <a:rPr lang="en-US" sz="1050" b="1" i="1" dirty="0" smtClean="0">
                <a:solidFill>
                  <a:srgbClr val="00B050"/>
                </a:solidFill>
              </a:rPr>
              <a:t>// wait one second 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 strip.setPixelColor</a:t>
            </a:r>
            <a:r>
              <a:rPr lang="en-US" sz="1050" b="1" i="1" dirty="0" smtClean="0">
                <a:solidFill>
                  <a:schemeClr val="tx1"/>
                </a:solidFill>
              </a:rPr>
              <a:t>(0, 0, 0, 0)</a:t>
            </a:r>
            <a:r>
              <a:rPr lang="en-US" sz="1050" b="1" dirty="0" smtClean="0">
                <a:solidFill>
                  <a:schemeClr val="tx1"/>
                </a:solidFill>
              </a:rPr>
              <a:t>; </a:t>
            </a:r>
            <a:r>
              <a:rPr lang="en-US" sz="1050" b="1" i="1" dirty="0" smtClean="0">
                <a:solidFill>
                  <a:srgbClr val="00B050"/>
                </a:solidFill>
              </a:rPr>
              <a:t>// turn pixel 0 off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 strip.show</a:t>
            </a:r>
            <a:r>
              <a:rPr lang="en-US" sz="1050" b="1" i="1" dirty="0" smtClean="0">
                <a:solidFill>
                  <a:schemeClr val="tx1"/>
                </a:solidFill>
              </a:rPr>
              <a:t>()</a:t>
            </a:r>
            <a:r>
              <a:rPr lang="en-US" sz="1050" b="1" dirty="0" smtClean="0">
                <a:solidFill>
                  <a:schemeClr val="tx1"/>
                </a:solidFill>
              </a:rPr>
              <a:t>; </a:t>
            </a:r>
            <a:r>
              <a:rPr lang="en-US" sz="1050" b="1" i="1" dirty="0" smtClean="0">
                <a:solidFill>
                  <a:srgbClr val="00B050"/>
                </a:solidFill>
              </a:rPr>
              <a:t>// send data to the strip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 delay</a:t>
            </a:r>
            <a:r>
              <a:rPr lang="en-US" sz="1050" b="1" i="1" dirty="0" smtClean="0">
                <a:solidFill>
                  <a:schemeClr val="tx1"/>
                </a:solidFill>
              </a:rPr>
              <a:t>(1000)</a:t>
            </a:r>
            <a:r>
              <a:rPr lang="en-US" sz="1050" b="1" dirty="0" smtClean="0">
                <a:solidFill>
                  <a:schemeClr val="tx1"/>
                </a:solidFill>
              </a:rPr>
              <a:t>; </a:t>
            </a:r>
            <a:r>
              <a:rPr lang="en-US" sz="1050" b="1" i="1" dirty="0" smtClean="0">
                <a:solidFill>
                  <a:srgbClr val="00B050"/>
                </a:solidFill>
              </a:rPr>
              <a:t>// wait a second 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};</a:t>
            </a:r>
            <a:endParaRPr lang="en-US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505200"/>
            <a:ext cx="4876800" cy="137160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/>
              <a:t>setup</a:t>
            </a:r>
            <a:r>
              <a:rPr lang="en-US" sz="1000" b="1" dirty="0"/>
              <a:t>()</a:t>
            </a:r>
            <a:br>
              <a:rPr lang="en-US" sz="1000" b="1" dirty="0"/>
            </a:br>
            <a:r>
              <a:rPr lang="en-US" sz="1000" b="1" dirty="0" smtClean="0">
                <a:solidFill>
                  <a:schemeClr val="tx1"/>
                </a:solidFill>
              </a:rPr>
              <a:t>void setup()  {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pinMode(2, INPUT_PULLUP);     </a:t>
            </a:r>
            <a:r>
              <a:rPr lang="en-US" sz="1000" b="1" dirty="0" smtClean="0">
                <a:solidFill>
                  <a:srgbClr val="00B050"/>
                </a:solidFill>
              </a:rPr>
              <a:t>// Pin 2 is pulled up to 5v when the switch is open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pinMode(3, INPUT_PULLUP);    </a:t>
            </a:r>
            <a:r>
              <a:rPr lang="en-US" sz="1000" b="1" dirty="0" smtClean="0">
                <a:solidFill>
                  <a:srgbClr val="00B050"/>
                </a:solidFill>
              </a:rPr>
              <a:t>// Pin 3 is pulled up to 5v when the switch is open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strip.begin(); </a:t>
            </a:r>
            <a:r>
              <a:rPr lang="en-US" sz="1000" b="1" dirty="0" smtClean="0">
                <a:solidFill>
                  <a:srgbClr val="00B050"/>
                </a:solidFill>
              </a:rPr>
              <a:t>// sets up the memory for the LED strip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Serial.begin(9600);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Serial.println("Setup is done.");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} 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" y="4993183"/>
            <a:ext cx="2057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 Narrow" pitchFamily="34" charset="0"/>
                <a:cs typeface="Arial" pitchFamily="34" charset="0"/>
              </a:rPr>
              <a:t>Main Loop to Blink Pixel 0 to be Red</a:t>
            </a:r>
            <a:endParaRPr lang="en-US" sz="10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" y="3429000"/>
            <a:ext cx="533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 Narrow" pitchFamily="34" charset="0"/>
                <a:cs typeface="Arial" pitchFamily="34" charset="0"/>
              </a:rPr>
              <a:t>Setup</a:t>
            </a:r>
            <a:endParaRPr lang="en-US" sz="10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72995" y="6995958"/>
            <a:ext cx="3733800" cy="179076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void loop() {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for (int </a:t>
            </a:r>
            <a:r>
              <a:rPr lang="en-US" sz="1050" b="1" dirty="0" err="1" smtClean="0">
                <a:solidFill>
                  <a:schemeClr val="tx1"/>
                </a:solidFill>
              </a:rPr>
              <a:t>i</a:t>
            </a:r>
            <a:r>
              <a:rPr lang="en-US" sz="1050" b="1" dirty="0" smtClean="0">
                <a:solidFill>
                  <a:schemeClr val="tx1"/>
                </a:solidFill>
              </a:rPr>
              <a:t>=0; </a:t>
            </a:r>
            <a:r>
              <a:rPr lang="en-US" sz="1050" b="1" dirty="0" err="1" smtClean="0">
                <a:solidFill>
                  <a:schemeClr val="tx1"/>
                </a:solidFill>
              </a:rPr>
              <a:t>i</a:t>
            </a:r>
            <a:r>
              <a:rPr lang="en-US" sz="1050" b="1" dirty="0" smtClean="0">
                <a:solidFill>
                  <a:schemeClr val="tx1"/>
                </a:solidFill>
              </a:rPr>
              <a:t>&lt;strip.numPixels(); </a:t>
            </a:r>
            <a:r>
              <a:rPr lang="en-US" sz="1050" b="1" dirty="0" err="1" smtClean="0">
                <a:solidFill>
                  <a:schemeClr val="tx1"/>
                </a:solidFill>
              </a:rPr>
              <a:t>i</a:t>
            </a:r>
            <a:r>
              <a:rPr lang="en-US" sz="1050" b="1" dirty="0" smtClean="0">
                <a:solidFill>
                  <a:schemeClr val="tx1"/>
                </a:solidFill>
              </a:rPr>
              <a:t>++) {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  strip.setPixelColor(</a:t>
            </a:r>
            <a:r>
              <a:rPr lang="en-US" sz="1050" b="1" dirty="0" err="1" smtClean="0">
                <a:solidFill>
                  <a:schemeClr val="tx1"/>
                </a:solidFill>
              </a:rPr>
              <a:t>i</a:t>
            </a:r>
            <a:r>
              <a:rPr lang="en-US" sz="1050" b="1" dirty="0" smtClean="0">
                <a:solidFill>
                  <a:schemeClr val="tx1"/>
                </a:solidFill>
              </a:rPr>
              <a:t>, 255, 165, 0); </a:t>
            </a:r>
            <a:r>
              <a:rPr lang="en-US" sz="1050" b="1" dirty="0" smtClean="0">
                <a:solidFill>
                  <a:srgbClr val="00B050"/>
                </a:solidFill>
              </a:rPr>
              <a:t>// set pixel </a:t>
            </a:r>
            <a:r>
              <a:rPr lang="en-US" sz="1050" b="1" dirty="0" err="1" smtClean="0">
                <a:solidFill>
                  <a:srgbClr val="00B050"/>
                </a:solidFill>
              </a:rPr>
              <a:t>i</a:t>
            </a:r>
            <a:r>
              <a:rPr lang="en-US" sz="1050" b="1" dirty="0" smtClean="0">
                <a:solidFill>
                  <a:srgbClr val="00B050"/>
                </a:solidFill>
              </a:rPr>
              <a:t> to be orange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  strip.show();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  delay(100);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  strip.setPixelColor(</a:t>
            </a:r>
            <a:r>
              <a:rPr lang="en-US" sz="1050" b="1" dirty="0" err="1" smtClean="0">
                <a:solidFill>
                  <a:schemeClr val="tx1"/>
                </a:solidFill>
              </a:rPr>
              <a:t>i</a:t>
            </a:r>
            <a:r>
              <a:rPr lang="en-US" sz="1050" b="1" dirty="0" smtClean="0">
                <a:solidFill>
                  <a:schemeClr val="tx1"/>
                </a:solidFill>
              </a:rPr>
              <a:t>, 0, 0, 0); </a:t>
            </a:r>
            <a:r>
              <a:rPr lang="en-US" sz="1050" b="1" dirty="0" smtClean="0">
                <a:solidFill>
                  <a:srgbClr val="00B050"/>
                </a:solidFill>
              </a:rPr>
              <a:t>// turn pixel </a:t>
            </a:r>
            <a:r>
              <a:rPr lang="en-US" sz="1050" b="1" dirty="0" err="1" smtClean="0">
                <a:solidFill>
                  <a:srgbClr val="00B050"/>
                </a:solidFill>
              </a:rPr>
              <a:t>i</a:t>
            </a:r>
            <a:r>
              <a:rPr lang="en-US" sz="1050" b="1" dirty="0" smtClean="0">
                <a:solidFill>
                  <a:srgbClr val="00B050"/>
                </a:solidFill>
              </a:rPr>
              <a:t> off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  strip.show();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  delay(100);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sz="1050" b="1" dirty="0" smtClean="0">
                <a:solidFill>
                  <a:schemeClr val="tx1"/>
                </a:solidFill>
              </a:rPr>
              <a:t>}</a:t>
            </a:r>
            <a:endParaRPr lang="en-US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" y="6781800"/>
            <a:ext cx="1752600" cy="27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latin typeface="Arial Narrow" pitchFamily="34" charset="0"/>
                <a:cs typeface="Arial" pitchFamily="34" charset="0"/>
              </a:rPr>
              <a:t>Move Orange Pixel Down Strip</a:t>
            </a:r>
            <a:endParaRPr lang="en-US" sz="10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4800" y="7391400"/>
            <a:ext cx="247696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Use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b="1" dirty="0" smtClean="0">
                <a:solidFill>
                  <a:schemeClr val="tx1"/>
                </a:solidFill>
              </a:rPr>
              <a:t>for</a:t>
            </a:r>
            <a:r>
              <a:rPr lang="en-US" sz="1100" dirty="0" smtClean="0">
                <a:solidFill>
                  <a:schemeClr val="tx1"/>
                </a:solidFill>
              </a:rPr>
              <a:t> loop to walk down the strip</a:t>
            </a:r>
          </a:p>
          <a:p>
            <a:endParaRPr lang="en-US" sz="1100" dirty="0" smtClean="0"/>
          </a:p>
          <a:p>
            <a:r>
              <a:rPr lang="en-US" sz="1100" dirty="0" smtClean="0"/>
              <a:t>"</a:t>
            </a:r>
            <a:r>
              <a:rPr lang="en-US" sz="1100" dirty="0" err="1" smtClean="0"/>
              <a:t>i</a:t>
            </a:r>
            <a:r>
              <a:rPr lang="en-US" sz="1100" dirty="0" smtClean="0"/>
              <a:t>" is the index or position on the strip</a:t>
            </a:r>
            <a:endParaRPr lang="en-US" sz="1100" dirty="0"/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strip.numPixels() is the number of pixels</a:t>
            </a:r>
            <a:endParaRPr lang="en-US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5297983"/>
            <a:ext cx="22028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</a:rPr>
              <a:t>strip.setPixelColor</a:t>
            </a:r>
            <a:r>
              <a:rPr lang="en-US" sz="1100" i="1" dirty="0" smtClean="0">
                <a:solidFill>
                  <a:schemeClr val="tx1"/>
                </a:solidFill>
              </a:rPr>
              <a:t>(index, r, g, </a:t>
            </a:r>
            <a:r>
              <a:rPr lang="en-US" sz="1100" i="1" dirty="0"/>
              <a:t>b</a:t>
            </a:r>
            <a:r>
              <a:rPr lang="en-US" sz="1100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100" i="1" dirty="0" smtClean="0"/>
              <a:t>is how we set a specific pixel's color</a:t>
            </a:r>
            <a:endParaRPr lang="en-US" sz="11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381000" y="381000"/>
            <a:ext cx="2143226" cy="27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b="1" dirty="0" smtClean="0">
                <a:latin typeface="Arial Narrow" pitchFamily="34" charset="0"/>
                <a:cs typeface="Arial" pitchFamily="34" charset="0"/>
              </a:rPr>
              <a:t>Getting NeoPixel Libraries from Github</a:t>
            </a:r>
            <a:endParaRPr lang="en-US" sz="1000" b="1" dirty="0"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609600"/>
            <a:ext cx="1447800" cy="78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5606995" y="1174806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1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19331</TotalTime>
  <Words>548</Words>
  <Application>Microsoft Macintosh PowerPoint</Application>
  <PresentationFormat>On-screen Show (4:3)</PresentationFormat>
  <Paragraphs>72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Moving Rainbow Arduino Kit</vt:lpstr>
      <vt:lpstr>Programming Arduino WS2811B (NeoPixel) LED Strips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McCreary</dc:creator>
  <cp:lastModifiedBy>admin</cp:lastModifiedBy>
  <cp:revision>1265</cp:revision>
  <cp:lastPrinted>2017-02-20T21:02:04Z</cp:lastPrinted>
  <dcterms:created xsi:type="dcterms:W3CDTF">2016-05-03T01:07:22Z</dcterms:created>
  <dcterms:modified xsi:type="dcterms:W3CDTF">2017-02-20T22:57:09Z</dcterms:modified>
</cp:coreProperties>
</file>