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A95E00"/>
    <a:srgbClr val="C1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8"/>
  </p:normalViewPr>
  <p:slideViewPr>
    <p:cSldViewPr snapToGrid="0" snapToObjects="1">
      <p:cViewPr>
        <p:scale>
          <a:sx n="148" d="100"/>
          <a:sy n="148" d="100"/>
        </p:scale>
        <p:origin x="11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E13E-DA1D-BC40-A3F4-F3E33244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052E4-63DA-484D-9C39-F2E16A94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7AB4-B446-DB43-B8F4-2D07395A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30B-C3A1-804F-8419-0408C53B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0A28-1B48-BA44-BF11-01A1E4D0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4C24-57BB-1A48-BCFF-7F8558C5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70861-9F44-984A-9708-61C944B11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D4E6-4D7D-D043-99E4-8872638A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1BA1-F246-5F40-B74D-F450CEFE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49F7-9B86-C14F-A663-99010E3C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DCB9C-9031-3A47-9507-DAD69A16A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6A121-72D8-154C-9DF8-152686F7D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3B99-A414-4240-9BC7-AA202516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53DF-61CC-6F47-99D0-6B8063FF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5FFC-222A-AB4E-9C73-6587527F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2C8-86E2-BA42-AFE3-D30B179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18A4-B25C-D74B-9134-E0F7FDB0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B07E-1026-1E48-AB5C-993F991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56839-0B0F-974C-A215-D39F3EB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EADB-7516-DF48-9D36-4D2415F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498D-C1D3-904C-BB77-FB1FA3B1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AC77-B47D-594D-8D7D-1035BD88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AF93-0E08-5A4F-BE4C-2FD2AD32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4B2B-E890-564E-99EA-E6665FA1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7F08-7A62-A34B-B184-6CDB6EB6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AB63-96BD-B441-9839-0F82CE95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4A6D-FAF2-8844-88ED-F2C9585F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4A56-6DD4-294D-B257-2F5AB4BA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54669-D389-1A49-8392-579AD30E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7110-B167-274F-8E0C-6FBD983C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1DE50-3C59-EC4A-89AA-2AEE345A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A05C-235F-7A4B-91E5-39A9EA9B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48C5-FBDA-554D-9AC3-0BF929EF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88933-4206-344C-8F6B-505040C4A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70A3-66AE-D149-A9A3-D4D3786EA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F1E99-4184-CD4B-9DB6-21E6FB7C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8DB2B-805F-324C-A68A-28AE1869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54C03-F92E-8048-B8F4-FA5932B3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CF68F-6F43-F742-9CCA-F943748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A20A-C8B1-7148-AB87-25825146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4A05E-8A09-B748-AB3F-3F51512A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1FDC9-E0DD-6244-B655-7E5176DB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662E0-2914-8E49-B315-1DEE780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D6903-BA18-5549-8918-6D668AA3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35900-0640-BA4B-AB8F-510C4F25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80416-4D2A-6B4F-824C-CB3F51B0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FDCD-07C6-D44B-8132-C434A03E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51A9-AFAF-5C4C-B629-591D5B9C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6A4B-CA55-CB41-A425-95AFDFE4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DC3C-7AB9-8140-BD03-2ADED5C4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EAD9-C58E-B24B-9B9E-EE9D1258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5A44F-AD4B-2B4A-ABDD-542052B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B456-2133-2041-812C-C4F3583A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F051-A4F1-AB43-A362-BBDC001F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23B0-82D1-174A-AD22-9350380EC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47545-6972-284D-ADB9-9B121DA4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AD1D2-B715-7A4C-89E1-1BDFCEA5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52BBF-C89F-A844-97F5-CE8459BD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3557F-D7EA-0B4B-9140-B59A3FFD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8751-A810-B94F-9506-52E61F26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E54F-213A-9842-B238-9974CFB17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35AA-B331-0141-A807-A60FF0AC7FD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2B11-F3C0-584F-8D0C-99E3462A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C14E-81E9-3A41-BD10-725CA850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FEF1-3498-304B-BD52-CA704CFC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FBBF-E02B-0A46-B732-DB92A1406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Models for Coding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2C727-7685-0342-BE36-829E987B0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66D5-6630-FD40-9EB4-C46B3922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Student Content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4CE6-6CC3-784C-8F36-06FEA99A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697"/>
            <a:ext cx="10515600" cy="1118266"/>
          </a:xfrm>
        </p:spPr>
        <p:txBody>
          <a:bodyPr/>
          <a:lstStyle/>
          <a:p>
            <a:r>
              <a:rPr lang="en-US" dirty="0"/>
              <a:t>The student and content without a mentor</a:t>
            </a:r>
          </a:p>
        </p:txBody>
      </p:sp>
      <p:pic>
        <p:nvPicPr>
          <p:cNvPr id="5" name="Picture 4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38E980E4-D0F2-284E-9F24-036A56C6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687615" y="2422525"/>
            <a:ext cx="1113957" cy="1278398"/>
          </a:xfrm>
          <a:prstGeom prst="rect">
            <a:avLst/>
          </a:prstGeom>
        </p:spPr>
      </p:pic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723281FA-3999-1243-8979-22BE3C0CC6AB}"/>
              </a:ext>
            </a:extLst>
          </p:cNvPr>
          <p:cNvSpPr/>
          <p:nvPr/>
        </p:nvSpPr>
        <p:spPr>
          <a:xfrm>
            <a:off x="4198326" y="2682311"/>
            <a:ext cx="1041400" cy="758825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99F2D-1862-7448-A48C-323E274B9456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>
            <a:off x="2801572" y="3061724"/>
            <a:ext cx="13967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CC0101-735D-0F48-ACCB-A4C3BBF70EC1}"/>
              </a:ext>
            </a:extLst>
          </p:cNvPr>
          <p:cNvSpPr txBox="1"/>
          <p:nvPr/>
        </p:nvSpPr>
        <p:spPr>
          <a:xfrm>
            <a:off x="2074985" y="4110425"/>
            <a:ext cx="5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  <a:r>
              <a:rPr lang="en-US" baseline="-25000" dirty="0"/>
              <a:t>(success) </a:t>
            </a:r>
            <a:r>
              <a:rPr lang="en-US" dirty="0"/>
              <a:t>= Student-Motivation * Access-to-Content</a:t>
            </a:r>
          </a:p>
        </p:txBody>
      </p:sp>
    </p:spTree>
    <p:extLst>
      <p:ext uri="{BB962C8B-B14F-4D97-AF65-F5344CB8AC3E}">
        <p14:creationId xmlns:p14="http://schemas.microsoft.com/office/powerpoint/2010/main" val="25438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C150-455A-1045-BE79-859D92BE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Student-Content-Mentor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3F13-C921-8B46-9171-5826464A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8145"/>
            <a:ext cx="10515600" cy="8288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C92AA261-EFFD-DA4F-B241-4FBAF9D3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43889" y="1778211"/>
            <a:ext cx="1113957" cy="1278398"/>
          </a:xfrm>
          <a:prstGeom prst="rect">
            <a:avLst/>
          </a:prstGeom>
        </p:spPr>
      </p:pic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B79A1709-407F-F64B-A885-325AFEADD686}"/>
              </a:ext>
            </a:extLst>
          </p:cNvPr>
          <p:cNvSpPr/>
          <p:nvPr/>
        </p:nvSpPr>
        <p:spPr>
          <a:xfrm>
            <a:off x="5054600" y="2037997"/>
            <a:ext cx="1041400" cy="758825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E8486A-6CC8-F945-BA4C-F2D48F3F0637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>
            <a:off x="3657846" y="2417410"/>
            <a:ext cx="13967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967BB-6743-FA4E-B29C-E242AC9DB990}"/>
              </a:ext>
            </a:extLst>
          </p:cNvPr>
          <p:cNvGrpSpPr/>
          <p:nvPr/>
        </p:nvGrpSpPr>
        <p:grpSpPr>
          <a:xfrm>
            <a:off x="3724751" y="3156749"/>
            <a:ext cx="981075" cy="1078117"/>
            <a:chOff x="2619851" y="3263137"/>
            <a:chExt cx="981075" cy="10781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12C63-9367-C04F-BC95-F05788216C3C}"/>
                </a:ext>
              </a:extLst>
            </p:cNvPr>
            <p:cNvSpPr/>
            <p:nvPr/>
          </p:nvSpPr>
          <p:spPr>
            <a:xfrm>
              <a:off x="2996888" y="3996343"/>
              <a:ext cx="207953" cy="220510"/>
            </a:xfrm>
            <a:prstGeom prst="rect">
              <a:avLst/>
            </a:prstGeom>
            <a:solidFill>
              <a:srgbClr val="A95E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AE00CF-FFF8-A442-AAD7-96AF418384A3}"/>
                </a:ext>
              </a:extLst>
            </p:cNvPr>
            <p:cNvSpPr/>
            <p:nvPr/>
          </p:nvSpPr>
          <p:spPr>
            <a:xfrm>
              <a:off x="2831245" y="3350927"/>
              <a:ext cx="539243" cy="689762"/>
            </a:xfrm>
            <a:prstGeom prst="ellipse">
              <a:avLst/>
            </a:prstGeom>
            <a:gradFill flip="none" rotWithShape="1">
              <a:gsLst>
                <a:gs pos="0">
                  <a:srgbClr val="945200"/>
                </a:gs>
                <a:gs pos="100000">
                  <a:srgbClr val="C16C00"/>
                </a:gs>
              </a:gsLst>
              <a:lin ang="10800000" scaled="1"/>
              <a:tileRect/>
            </a:gra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1FDBE-44AB-5F4C-9555-5E725527DA6A}"/>
                </a:ext>
              </a:extLst>
            </p:cNvPr>
            <p:cNvSpPr/>
            <p:nvPr/>
          </p:nvSpPr>
          <p:spPr>
            <a:xfrm>
              <a:off x="2955924" y="3622484"/>
              <a:ext cx="85725" cy="733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B1831F-5366-494E-8079-0D55B013FFD8}"/>
                </a:ext>
              </a:extLst>
            </p:cNvPr>
            <p:cNvSpPr/>
            <p:nvPr/>
          </p:nvSpPr>
          <p:spPr>
            <a:xfrm>
              <a:off x="3163877" y="3622484"/>
              <a:ext cx="85725" cy="733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55CDBDA-ABEF-3E49-B4FC-CA2158618350}"/>
                </a:ext>
              </a:extLst>
            </p:cNvPr>
            <p:cNvSpPr/>
            <p:nvPr/>
          </p:nvSpPr>
          <p:spPr>
            <a:xfrm rot="5400000">
              <a:off x="3016832" y="3638396"/>
              <a:ext cx="168066" cy="328601"/>
            </a:xfrm>
            <a:prstGeom prst="arc">
              <a:avLst>
                <a:gd name="adj1" fmla="val 18485553"/>
                <a:gd name="adj2" fmla="val 326462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036E511-0C35-9E4A-AE04-E0757384918D}"/>
                </a:ext>
              </a:extLst>
            </p:cNvPr>
            <p:cNvSpPr/>
            <p:nvPr/>
          </p:nvSpPr>
          <p:spPr>
            <a:xfrm>
              <a:off x="2721643" y="3263137"/>
              <a:ext cx="738700" cy="865926"/>
            </a:xfrm>
            <a:custGeom>
              <a:avLst/>
              <a:gdLst>
                <a:gd name="connsiteX0" fmla="*/ 345407 w 738700"/>
                <a:gd name="connsiteY0" fmla="*/ 162688 h 865926"/>
                <a:gd name="connsiteX1" fmla="*/ 256507 w 738700"/>
                <a:gd name="connsiteY1" fmla="*/ 242063 h 865926"/>
                <a:gd name="connsiteX2" fmla="*/ 145382 w 738700"/>
                <a:gd name="connsiteY2" fmla="*/ 280163 h 865926"/>
                <a:gd name="connsiteX3" fmla="*/ 135857 w 738700"/>
                <a:gd name="connsiteY3" fmla="*/ 807213 h 865926"/>
                <a:gd name="connsiteX4" fmla="*/ 2507 w 738700"/>
                <a:gd name="connsiteY4" fmla="*/ 756413 h 865926"/>
                <a:gd name="connsiteX5" fmla="*/ 69182 w 738700"/>
                <a:gd name="connsiteY5" fmla="*/ 184913 h 865926"/>
                <a:gd name="connsiteX6" fmla="*/ 310482 w 738700"/>
                <a:gd name="connsiteY6" fmla="*/ 10288 h 865926"/>
                <a:gd name="connsiteX7" fmla="*/ 526382 w 738700"/>
                <a:gd name="connsiteY7" fmla="*/ 35688 h 865926"/>
                <a:gd name="connsiteX8" fmla="*/ 666082 w 738700"/>
                <a:gd name="connsiteY8" fmla="*/ 162688 h 865926"/>
                <a:gd name="connsiteX9" fmla="*/ 732757 w 738700"/>
                <a:gd name="connsiteY9" fmla="*/ 327788 h 865926"/>
                <a:gd name="connsiteX10" fmla="*/ 723232 w 738700"/>
                <a:gd name="connsiteY10" fmla="*/ 794513 h 865926"/>
                <a:gd name="connsiteX11" fmla="*/ 624807 w 738700"/>
                <a:gd name="connsiteY11" fmla="*/ 858013 h 865926"/>
                <a:gd name="connsiteX12" fmla="*/ 602582 w 738700"/>
                <a:gd name="connsiteY12" fmla="*/ 731013 h 865926"/>
                <a:gd name="connsiteX13" fmla="*/ 615282 w 738700"/>
                <a:gd name="connsiteY13" fmla="*/ 283338 h 865926"/>
                <a:gd name="connsiteX14" fmla="*/ 545432 w 738700"/>
                <a:gd name="connsiteY14" fmla="*/ 223013 h 865926"/>
                <a:gd name="connsiteX15" fmla="*/ 345407 w 738700"/>
                <a:gd name="connsiteY15" fmla="*/ 162688 h 8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8700" h="865926">
                  <a:moveTo>
                    <a:pt x="345407" y="162688"/>
                  </a:moveTo>
                  <a:cubicBezTo>
                    <a:pt x="297253" y="165863"/>
                    <a:pt x="289844" y="222484"/>
                    <a:pt x="256507" y="242063"/>
                  </a:cubicBezTo>
                  <a:cubicBezTo>
                    <a:pt x="223169" y="261642"/>
                    <a:pt x="165490" y="185971"/>
                    <a:pt x="145382" y="280163"/>
                  </a:cubicBezTo>
                  <a:cubicBezTo>
                    <a:pt x="125274" y="374355"/>
                    <a:pt x="159669" y="727838"/>
                    <a:pt x="135857" y="807213"/>
                  </a:cubicBezTo>
                  <a:cubicBezTo>
                    <a:pt x="112045" y="886588"/>
                    <a:pt x="13619" y="860130"/>
                    <a:pt x="2507" y="756413"/>
                  </a:cubicBezTo>
                  <a:cubicBezTo>
                    <a:pt x="-8605" y="652696"/>
                    <a:pt x="17853" y="309267"/>
                    <a:pt x="69182" y="184913"/>
                  </a:cubicBezTo>
                  <a:cubicBezTo>
                    <a:pt x="120511" y="60559"/>
                    <a:pt x="234282" y="35159"/>
                    <a:pt x="310482" y="10288"/>
                  </a:cubicBezTo>
                  <a:cubicBezTo>
                    <a:pt x="386682" y="-14583"/>
                    <a:pt x="467115" y="10288"/>
                    <a:pt x="526382" y="35688"/>
                  </a:cubicBezTo>
                  <a:cubicBezTo>
                    <a:pt x="585649" y="61088"/>
                    <a:pt x="631686" y="114005"/>
                    <a:pt x="666082" y="162688"/>
                  </a:cubicBezTo>
                  <a:cubicBezTo>
                    <a:pt x="700478" y="211371"/>
                    <a:pt x="723232" y="222484"/>
                    <a:pt x="732757" y="327788"/>
                  </a:cubicBezTo>
                  <a:cubicBezTo>
                    <a:pt x="742282" y="433092"/>
                    <a:pt x="741224" y="706142"/>
                    <a:pt x="723232" y="794513"/>
                  </a:cubicBezTo>
                  <a:cubicBezTo>
                    <a:pt x="705240" y="882884"/>
                    <a:pt x="644915" y="868596"/>
                    <a:pt x="624807" y="858013"/>
                  </a:cubicBezTo>
                  <a:cubicBezTo>
                    <a:pt x="604699" y="847430"/>
                    <a:pt x="604169" y="826792"/>
                    <a:pt x="602582" y="731013"/>
                  </a:cubicBezTo>
                  <a:cubicBezTo>
                    <a:pt x="600995" y="635234"/>
                    <a:pt x="624807" y="368005"/>
                    <a:pt x="615282" y="283338"/>
                  </a:cubicBezTo>
                  <a:cubicBezTo>
                    <a:pt x="605757" y="198671"/>
                    <a:pt x="587765" y="243651"/>
                    <a:pt x="545432" y="223013"/>
                  </a:cubicBezTo>
                  <a:cubicBezTo>
                    <a:pt x="503099" y="202375"/>
                    <a:pt x="393561" y="159513"/>
                    <a:pt x="345407" y="16268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A4CC80-75A7-444C-A0A2-D9F450CD08E0}"/>
                </a:ext>
              </a:extLst>
            </p:cNvPr>
            <p:cNvSpPr/>
            <p:nvPr/>
          </p:nvSpPr>
          <p:spPr>
            <a:xfrm>
              <a:off x="2619851" y="4091602"/>
              <a:ext cx="981075" cy="249652"/>
            </a:xfrm>
            <a:custGeom>
              <a:avLst/>
              <a:gdLst>
                <a:gd name="connsiteX0" fmla="*/ 74085 w 1141870"/>
                <a:gd name="connsiteY0" fmla="*/ 239654 h 252569"/>
                <a:gd name="connsiteX1" fmla="*/ 86785 w 1141870"/>
                <a:gd name="connsiteY1" fmla="*/ 147579 h 252569"/>
                <a:gd name="connsiteX2" fmla="*/ 188385 w 1141870"/>
                <a:gd name="connsiteY2" fmla="*/ 77729 h 252569"/>
                <a:gd name="connsiteX3" fmla="*/ 324910 w 1141870"/>
                <a:gd name="connsiteY3" fmla="*/ 17404 h 252569"/>
                <a:gd name="connsiteX4" fmla="*/ 480485 w 1141870"/>
                <a:gd name="connsiteY4" fmla="*/ 7879 h 252569"/>
                <a:gd name="connsiteX5" fmla="*/ 569385 w 1141870"/>
                <a:gd name="connsiteY5" fmla="*/ 119004 h 252569"/>
                <a:gd name="connsiteX6" fmla="*/ 670985 w 1141870"/>
                <a:gd name="connsiteY6" fmla="*/ 7879 h 252569"/>
                <a:gd name="connsiteX7" fmla="*/ 804335 w 1141870"/>
                <a:gd name="connsiteY7" fmla="*/ 14229 h 252569"/>
                <a:gd name="connsiteX8" fmla="*/ 940860 w 1141870"/>
                <a:gd name="connsiteY8" fmla="*/ 55504 h 252569"/>
                <a:gd name="connsiteX9" fmla="*/ 1039285 w 1141870"/>
                <a:gd name="connsiteY9" fmla="*/ 112654 h 252569"/>
                <a:gd name="connsiteX10" fmla="*/ 1074210 w 1141870"/>
                <a:gd name="connsiteY10" fmla="*/ 236479 h 252569"/>
                <a:gd name="connsiteX11" fmla="*/ 74085 w 1141870"/>
                <a:gd name="connsiteY11" fmla="*/ 239654 h 252569"/>
                <a:gd name="connsiteX0" fmla="*/ 74085 w 1075142"/>
                <a:gd name="connsiteY0" fmla="*/ 239654 h 279762"/>
                <a:gd name="connsiteX1" fmla="*/ 86785 w 1075142"/>
                <a:gd name="connsiteY1" fmla="*/ 147579 h 279762"/>
                <a:gd name="connsiteX2" fmla="*/ 188385 w 1075142"/>
                <a:gd name="connsiteY2" fmla="*/ 77729 h 279762"/>
                <a:gd name="connsiteX3" fmla="*/ 324910 w 1075142"/>
                <a:gd name="connsiteY3" fmla="*/ 17404 h 279762"/>
                <a:gd name="connsiteX4" fmla="*/ 480485 w 1075142"/>
                <a:gd name="connsiteY4" fmla="*/ 7879 h 279762"/>
                <a:gd name="connsiteX5" fmla="*/ 569385 w 1075142"/>
                <a:gd name="connsiteY5" fmla="*/ 119004 h 279762"/>
                <a:gd name="connsiteX6" fmla="*/ 670985 w 1075142"/>
                <a:gd name="connsiteY6" fmla="*/ 7879 h 279762"/>
                <a:gd name="connsiteX7" fmla="*/ 804335 w 1075142"/>
                <a:gd name="connsiteY7" fmla="*/ 14229 h 279762"/>
                <a:gd name="connsiteX8" fmla="*/ 940860 w 1075142"/>
                <a:gd name="connsiteY8" fmla="*/ 55504 h 279762"/>
                <a:gd name="connsiteX9" fmla="*/ 1039285 w 1075142"/>
                <a:gd name="connsiteY9" fmla="*/ 112654 h 279762"/>
                <a:gd name="connsiteX10" fmla="*/ 1074210 w 1075142"/>
                <a:gd name="connsiteY10" fmla="*/ 236479 h 279762"/>
                <a:gd name="connsiteX11" fmla="*/ 74085 w 1075142"/>
                <a:gd name="connsiteY11" fmla="*/ 239654 h 279762"/>
                <a:gd name="connsiteX0" fmla="*/ 74085 w 1109614"/>
                <a:gd name="connsiteY0" fmla="*/ 239654 h 289564"/>
                <a:gd name="connsiteX1" fmla="*/ 86785 w 1109614"/>
                <a:gd name="connsiteY1" fmla="*/ 147579 h 289564"/>
                <a:gd name="connsiteX2" fmla="*/ 188385 w 1109614"/>
                <a:gd name="connsiteY2" fmla="*/ 77729 h 289564"/>
                <a:gd name="connsiteX3" fmla="*/ 324910 w 1109614"/>
                <a:gd name="connsiteY3" fmla="*/ 17404 h 289564"/>
                <a:gd name="connsiteX4" fmla="*/ 480485 w 1109614"/>
                <a:gd name="connsiteY4" fmla="*/ 7879 h 289564"/>
                <a:gd name="connsiteX5" fmla="*/ 569385 w 1109614"/>
                <a:gd name="connsiteY5" fmla="*/ 119004 h 289564"/>
                <a:gd name="connsiteX6" fmla="*/ 670985 w 1109614"/>
                <a:gd name="connsiteY6" fmla="*/ 7879 h 289564"/>
                <a:gd name="connsiteX7" fmla="*/ 804335 w 1109614"/>
                <a:gd name="connsiteY7" fmla="*/ 14229 h 289564"/>
                <a:gd name="connsiteX8" fmla="*/ 940860 w 1109614"/>
                <a:gd name="connsiteY8" fmla="*/ 55504 h 289564"/>
                <a:gd name="connsiteX9" fmla="*/ 1039285 w 1109614"/>
                <a:gd name="connsiteY9" fmla="*/ 112654 h 289564"/>
                <a:gd name="connsiteX10" fmla="*/ 1074210 w 1109614"/>
                <a:gd name="connsiteY10" fmla="*/ 236479 h 289564"/>
                <a:gd name="connsiteX11" fmla="*/ 74085 w 1109614"/>
                <a:gd name="connsiteY11" fmla="*/ 239654 h 289564"/>
                <a:gd name="connsiteX0" fmla="*/ 74085 w 1109614"/>
                <a:gd name="connsiteY0" fmla="*/ 239654 h 289564"/>
                <a:gd name="connsiteX1" fmla="*/ 86785 w 1109614"/>
                <a:gd name="connsiteY1" fmla="*/ 147579 h 289564"/>
                <a:gd name="connsiteX2" fmla="*/ 188385 w 1109614"/>
                <a:gd name="connsiteY2" fmla="*/ 77729 h 289564"/>
                <a:gd name="connsiteX3" fmla="*/ 324910 w 1109614"/>
                <a:gd name="connsiteY3" fmla="*/ 17404 h 289564"/>
                <a:gd name="connsiteX4" fmla="*/ 480485 w 1109614"/>
                <a:gd name="connsiteY4" fmla="*/ 7879 h 289564"/>
                <a:gd name="connsiteX5" fmla="*/ 569385 w 1109614"/>
                <a:gd name="connsiteY5" fmla="*/ 119004 h 289564"/>
                <a:gd name="connsiteX6" fmla="*/ 670985 w 1109614"/>
                <a:gd name="connsiteY6" fmla="*/ 7879 h 289564"/>
                <a:gd name="connsiteX7" fmla="*/ 804335 w 1109614"/>
                <a:gd name="connsiteY7" fmla="*/ 14229 h 289564"/>
                <a:gd name="connsiteX8" fmla="*/ 940860 w 1109614"/>
                <a:gd name="connsiteY8" fmla="*/ 55504 h 289564"/>
                <a:gd name="connsiteX9" fmla="*/ 1039285 w 1109614"/>
                <a:gd name="connsiteY9" fmla="*/ 112654 h 289564"/>
                <a:gd name="connsiteX10" fmla="*/ 1074210 w 1109614"/>
                <a:gd name="connsiteY10" fmla="*/ 236479 h 289564"/>
                <a:gd name="connsiteX11" fmla="*/ 74085 w 1109614"/>
                <a:gd name="connsiteY11" fmla="*/ 239654 h 289564"/>
                <a:gd name="connsiteX0" fmla="*/ 74085 w 1074210"/>
                <a:gd name="connsiteY0" fmla="*/ 239654 h 289564"/>
                <a:gd name="connsiteX1" fmla="*/ 86785 w 1074210"/>
                <a:gd name="connsiteY1" fmla="*/ 147579 h 289564"/>
                <a:gd name="connsiteX2" fmla="*/ 188385 w 1074210"/>
                <a:gd name="connsiteY2" fmla="*/ 77729 h 289564"/>
                <a:gd name="connsiteX3" fmla="*/ 324910 w 1074210"/>
                <a:gd name="connsiteY3" fmla="*/ 17404 h 289564"/>
                <a:gd name="connsiteX4" fmla="*/ 480485 w 1074210"/>
                <a:gd name="connsiteY4" fmla="*/ 7879 h 289564"/>
                <a:gd name="connsiteX5" fmla="*/ 569385 w 1074210"/>
                <a:gd name="connsiteY5" fmla="*/ 119004 h 289564"/>
                <a:gd name="connsiteX6" fmla="*/ 670985 w 1074210"/>
                <a:gd name="connsiteY6" fmla="*/ 7879 h 289564"/>
                <a:gd name="connsiteX7" fmla="*/ 804335 w 1074210"/>
                <a:gd name="connsiteY7" fmla="*/ 14229 h 289564"/>
                <a:gd name="connsiteX8" fmla="*/ 940860 w 1074210"/>
                <a:gd name="connsiteY8" fmla="*/ 55504 h 289564"/>
                <a:gd name="connsiteX9" fmla="*/ 1039285 w 1074210"/>
                <a:gd name="connsiteY9" fmla="*/ 112654 h 289564"/>
                <a:gd name="connsiteX10" fmla="*/ 1074210 w 1074210"/>
                <a:gd name="connsiteY10" fmla="*/ 236479 h 289564"/>
                <a:gd name="connsiteX11" fmla="*/ 74085 w 1074210"/>
                <a:gd name="connsiteY11" fmla="*/ 239654 h 289564"/>
                <a:gd name="connsiteX0" fmla="*/ 74085 w 1074210"/>
                <a:gd name="connsiteY0" fmla="*/ 239654 h 255098"/>
                <a:gd name="connsiteX1" fmla="*/ 86785 w 1074210"/>
                <a:gd name="connsiteY1" fmla="*/ 147579 h 255098"/>
                <a:gd name="connsiteX2" fmla="*/ 188385 w 1074210"/>
                <a:gd name="connsiteY2" fmla="*/ 77729 h 255098"/>
                <a:gd name="connsiteX3" fmla="*/ 324910 w 1074210"/>
                <a:gd name="connsiteY3" fmla="*/ 17404 h 255098"/>
                <a:gd name="connsiteX4" fmla="*/ 480485 w 1074210"/>
                <a:gd name="connsiteY4" fmla="*/ 7879 h 255098"/>
                <a:gd name="connsiteX5" fmla="*/ 569385 w 1074210"/>
                <a:gd name="connsiteY5" fmla="*/ 119004 h 255098"/>
                <a:gd name="connsiteX6" fmla="*/ 670985 w 1074210"/>
                <a:gd name="connsiteY6" fmla="*/ 7879 h 255098"/>
                <a:gd name="connsiteX7" fmla="*/ 804335 w 1074210"/>
                <a:gd name="connsiteY7" fmla="*/ 14229 h 255098"/>
                <a:gd name="connsiteX8" fmla="*/ 940860 w 1074210"/>
                <a:gd name="connsiteY8" fmla="*/ 55504 h 255098"/>
                <a:gd name="connsiteX9" fmla="*/ 1039285 w 1074210"/>
                <a:gd name="connsiteY9" fmla="*/ 112654 h 255098"/>
                <a:gd name="connsiteX10" fmla="*/ 1074210 w 1074210"/>
                <a:gd name="connsiteY10" fmla="*/ 236479 h 255098"/>
                <a:gd name="connsiteX11" fmla="*/ 74085 w 1074210"/>
                <a:gd name="connsiteY11" fmla="*/ 239654 h 255098"/>
                <a:gd name="connsiteX0" fmla="*/ 74085 w 1074210"/>
                <a:gd name="connsiteY0" fmla="*/ 239654 h 255098"/>
                <a:gd name="connsiteX1" fmla="*/ 86785 w 1074210"/>
                <a:gd name="connsiteY1" fmla="*/ 147579 h 255098"/>
                <a:gd name="connsiteX2" fmla="*/ 188385 w 1074210"/>
                <a:gd name="connsiteY2" fmla="*/ 77729 h 255098"/>
                <a:gd name="connsiteX3" fmla="*/ 324910 w 1074210"/>
                <a:gd name="connsiteY3" fmla="*/ 17404 h 255098"/>
                <a:gd name="connsiteX4" fmla="*/ 480485 w 1074210"/>
                <a:gd name="connsiteY4" fmla="*/ 7879 h 255098"/>
                <a:gd name="connsiteX5" fmla="*/ 569385 w 1074210"/>
                <a:gd name="connsiteY5" fmla="*/ 119004 h 255098"/>
                <a:gd name="connsiteX6" fmla="*/ 670985 w 1074210"/>
                <a:gd name="connsiteY6" fmla="*/ 7879 h 255098"/>
                <a:gd name="connsiteX7" fmla="*/ 804335 w 1074210"/>
                <a:gd name="connsiteY7" fmla="*/ 14229 h 255098"/>
                <a:gd name="connsiteX8" fmla="*/ 940860 w 1074210"/>
                <a:gd name="connsiteY8" fmla="*/ 55504 h 255098"/>
                <a:gd name="connsiteX9" fmla="*/ 1039285 w 1074210"/>
                <a:gd name="connsiteY9" fmla="*/ 112654 h 255098"/>
                <a:gd name="connsiteX10" fmla="*/ 1074210 w 1074210"/>
                <a:gd name="connsiteY10" fmla="*/ 236479 h 255098"/>
                <a:gd name="connsiteX11" fmla="*/ 74085 w 1074210"/>
                <a:gd name="connsiteY11" fmla="*/ 239654 h 255098"/>
                <a:gd name="connsiteX0" fmla="*/ 0 w 1000125"/>
                <a:gd name="connsiteY0" fmla="*/ 239654 h 255098"/>
                <a:gd name="connsiteX1" fmla="*/ 12700 w 1000125"/>
                <a:gd name="connsiteY1" fmla="*/ 147579 h 255098"/>
                <a:gd name="connsiteX2" fmla="*/ 114300 w 1000125"/>
                <a:gd name="connsiteY2" fmla="*/ 77729 h 255098"/>
                <a:gd name="connsiteX3" fmla="*/ 250825 w 1000125"/>
                <a:gd name="connsiteY3" fmla="*/ 17404 h 255098"/>
                <a:gd name="connsiteX4" fmla="*/ 406400 w 1000125"/>
                <a:gd name="connsiteY4" fmla="*/ 7879 h 255098"/>
                <a:gd name="connsiteX5" fmla="*/ 495300 w 1000125"/>
                <a:gd name="connsiteY5" fmla="*/ 119004 h 255098"/>
                <a:gd name="connsiteX6" fmla="*/ 596900 w 1000125"/>
                <a:gd name="connsiteY6" fmla="*/ 7879 h 255098"/>
                <a:gd name="connsiteX7" fmla="*/ 730250 w 1000125"/>
                <a:gd name="connsiteY7" fmla="*/ 14229 h 255098"/>
                <a:gd name="connsiteX8" fmla="*/ 866775 w 1000125"/>
                <a:gd name="connsiteY8" fmla="*/ 55504 h 255098"/>
                <a:gd name="connsiteX9" fmla="*/ 965200 w 1000125"/>
                <a:gd name="connsiteY9" fmla="*/ 112654 h 255098"/>
                <a:gd name="connsiteX10" fmla="*/ 1000125 w 1000125"/>
                <a:gd name="connsiteY10" fmla="*/ 236479 h 255098"/>
                <a:gd name="connsiteX11" fmla="*/ 0 w 1000125"/>
                <a:gd name="connsiteY11" fmla="*/ 239654 h 255098"/>
                <a:gd name="connsiteX0" fmla="*/ 0 w 1000125"/>
                <a:gd name="connsiteY0" fmla="*/ 239654 h 250502"/>
                <a:gd name="connsiteX1" fmla="*/ 12700 w 1000125"/>
                <a:gd name="connsiteY1" fmla="*/ 147579 h 250502"/>
                <a:gd name="connsiteX2" fmla="*/ 114300 w 1000125"/>
                <a:gd name="connsiteY2" fmla="*/ 77729 h 250502"/>
                <a:gd name="connsiteX3" fmla="*/ 250825 w 1000125"/>
                <a:gd name="connsiteY3" fmla="*/ 17404 h 250502"/>
                <a:gd name="connsiteX4" fmla="*/ 406400 w 1000125"/>
                <a:gd name="connsiteY4" fmla="*/ 7879 h 250502"/>
                <a:gd name="connsiteX5" fmla="*/ 495300 w 1000125"/>
                <a:gd name="connsiteY5" fmla="*/ 119004 h 250502"/>
                <a:gd name="connsiteX6" fmla="*/ 596900 w 1000125"/>
                <a:gd name="connsiteY6" fmla="*/ 7879 h 250502"/>
                <a:gd name="connsiteX7" fmla="*/ 730250 w 1000125"/>
                <a:gd name="connsiteY7" fmla="*/ 14229 h 250502"/>
                <a:gd name="connsiteX8" fmla="*/ 866775 w 1000125"/>
                <a:gd name="connsiteY8" fmla="*/ 55504 h 250502"/>
                <a:gd name="connsiteX9" fmla="*/ 965200 w 1000125"/>
                <a:gd name="connsiteY9" fmla="*/ 112654 h 250502"/>
                <a:gd name="connsiteX10" fmla="*/ 1000125 w 1000125"/>
                <a:gd name="connsiteY10" fmla="*/ 236479 h 250502"/>
                <a:gd name="connsiteX11" fmla="*/ 0 w 1000125"/>
                <a:gd name="connsiteY11" fmla="*/ 239654 h 250502"/>
                <a:gd name="connsiteX0" fmla="*/ 0 w 1000125"/>
                <a:gd name="connsiteY0" fmla="*/ 239654 h 250502"/>
                <a:gd name="connsiteX1" fmla="*/ 44450 w 1000125"/>
                <a:gd name="connsiteY1" fmla="*/ 128529 h 250502"/>
                <a:gd name="connsiteX2" fmla="*/ 114300 w 1000125"/>
                <a:gd name="connsiteY2" fmla="*/ 77729 h 250502"/>
                <a:gd name="connsiteX3" fmla="*/ 250825 w 1000125"/>
                <a:gd name="connsiteY3" fmla="*/ 17404 h 250502"/>
                <a:gd name="connsiteX4" fmla="*/ 406400 w 1000125"/>
                <a:gd name="connsiteY4" fmla="*/ 7879 h 250502"/>
                <a:gd name="connsiteX5" fmla="*/ 495300 w 1000125"/>
                <a:gd name="connsiteY5" fmla="*/ 119004 h 250502"/>
                <a:gd name="connsiteX6" fmla="*/ 596900 w 1000125"/>
                <a:gd name="connsiteY6" fmla="*/ 7879 h 250502"/>
                <a:gd name="connsiteX7" fmla="*/ 730250 w 1000125"/>
                <a:gd name="connsiteY7" fmla="*/ 14229 h 250502"/>
                <a:gd name="connsiteX8" fmla="*/ 866775 w 1000125"/>
                <a:gd name="connsiteY8" fmla="*/ 55504 h 250502"/>
                <a:gd name="connsiteX9" fmla="*/ 965200 w 1000125"/>
                <a:gd name="connsiteY9" fmla="*/ 112654 h 250502"/>
                <a:gd name="connsiteX10" fmla="*/ 1000125 w 1000125"/>
                <a:gd name="connsiteY10" fmla="*/ 236479 h 250502"/>
                <a:gd name="connsiteX11" fmla="*/ 0 w 1000125"/>
                <a:gd name="connsiteY11" fmla="*/ 239654 h 250502"/>
                <a:gd name="connsiteX0" fmla="*/ 0 w 1000125"/>
                <a:gd name="connsiteY0" fmla="*/ 239654 h 250502"/>
                <a:gd name="connsiteX1" fmla="*/ 44450 w 1000125"/>
                <a:gd name="connsiteY1" fmla="*/ 128529 h 250502"/>
                <a:gd name="connsiteX2" fmla="*/ 114300 w 1000125"/>
                <a:gd name="connsiteY2" fmla="*/ 77729 h 250502"/>
                <a:gd name="connsiteX3" fmla="*/ 250825 w 1000125"/>
                <a:gd name="connsiteY3" fmla="*/ 17404 h 250502"/>
                <a:gd name="connsiteX4" fmla="*/ 406400 w 1000125"/>
                <a:gd name="connsiteY4" fmla="*/ 7879 h 250502"/>
                <a:gd name="connsiteX5" fmla="*/ 495300 w 1000125"/>
                <a:gd name="connsiteY5" fmla="*/ 119004 h 250502"/>
                <a:gd name="connsiteX6" fmla="*/ 596900 w 1000125"/>
                <a:gd name="connsiteY6" fmla="*/ 7879 h 250502"/>
                <a:gd name="connsiteX7" fmla="*/ 730250 w 1000125"/>
                <a:gd name="connsiteY7" fmla="*/ 14229 h 250502"/>
                <a:gd name="connsiteX8" fmla="*/ 866775 w 1000125"/>
                <a:gd name="connsiteY8" fmla="*/ 55504 h 250502"/>
                <a:gd name="connsiteX9" fmla="*/ 965200 w 1000125"/>
                <a:gd name="connsiteY9" fmla="*/ 112654 h 250502"/>
                <a:gd name="connsiteX10" fmla="*/ 1000125 w 1000125"/>
                <a:gd name="connsiteY10" fmla="*/ 236479 h 250502"/>
                <a:gd name="connsiteX11" fmla="*/ 0 w 1000125"/>
                <a:gd name="connsiteY11" fmla="*/ 239654 h 250502"/>
                <a:gd name="connsiteX0" fmla="*/ 0 w 981075"/>
                <a:gd name="connsiteY0" fmla="*/ 236479 h 249652"/>
                <a:gd name="connsiteX1" fmla="*/ 25400 w 981075"/>
                <a:gd name="connsiteY1" fmla="*/ 128529 h 249652"/>
                <a:gd name="connsiteX2" fmla="*/ 95250 w 981075"/>
                <a:gd name="connsiteY2" fmla="*/ 77729 h 249652"/>
                <a:gd name="connsiteX3" fmla="*/ 231775 w 981075"/>
                <a:gd name="connsiteY3" fmla="*/ 17404 h 249652"/>
                <a:gd name="connsiteX4" fmla="*/ 387350 w 981075"/>
                <a:gd name="connsiteY4" fmla="*/ 7879 h 249652"/>
                <a:gd name="connsiteX5" fmla="*/ 476250 w 981075"/>
                <a:gd name="connsiteY5" fmla="*/ 119004 h 249652"/>
                <a:gd name="connsiteX6" fmla="*/ 577850 w 981075"/>
                <a:gd name="connsiteY6" fmla="*/ 7879 h 249652"/>
                <a:gd name="connsiteX7" fmla="*/ 711200 w 981075"/>
                <a:gd name="connsiteY7" fmla="*/ 14229 h 249652"/>
                <a:gd name="connsiteX8" fmla="*/ 847725 w 981075"/>
                <a:gd name="connsiteY8" fmla="*/ 55504 h 249652"/>
                <a:gd name="connsiteX9" fmla="*/ 946150 w 981075"/>
                <a:gd name="connsiteY9" fmla="*/ 112654 h 249652"/>
                <a:gd name="connsiteX10" fmla="*/ 981075 w 981075"/>
                <a:gd name="connsiteY10" fmla="*/ 236479 h 249652"/>
                <a:gd name="connsiteX11" fmla="*/ 0 w 981075"/>
                <a:gd name="connsiteY11" fmla="*/ 236479 h 249652"/>
                <a:gd name="connsiteX0" fmla="*/ 0 w 981075"/>
                <a:gd name="connsiteY0" fmla="*/ 236479 h 249652"/>
                <a:gd name="connsiteX1" fmla="*/ 25400 w 981075"/>
                <a:gd name="connsiteY1" fmla="*/ 128529 h 249652"/>
                <a:gd name="connsiteX2" fmla="*/ 95250 w 981075"/>
                <a:gd name="connsiteY2" fmla="*/ 77729 h 249652"/>
                <a:gd name="connsiteX3" fmla="*/ 231775 w 981075"/>
                <a:gd name="connsiteY3" fmla="*/ 17404 h 249652"/>
                <a:gd name="connsiteX4" fmla="*/ 387350 w 981075"/>
                <a:gd name="connsiteY4" fmla="*/ 7879 h 249652"/>
                <a:gd name="connsiteX5" fmla="*/ 476250 w 981075"/>
                <a:gd name="connsiteY5" fmla="*/ 119004 h 249652"/>
                <a:gd name="connsiteX6" fmla="*/ 577850 w 981075"/>
                <a:gd name="connsiteY6" fmla="*/ 7879 h 249652"/>
                <a:gd name="connsiteX7" fmla="*/ 711200 w 981075"/>
                <a:gd name="connsiteY7" fmla="*/ 14229 h 249652"/>
                <a:gd name="connsiteX8" fmla="*/ 847725 w 981075"/>
                <a:gd name="connsiteY8" fmla="*/ 55504 h 249652"/>
                <a:gd name="connsiteX9" fmla="*/ 946150 w 981075"/>
                <a:gd name="connsiteY9" fmla="*/ 112654 h 249652"/>
                <a:gd name="connsiteX10" fmla="*/ 981075 w 981075"/>
                <a:gd name="connsiteY10" fmla="*/ 236479 h 249652"/>
                <a:gd name="connsiteX11" fmla="*/ 0 w 981075"/>
                <a:gd name="connsiteY11" fmla="*/ 236479 h 24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075" h="249652">
                  <a:moveTo>
                    <a:pt x="0" y="236479"/>
                  </a:moveTo>
                  <a:cubicBezTo>
                    <a:pt x="13229" y="183562"/>
                    <a:pt x="9525" y="154987"/>
                    <a:pt x="25400" y="128529"/>
                  </a:cubicBezTo>
                  <a:cubicBezTo>
                    <a:pt x="41275" y="102071"/>
                    <a:pt x="60854" y="96250"/>
                    <a:pt x="95250" y="77729"/>
                  </a:cubicBezTo>
                  <a:cubicBezTo>
                    <a:pt x="129646" y="59208"/>
                    <a:pt x="183092" y="29046"/>
                    <a:pt x="231775" y="17404"/>
                  </a:cubicBezTo>
                  <a:cubicBezTo>
                    <a:pt x="280458" y="5762"/>
                    <a:pt x="346604" y="-9054"/>
                    <a:pt x="387350" y="7879"/>
                  </a:cubicBezTo>
                  <a:cubicBezTo>
                    <a:pt x="428096" y="24812"/>
                    <a:pt x="444500" y="119004"/>
                    <a:pt x="476250" y="119004"/>
                  </a:cubicBezTo>
                  <a:cubicBezTo>
                    <a:pt x="508000" y="119004"/>
                    <a:pt x="538692" y="25341"/>
                    <a:pt x="577850" y="7879"/>
                  </a:cubicBezTo>
                  <a:cubicBezTo>
                    <a:pt x="617008" y="-9583"/>
                    <a:pt x="666221" y="6291"/>
                    <a:pt x="711200" y="14229"/>
                  </a:cubicBezTo>
                  <a:cubicBezTo>
                    <a:pt x="756179" y="22167"/>
                    <a:pt x="808567" y="39100"/>
                    <a:pt x="847725" y="55504"/>
                  </a:cubicBezTo>
                  <a:cubicBezTo>
                    <a:pt x="886883" y="71908"/>
                    <a:pt x="923925" y="82492"/>
                    <a:pt x="946150" y="112654"/>
                  </a:cubicBezTo>
                  <a:cubicBezTo>
                    <a:pt x="968375" y="142816"/>
                    <a:pt x="957792" y="117416"/>
                    <a:pt x="981075" y="236479"/>
                  </a:cubicBezTo>
                  <a:cubicBezTo>
                    <a:pt x="839258" y="266642"/>
                    <a:pt x="167746" y="235421"/>
                    <a:pt x="0" y="2364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2F64447-4911-6F49-B88C-0C792DB7A729}"/>
                </a:ext>
              </a:extLst>
            </p:cNvPr>
            <p:cNvSpPr/>
            <p:nvPr/>
          </p:nvSpPr>
          <p:spPr>
            <a:xfrm rot="16200000">
              <a:off x="2903897" y="3571704"/>
              <a:ext cx="168066" cy="206127"/>
            </a:xfrm>
            <a:prstGeom prst="arc">
              <a:avLst>
                <a:gd name="adj1" fmla="val 18485553"/>
                <a:gd name="adj2" fmla="val 32646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039B02B-50BF-1846-B46E-21562E5DDEF2}"/>
                </a:ext>
              </a:extLst>
            </p:cNvPr>
            <p:cNvSpPr/>
            <p:nvPr/>
          </p:nvSpPr>
          <p:spPr>
            <a:xfrm rot="16200000">
              <a:off x="3119895" y="3571703"/>
              <a:ext cx="168066" cy="206127"/>
            </a:xfrm>
            <a:prstGeom prst="arc">
              <a:avLst>
                <a:gd name="adj1" fmla="val 18485553"/>
                <a:gd name="adj2" fmla="val 32646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EC4495-64A7-C343-9338-2D86E81E8635}"/>
                </a:ext>
              </a:extLst>
            </p:cNvPr>
            <p:cNvSpPr/>
            <p:nvPr/>
          </p:nvSpPr>
          <p:spPr>
            <a:xfrm>
              <a:off x="3049282" y="3772960"/>
              <a:ext cx="83421" cy="45719"/>
            </a:xfrm>
            <a:custGeom>
              <a:avLst/>
              <a:gdLst>
                <a:gd name="connsiteX0" fmla="*/ 64618 w 125784"/>
                <a:gd name="connsiteY0" fmla="*/ 25849 h 69911"/>
                <a:gd name="connsiteX1" fmla="*/ 1118 w 125784"/>
                <a:gd name="connsiteY1" fmla="*/ 16324 h 69911"/>
                <a:gd name="connsiteX2" fmla="*/ 29693 w 125784"/>
                <a:gd name="connsiteY2" fmla="*/ 63949 h 69911"/>
                <a:gd name="connsiteX3" fmla="*/ 99543 w 125784"/>
                <a:gd name="connsiteY3" fmla="*/ 67124 h 69911"/>
                <a:gd name="connsiteX4" fmla="*/ 124943 w 125784"/>
                <a:gd name="connsiteY4" fmla="*/ 44899 h 69911"/>
                <a:gd name="connsiteX5" fmla="*/ 115418 w 125784"/>
                <a:gd name="connsiteY5" fmla="*/ 449 h 69911"/>
                <a:gd name="connsiteX6" fmla="*/ 64618 w 125784"/>
                <a:gd name="connsiteY6" fmla="*/ 25849 h 69911"/>
                <a:gd name="connsiteX0" fmla="*/ 64618 w 125517"/>
                <a:gd name="connsiteY0" fmla="*/ 16488 h 60550"/>
                <a:gd name="connsiteX1" fmla="*/ 1118 w 125517"/>
                <a:gd name="connsiteY1" fmla="*/ 6963 h 60550"/>
                <a:gd name="connsiteX2" fmla="*/ 29693 w 125517"/>
                <a:gd name="connsiteY2" fmla="*/ 54588 h 60550"/>
                <a:gd name="connsiteX3" fmla="*/ 99543 w 125517"/>
                <a:gd name="connsiteY3" fmla="*/ 57763 h 60550"/>
                <a:gd name="connsiteX4" fmla="*/ 124943 w 125517"/>
                <a:gd name="connsiteY4" fmla="*/ 35538 h 60550"/>
                <a:gd name="connsiteX5" fmla="*/ 112243 w 125517"/>
                <a:gd name="connsiteY5" fmla="*/ 613 h 60550"/>
                <a:gd name="connsiteX6" fmla="*/ 64618 w 125517"/>
                <a:gd name="connsiteY6" fmla="*/ 16488 h 60550"/>
                <a:gd name="connsiteX0" fmla="*/ 64618 w 125517"/>
                <a:gd name="connsiteY0" fmla="*/ 11051 h 55113"/>
                <a:gd name="connsiteX1" fmla="*/ 1118 w 125517"/>
                <a:gd name="connsiteY1" fmla="*/ 1526 h 55113"/>
                <a:gd name="connsiteX2" fmla="*/ 29693 w 125517"/>
                <a:gd name="connsiteY2" fmla="*/ 49151 h 55113"/>
                <a:gd name="connsiteX3" fmla="*/ 99543 w 125517"/>
                <a:gd name="connsiteY3" fmla="*/ 52326 h 55113"/>
                <a:gd name="connsiteX4" fmla="*/ 124943 w 125517"/>
                <a:gd name="connsiteY4" fmla="*/ 30101 h 55113"/>
                <a:gd name="connsiteX5" fmla="*/ 112243 w 125517"/>
                <a:gd name="connsiteY5" fmla="*/ 3791 h 55113"/>
                <a:gd name="connsiteX6" fmla="*/ 64618 w 125517"/>
                <a:gd name="connsiteY6" fmla="*/ 11051 h 55113"/>
                <a:gd name="connsiteX0" fmla="*/ 64618 w 127388"/>
                <a:gd name="connsiteY0" fmla="*/ 11059 h 55121"/>
                <a:gd name="connsiteX1" fmla="*/ 1118 w 127388"/>
                <a:gd name="connsiteY1" fmla="*/ 1534 h 55121"/>
                <a:gd name="connsiteX2" fmla="*/ 29693 w 127388"/>
                <a:gd name="connsiteY2" fmla="*/ 49159 h 55121"/>
                <a:gd name="connsiteX3" fmla="*/ 99543 w 127388"/>
                <a:gd name="connsiteY3" fmla="*/ 52334 h 55121"/>
                <a:gd name="connsiteX4" fmla="*/ 124943 w 127388"/>
                <a:gd name="connsiteY4" fmla="*/ 30109 h 55121"/>
                <a:gd name="connsiteX5" fmla="*/ 121479 w 127388"/>
                <a:gd name="connsiteY5" fmla="*/ 4548 h 55121"/>
                <a:gd name="connsiteX6" fmla="*/ 64618 w 127388"/>
                <a:gd name="connsiteY6" fmla="*/ 11059 h 55121"/>
                <a:gd name="connsiteX0" fmla="*/ 64618 w 122938"/>
                <a:gd name="connsiteY0" fmla="*/ 11059 h 56874"/>
                <a:gd name="connsiteX1" fmla="*/ 1118 w 122938"/>
                <a:gd name="connsiteY1" fmla="*/ 1534 h 56874"/>
                <a:gd name="connsiteX2" fmla="*/ 29693 w 122938"/>
                <a:gd name="connsiteY2" fmla="*/ 49159 h 56874"/>
                <a:gd name="connsiteX3" fmla="*/ 99543 w 122938"/>
                <a:gd name="connsiteY3" fmla="*/ 52334 h 56874"/>
                <a:gd name="connsiteX4" fmla="*/ 121479 w 122938"/>
                <a:gd name="connsiteY4" fmla="*/ 4548 h 56874"/>
                <a:gd name="connsiteX5" fmla="*/ 64618 w 122938"/>
                <a:gd name="connsiteY5" fmla="*/ 11059 h 56874"/>
                <a:gd name="connsiteX0" fmla="*/ 64618 w 123270"/>
                <a:gd name="connsiteY0" fmla="*/ 11135 h 56528"/>
                <a:gd name="connsiteX1" fmla="*/ 1118 w 123270"/>
                <a:gd name="connsiteY1" fmla="*/ 1610 h 56528"/>
                <a:gd name="connsiteX2" fmla="*/ 29693 w 123270"/>
                <a:gd name="connsiteY2" fmla="*/ 49235 h 56528"/>
                <a:gd name="connsiteX3" fmla="*/ 99543 w 123270"/>
                <a:gd name="connsiteY3" fmla="*/ 52410 h 56528"/>
                <a:gd name="connsiteX4" fmla="*/ 121834 w 123270"/>
                <a:gd name="connsiteY4" fmla="*/ 10617 h 56528"/>
                <a:gd name="connsiteX5" fmla="*/ 64618 w 123270"/>
                <a:gd name="connsiteY5" fmla="*/ 11135 h 56528"/>
                <a:gd name="connsiteX0" fmla="*/ 64596 w 122872"/>
                <a:gd name="connsiteY0" fmla="*/ 11135 h 53481"/>
                <a:gd name="connsiteX1" fmla="*/ 1096 w 122872"/>
                <a:gd name="connsiteY1" fmla="*/ 1610 h 53481"/>
                <a:gd name="connsiteX2" fmla="*/ 29671 w 122872"/>
                <a:gd name="connsiteY2" fmla="*/ 49235 h 53481"/>
                <a:gd name="connsiteX3" fmla="*/ 96324 w 122872"/>
                <a:gd name="connsiteY3" fmla="*/ 46791 h 53481"/>
                <a:gd name="connsiteX4" fmla="*/ 121812 w 122872"/>
                <a:gd name="connsiteY4" fmla="*/ 10617 h 53481"/>
                <a:gd name="connsiteX5" fmla="*/ 64596 w 122872"/>
                <a:gd name="connsiteY5" fmla="*/ 11135 h 53481"/>
                <a:gd name="connsiteX0" fmla="*/ 64439 w 122701"/>
                <a:gd name="connsiteY0" fmla="*/ 10739 h 49355"/>
                <a:gd name="connsiteX1" fmla="*/ 939 w 122701"/>
                <a:gd name="connsiteY1" fmla="*/ 1214 h 49355"/>
                <a:gd name="connsiteX2" fmla="*/ 31290 w 122701"/>
                <a:gd name="connsiteY2" fmla="*/ 42097 h 49355"/>
                <a:gd name="connsiteX3" fmla="*/ 96167 w 122701"/>
                <a:gd name="connsiteY3" fmla="*/ 46395 h 49355"/>
                <a:gd name="connsiteX4" fmla="*/ 121655 w 122701"/>
                <a:gd name="connsiteY4" fmla="*/ 10221 h 49355"/>
                <a:gd name="connsiteX5" fmla="*/ 64439 w 122701"/>
                <a:gd name="connsiteY5" fmla="*/ 10739 h 49355"/>
                <a:gd name="connsiteX0" fmla="*/ 59312 w 117574"/>
                <a:gd name="connsiteY0" fmla="*/ 7611 h 46081"/>
                <a:gd name="connsiteX1" fmla="*/ 1140 w 117574"/>
                <a:gd name="connsiteY1" fmla="*/ 1457 h 46081"/>
                <a:gd name="connsiteX2" fmla="*/ 26163 w 117574"/>
                <a:gd name="connsiteY2" fmla="*/ 38969 h 46081"/>
                <a:gd name="connsiteX3" fmla="*/ 91040 w 117574"/>
                <a:gd name="connsiteY3" fmla="*/ 43267 h 46081"/>
                <a:gd name="connsiteX4" fmla="*/ 116528 w 117574"/>
                <a:gd name="connsiteY4" fmla="*/ 7093 h 46081"/>
                <a:gd name="connsiteX5" fmla="*/ 59312 w 117574"/>
                <a:gd name="connsiteY5" fmla="*/ 7611 h 46081"/>
                <a:gd name="connsiteX0" fmla="*/ 54289 w 112551"/>
                <a:gd name="connsiteY0" fmla="*/ 6256 h 44664"/>
                <a:gd name="connsiteX1" fmla="*/ 1445 w 112551"/>
                <a:gd name="connsiteY1" fmla="*/ 1600 h 44664"/>
                <a:gd name="connsiteX2" fmla="*/ 21140 w 112551"/>
                <a:gd name="connsiteY2" fmla="*/ 37614 h 44664"/>
                <a:gd name="connsiteX3" fmla="*/ 86017 w 112551"/>
                <a:gd name="connsiteY3" fmla="*/ 41912 h 44664"/>
                <a:gd name="connsiteX4" fmla="*/ 111505 w 112551"/>
                <a:gd name="connsiteY4" fmla="*/ 5738 h 44664"/>
                <a:gd name="connsiteX5" fmla="*/ 54289 w 112551"/>
                <a:gd name="connsiteY5" fmla="*/ 6256 h 44664"/>
                <a:gd name="connsiteX0" fmla="*/ 54289 w 113120"/>
                <a:gd name="connsiteY0" fmla="*/ 6256 h 44664"/>
                <a:gd name="connsiteX1" fmla="*/ 1445 w 113120"/>
                <a:gd name="connsiteY1" fmla="*/ 1600 h 44664"/>
                <a:gd name="connsiteX2" fmla="*/ 21140 w 113120"/>
                <a:gd name="connsiteY2" fmla="*/ 37614 h 44664"/>
                <a:gd name="connsiteX3" fmla="*/ 86017 w 113120"/>
                <a:gd name="connsiteY3" fmla="*/ 41912 h 44664"/>
                <a:gd name="connsiteX4" fmla="*/ 111505 w 113120"/>
                <a:gd name="connsiteY4" fmla="*/ 5738 h 44664"/>
                <a:gd name="connsiteX5" fmla="*/ 54289 w 113120"/>
                <a:gd name="connsiteY5" fmla="*/ 6256 h 4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20" h="44664">
                  <a:moveTo>
                    <a:pt x="54289" y="6256"/>
                  </a:moveTo>
                  <a:cubicBezTo>
                    <a:pt x="35946" y="5566"/>
                    <a:pt x="6970" y="-3626"/>
                    <a:pt x="1445" y="1600"/>
                  </a:cubicBezTo>
                  <a:cubicBezTo>
                    <a:pt x="-4080" y="6826"/>
                    <a:pt x="7045" y="30895"/>
                    <a:pt x="21140" y="37614"/>
                  </a:cubicBezTo>
                  <a:cubicBezTo>
                    <a:pt x="35235" y="44333"/>
                    <a:pt x="70956" y="47225"/>
                    <a:pt x="86017" y="41912"/>
                  </a:cubicBezTo>
                  <a:cubicBezTo>
                    <a:pt x="101078" y="36599"/>
                    <a:pt x="118569" y="13928"/>
                    <a:pt x="111505" y="5738"/>
                  </a:cubicBezTo>
                  <a:cubicBezTo>
                    <a:pt x="104441" y="-2452"/>
                    <a:pt x="72632" y="6946"/>
                    <a:pt x="54289" y="6256"/>
                  </a:cubicBezTo>
                  <a:close/>
                </a:path>
              </a:pathLst>
            </a:custGeom>
            <a:solidFill>
              <a:srgbClr val="945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5D754-BFD6-244A-B059-DDFEBDF8045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00867" y="3056609"/>
            <a:ext cx="623884" cy="6698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5236-6F83-5444-87D1-9B05AAEBB88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32711" y="2796822"/>
            <a:ext cx="942589" cy="9466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907EC7-8C98-4D4C-8C14-64A27ABDEE00}"/>
              </a:ext>
            </a:extLst>
          </p:cNvPr>
          <p:cNvSpPr txBox="1"/>
          <p:nvPr/>
        </p:nvSpPr>
        <p:spPr>
          <a:xfrm>
            <a:off x="1651060" y="2417409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157FA-2476-884D-A237-2F871DEFF869}"/>
              </a:ext>
            </a:extLst>
          </p:cNvPr>
          <p:cNvSpPr txBox="1"/>
          <p:nvPr/>
        </p:nvSpPr>
        <p:spPr>
          <a:xfrm>
            <a:off x="3757524" y="4273359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11115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E367-8B33-424C-A051-978D1A06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4A47-7244-4A4F-A558-CCA2AD31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Predictive Models for Coding Clubs</vt:lpstr>
      <vt:lpstr>Simple Student Content Model</vt:lpstr>
      <vt:lpstr>Student-Content-Mentor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for Coding Clubs</dc:title>
  <dc:creator>Dan McCreary</dc:creator>
  <cp:lastModifiedBy>Dan McCreary</cp:lastModifiedBy>
  <cp:revision>6</cp:revision>
  <dcterms:created xsi:type="dcterms:W3CDTF">2020-08-22T15:21:34Z</dcterms:created>
  <dcterms:modified xsi:type="dcterms:W3CDTF">2020-08-22T16:51:06Z</dcterms:modified>
</cp:coreProperties>
</file>