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F5FF8-05D1-B76A-F193-376C0C0D25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99B8F0-39A2-4622-343C-0E8EAB4AF7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386F52-9A80-3DC9-E85F-4359B5927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2C03BE-D3F1-E052-2149-69A819AA2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BEE8F2-1A0C-AC51-A3DA-4DB567F30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28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DC19D-C6A3-CBE8-E98F-C21F1ADAC1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EBB590-5F9B-ABE1-175C-DFAB95B9E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526CE4-5E14-7C31-42F4-9AAA4EEA5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C249B-C70B-E5EB-F455-62E422C506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92E251-47FD-383F-DFC2-14DFF2FEB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4858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97055-1375-965B-ED53-95BEC5BE03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029EB7-5D54-BC1A-6FD5-8A3BFC3025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6ED117-DA3F-C042-D65D-F9A297D0E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9E786-11BE-5132-B75C-BF85D9934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DD769D-9741-E7DD-7E56-E8F470BB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9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CD55F-2A5F-0E31-FAE3-BE64261F6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FA70B5-3406-8B69-037C-E067BD1D8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15351-39A6-3A65-58EE-1689042C2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00685-6FCA-51BF-DD86-35C412B16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8C014-2936-5385-AB92-A5980B346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381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8AD17-5CB7-3F3F-A95C-A0D6B46E9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67F0BE-AC04-87FB-8C83-71720B792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8859A-AD00-2047-85AB-452CF8179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CA593-1579-453B-FB63-F4122E75F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99B14-AAA5-160D-7ADF-9B4FFD172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852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31A8E-5A28-6D86-EAC0-745F7FBBF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A53E9-D77E-8E2F-E161-1A98600330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51B5A3-0346-9618-C7B3-2EC5D883E8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E4418A-1931-3247-D6A9-673410224E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639418-5799-9921-A0D5-729AAC29C4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DF81B6-D81E-3CA8-38EA-6C0734D67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84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CB4F2-DC6B-1995-FFA4-58F20B577A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B1FF-10F2-6D29-B1BD-23E534A5A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2CD21-23E8-2A4D-3BC2-EC6D04F75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C90E8D-FA9D-4BDE-DEB3-95D208DB1F5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78DF4B-5002-1C02-273F-5DEB267057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13B9FF-170D-85E1-C8C8-C07829A5DC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1/7/25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BC2E97-E016-ACB2-5B53-B464B993C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434BB1-87C9-BA75-C262-84BF73955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282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0B4B4-482A-4DDF-5F9A-10FD0C9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7A19C7-60C3-C0AF-3435-6A64D68B1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1/7/25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15C2EC-8599-4C4C-23B6-7CC3CAB43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E72406-1E43-B718-757E-97542393A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54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B96242-3736-EAC0-BBB1-6263E0F6E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1/7/25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AE648-BD32-BAE0-29FA-ED0FBF577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1A5ED1-5F8D-7AA6-6773-58424265E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0969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11B6D-64B4-2874-1127-A40389618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1FBC6-D9B6-E950-D571-954045A8D8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3E63E5-E89D-F34E-3778-CAECC9DFA0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825DD1-6CDE-B0D6-A7BE-93B866E51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A521C7-7A20-D10C-5C01-4D13053F7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97A291-0E99-247F-83BF-C2647C4A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5186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9B3250-E5F6-6400-5DA9-AF436F4DA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640AFE-E08E-EE61-FB8D-4D88E4259D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64D7F5-F96A-076D-8C5B-105BE01E6C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75573C-491A-5485-6035-21AEB491DF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E92E5C-6CC1-3C4C-9008-EB0C631F4F05}" type="datetimeFigureOut">
              <a:rPr lang="en-US" smtClean="0"/>
              <a:t>1/7/25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DCD31D-766F-4657-B59E-BFEF0E7B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29E51-124B-10C1-E954-FD1040A2D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1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AAE38F-0656-7EC0-9498-50577B5C7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59083-9DFF-B052-233B-D37AE69630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117EC-CA8A-A82B-2558-FEC4FF63C3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92E5C-6CC1-3C4C-9008-EB0C631F4F05}" type="datetimeFigureOut">
              <a:rPr lang="en-US" smtClean="0"/>
              <a:t>1/7/25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F8C04-D56F-FE3F-69A2-30CC714796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35C01-D10B-3366-C39C-65119ED98B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635983-7A12-7A43-B209-EFA1698191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705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A34D221A-C82E-D0BC-897D-AAD684B36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4434" y="1979010"/>
            <a:ext cx="1435100" cy="1562100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C045470-18E6-2D6A-C571-4CF7530595BC}"/>
              </a:ext>
            </a:extLst>
          </p:cNvPr>
          <p:cNvCxnSpPr>
            <a:cxnSpLocks/>
          </p:cNvCxnSpPr>
          <p:nvPr/>
        </p:nvCxnSpPr>
        <p:spPr>
          <a:xfrm>
            <a:off x="5287243" y="705293"/>
            <a:ext cx="231503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17DC86-537A-D61C-83EF-BF02FE00FE64}"/>
              </a:ext>
            </a:extLst>
          </p:cNvPr>
          <p:cNvCxnSpPr>
            <a:cxnSpLocks/>
          </p:cNvCxnSpPr>
          <p:nvPr/>
        </p:nvCxnSpPr>
        <p:spPr>
          <a:xfrm>
            <a:off x="5400116" y="4489623"/>
            <a:ext cx="227941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2083C48-0285-8327-16B1-74D512BB1BEC}"/>
              </a:ext>
            </a:extLst>
          </p:cNvPr>
          <p:cNvSpPr txBox="1"/>
          <p:nvPr/>
        </p:nvSpPr>
        <p:spPr>
          <a:xfrm>
            <a:off x="5227645" y="705293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5V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0BFAF6-3109-81AC-8241-3A6DC63DDE77}"/>
              </a:ext>
            </a:extLst>
          </p:cNvPr>
          <p:cNvSpPr txBox="1"/>
          <p:nvPr/>
        </p:nvSpPr>
        <p:spPr>
          <a:xfrm>
            <a:off x="5453027" y="4120290"/>
            <a:ext cx="6799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GND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EA8B02-758C-0551-68C5-5B48088B9A91}"/>
              </a:ext>
            </a:extLst>
          </p:cNvPr>
          <p:cNvSpPr txBox="1"/>
          <p:nvPr/>
        </p:nvSpPr>
        <p:spPr>
          <a:xfrm>
            <a:off x="2101017" y="2598974"/>
            <a:ext cx="2484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Raspberry Pi Pico</a:t>
            </a:r>
          </a:p>
        </p:txBody>
      </p:sp>
      <p:pic>
        <p:nvPicPr>
          <p:cNvPr id="1028" name="Picture 4" descr="Resistor Symbol Royalty-Free Images ...">
            <a:extLst>
              <a:ext uri="{FF2B5EF4-FFF2-40B4-BE49-F238E27FC236}">
                <a16:creationId xmlns:a16="http://schemas.microsoft.com/office/drawing/2014/main" id="{53456D0D-B950-48E7-1E6E-FEE39EA71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1372" y="2598973"/>
            <a:ext cx="943555" cy="355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615B527-7AAD-76B4-980F-9B43700BD8D3}"/>
              </a:ext>
            </a:extLst>
          </p:cNvPr>
          <p:cNvSpPr txBox="1"/>
          <p:nvPr/>
        </p:nvSpPr>
        <p:spPr>
          <a:xfrm>
            <a:off x="5180491" y="2162180"/>
            <a:ext cx="1130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10K Ohm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D32802A-DB8D-B85B-A0E1-724B617C50E6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4646428" y="2760060"/>
            <a:ext cx="764944" cy="16786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E5BF405-AD18-AF0E-93A6-FA6FEBBEE301}"/>
              </a:ext>
            </a:extLst>
          </p:cNvPr>
          <p:cNvCxnSpPr>
            <a:cxnSpLocks/>
          </p:cNvCxnSpPr>
          <p:nvPr/>
        </p:nvCxnSpPr>
        <p:spPr>
          <a:xfrm>
            <a:off x="7046474" y="3370521"/>
            <a:ext cx="0" cy="111910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4" descr="Resistor Symbol Royalty-Free Images ...">
            <a:extLst>
              <a:ext uri="{FF2B5EF4-FFF2-40B4-BE49-F238E27FC236}">
                <a16:creationId xmlns:a16="http://schemas.microsoft.com/office/drawing/2014/main" id="{7A9F6B84-DC0C-C051-10EF-5427F8CD47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705800" y="909885"/>
            <a:ext cx="681347" cy="281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C8C49636-CD64-5EEE-0373-589FDDF42E22}"/>
              </a:ext>
            </a:extLst>
          </p:cNvPr>
          <p:cNvSpPr txBox="1"/>
          <p:nvPr/>
        </p:nvSpPr>
        <p:spPr>
          <a:xfrm>
            <a:off x="5745709" y="923848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220 Ohm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89ED26EB-ADC5-D891-253E-03F94E119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 flipV="1">
            <a:off x="6806276" y="1326030"/>
            <a:ext cx="681346" cy="75127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791A8B5-1439-F317-37F1-D81FC00E9B92}"/>
              </a:ext>
            </a:extLst>
          </p:cNvPr>
          <p:cNvSpPr txBox="1"/>
          <p:nvPr/>
        </p:nvSpPr>
        <p:spPr>
          <a:xfrm>
            <a:off x="7507873" y="2353567"/>
            <a:ext cx="1411733" cy="8002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/>
              <a:t>2N2222</a:t>
            </a:r>
          </a:p>
          <a:p>
            <a:r>
              <a:rPr lang="en-US" dirty="0"/>
              <a:t>max 800 mA</a:t>
            </a:r>
          </a:p>
        </p:txBody>
      </p:sp>
    </p:spTree>
    <p:extLst>
      <p:ext uri="{BB962C8B-B14F-4D97-AF65-F5344CB8AC3E}">
        <p14:creationId xmlns:p14="http://schemas.microsoft.com/office/powerpoint/2010/main" val="3264771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14</Words>
  <Application>Microsoft Macintosh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McCreary</dc:creator>
  <cp:lastModifiedBy>Dan McCreary</cp:lastModifiedBy>
  <cp:revision>3</cp:revision>
  <dcterms:created xsi:type="dcterms:W3CDTF">2025-01-08T00:26:12Z</dcterms:created>
  <dcterms:modified xsi:type="dcterms:W3CDTF">2025-01-08T00:52:31Z</dcterms:modified>
</cp:coreProperties>
</file>