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6197"/>
  </p:normalViewPr>
  <p:slideViewPr>
    <p:cSldViewPr snapToGrid="0">
      <p:cViewPr varScale="1">
        <p:scale>
          <a:sx n="109" d="100"/>
          <a:sy n="109" d="100"/>
        </p:scale>
        <p:origin x="1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DF93-9042-7E47-80A3-8BED48DF727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6768-6C13-CE48-973D-A413374E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150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DF93-9042-7E47-80A3-8BED48DF727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6768-6C13-CE48-973D-A413374E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5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DF93-9042-7E47-80A3-8BED48DF727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6768-6C13-CE48-973D-A413374E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5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DF93-9042-7E47-80A3-8BED48DF727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6768-6C13-CE48-973D-A413374E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88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DF93-9042-7E47-80A3-8BED48DF727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6768-6C13-CE48-973D-A413374E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DF93-9042-7E47-80A3-8BED48DF727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6768-6C13-CE48-973D-A413374E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6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DF93-9042-7E47-80A3-8BED48DF727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6768-6C13-CE48-973D-A413374E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04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DF93-9042-7E47-80A3-8BED48DF727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6768-6C13-CE48-973D-A413374E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0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DF93-9042-7E47-80A3-8BED48DF727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6768-6C13-CE48-973D-A413374E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1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DF93-9042-7E47-80A3-8BED48DF727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6768-6C13-CE48-973D-A413374E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5DF93-9042-7E47-80A3-8BED48DF727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6768-6C13-CE48-973D-A413374E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4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5DF93-9042-7E47-80A3-8BED48DF727C}" type="datetimeFigureOut">
              <a:rPr lang="en-US" smtClean="0"/>
              <a:t>10/21/22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66768-6C13-CE48-973D-A413374EA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1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96CF1C-FEA4-8C6A-1270-80D85047E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49" y="0"/>
            <a:ext cx="10072149" cy="75030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2F8426-20DA-F0C2-E1CA-45C0EA020E9F}"/>
              </a:ext>
            </a:extLst>
          </p:cNvPr>
          <p:cNvSpPr txBox="1"/>
          <p:nvPr/>
        </p:nvSpPr>
        <p:spPr>
          <a:xfrm>
            <a:off x="3267445" y="4102303"/>
            <a:ext cx="3523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Minnesota IoT Hackday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ED1779-841A-E3DB-1930-9A0F3C0C4DCF}"/>
              </a:ext>
            </a:extLst>
          </p:cNvPr>
          <p:cNvSpPr txBox="1"/>
          <p:nvPr/>
        </p:nvSpPr>
        <p:spPr>
          <a:xfrm>
            <a:off x="2572494" y="4672048"/>
            <a:ext cx="100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22nd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A9F36F-D19C-F18D-D974-4FDB62338976}"/>
              </a:ext>
            </a:extLst>
          </p:cNvPr>
          <p:cNvSpPr txBox="1"/>
          <p:nvPr/>
        </p:nvSpPr>
        <p:spPr>
          <a:xfrm>
            <a:off x="4410446" y="4672048"/>
            <a:ext cx="123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October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0E0F55-3B6F-0CD6-C1C4-09B84F3FD12D}"/>
              </a:ext>
            </a:extLst>
          </p:cNvPr>
          <p:cNvSpPr txBox="1"/>
          <p:nvPr/>
        </p:nvSpPr>
        <p:spPr>
          <a:xfrm>
            <a:off x="7012969" y="4672048"/>
            <a:ext cx="1237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2022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8F1761-53AC-067C-C436-E4AF0D913E2E}"/>
              </a:ext>
            </a:extLst>
          </p:cNvPr>
          <p:cNvSpPr/>
          <p:nvPr/>
        </p:nvSpPr>
        <p:spPr>
          <a:xfrm>
            <a:off x="1465385" y="6072217"/>
            <a:ext cx="2443539" cy="164123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4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6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Chancery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2</cp:revision>
  <cp:lastPrinted>2022-10-22T03:32:52Z</cp:lastPrinted>
  <dcterms:created xsi:type="dcterms:W3CDTF">2022-10-22T03:20:23Z</dcterms:created>
  <dcterms:modified xsi:type="dcterms:W3CDTF">2022-10-22T03:33:17Z</dcterms:modified>
</cp:coreProperties>
</file>