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056-CB5F-E015-3939-58DE57D6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494-8F66-FDA2-217F-2B88B02D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1C9B-41E1-6395-C91C-CED77195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0C34-7F8E-604C-6C2C-D70A6C5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D17C-7346-7151-43AB-9DF113A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DD2-72B4-481B-3197-E449C10C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1507-3ED9-3C61-BCD4-2FB2AFF7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8AE9-3BC7-C9FF-EDED-74039B99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DF-533C-2061-C754-4093F230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8AD5-9ECE-3CEC-38F4-B3A58C0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07C2-FD36-B825-26DA-C96F1C6B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5772-F872-69A5-B520-ED918A03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C5A8-E9AA-7E7C-F8E8-4D0FB08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5009-078D-3B73-9076-49633E1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B525-4279-B95E-CA6A-F5E2611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99BC-EA11-8C27-2C7D-89B416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040F-92FB-CAF9-8F9D-35248E49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B53F-8095-203E-C806-36266392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F53A-DC7E-B845-19B4-AAF8755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982B-C8C4-0537-03CA-0951D42E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CCC1-E22B-9FFF-95C5-3AEFD5CC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B20A-0EC3-2549-1760-DA17963C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CEB-B0C5-34F9-5F34-E51F3ED8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58A2-524D-4BF2-54BD-A13E351F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9BC5-12C1-5614-37E5-B2A7A7CF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0718-E535-8DAE-22A4-33BD4BA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D3B9-2783-58AB-DA00-60D24602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2B3B-5BD2-2C25-AA08-8B48C176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F26-2D87-C9B1-2BF7-F726CA2A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C178-1881-4831-7777-FD89E56C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8319-263F-AC42-4D91-63539589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F6A1-A6AD-229B-E927-1C8383D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C28-4573-BFB7-E176-4EE05E66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7B67-DEED-C530-7E46-0C0FEC4E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B3CC7-BCF9-BD2E-0E9A-F9E2AB519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A240-2A41-320F-5632-FA852135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CCD8A-13F8-7D9A-FEFE-668A2F4C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88B8-BB85-F316-42BE-FF6F19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21B64-7FA0-AAAF-0EDD-697666D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66F-3926-9141-574A-60889AD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FFFD7-2D83-FBF1-CE1A-F76BE604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11B-A426-21E9-7BA3-AAB5A83D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F6E4-C1F8-7370-DE0B-712F2EC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B3EA-BF33-1BBD-4D46-8E02BB33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CBC0A-E34B-AA3F-4165-25D8F360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188A-BBC9-368B-17C9-F54ED73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AFA-1B77-900E-19AA-F367070C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EF91-B49C-47B5-A84E-CB467FA1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54EF-6C2B-B0F9-AFE6-FE648B13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7FAA-25F6-743C-84CA-CE78B12E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0F17-1409-C83A-FE40-4404F2E7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A981-7B89-9197-7439-80068F0C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1B61-24D6-7245-F90D-F379E3E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63B80-4C72-9318-8E42-77A47F45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D74F-7AA8-C84F-E448-7BE66C8C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AD5B-B0DD-453B-733D-7E4178E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989F4-4405-4A73-9814-AD6FE5D7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43E7-15C3-5389-711E-F18B5C45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FB311-9341-17E3-7A4F-3987AE4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D04E-E501-9978-CE65-DDD32F2B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3FFC-B2C7-0D78-E5DA-FAEF9ADBC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613-F591-2D85-1C1B-DDD74185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8188-205C-CFC7-30A7-112BFBEC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E129F-B40A-2099-303B-B7A30A88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816100"/>
            <a:ext cx="4343400" cy="322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0A5EF-30F2-1756-3D1B-8946DF959BCB}"/>
              </a:ext>
            </a:extLst>
          </p:cNvPr>
          <p:cNvCxnSpPr>
            <a:cxnSpLocks/>
          </p:cNvCxnSpPr>
          <p:nvPr/>
        </p:nvCxnSpPr>
        <p:spPr>
          <a:xfrm flipH="1">
            <a:off x="5385155" y="1816100"/>
            <a:ext cx="1421690" cy="88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9AA007-D55C-ADA5-1E8B-9C24FF97DC61}"/>
              </a:ext>
            </a:extLst>
          </p:cNvPr>
          <p:cNvSpPr txBox="1"/>
          <p:nvPr/>
        </p:nvSpPr>
        <p:spPr>
          <a:xfrm>
            <a:off x="6806845" y="144676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043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2024-01-17T17:29:04Z</dcterms:created>
  <dcterms:modified xsi:type="dcterms:W3CDTF">2024-01-17T17:48:05Z</dcterms:modified>
</cp:coreProperties>
</file>