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73" d="100"/>
          <a:sy n="73" d="100"/>
        </p:scale>
        <p:origin x="24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A00-308D-014F-B1DC-C34358C2B27E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5CC8-CF57-7940-82D4-CB3704A0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A00-308D-014F-B1DC-C34358C2B27E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5CC8-CF57-7940-82D4-CB3704A0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6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A00-308D-014F-B1DC-C34358C2B27E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5CC8-CF57-7940-82D4-CB3704A0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A00-308D-014F-B1DC-C34358C2B27E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5CC8-CF57-7940-82D4-CB3704A0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6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82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82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A00-308D-014F-B1DC-C34358C2B27E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5CC8-CF57-7940-82D4-CB3704A0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6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A00-308D-014F-B1DC-C34358C2B27E}" type="datetimeFigureOut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5CC8-CF57-7940-82D4-CB3704A0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8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A00-308D-014F-B1DC-C34358C2B27E}" type="datetimeFigureOut">
              <a:rPr lang="en-US" smtClean="0"/>
              <a:t>7/24/25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5CC8-CF57-7940-82D4-CB3704A0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7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A00-308D-014F-B1DC-C34358C2B27E}" type="datetimeFigureOut">
              <a:rPr lang="en-US" smtClean="0"/>
              <a:t>7/24/25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5CC8-CF57-7940-82D4-CB3704A0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7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A00-308D-014F-B1DC-C34358C2B27E}" type="datetimeFigureOut">
              <a:rPr lang="en-US" smtClean="0"/>
              <a:t>7/24/25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5CC8-CF57-7940-82D4-CB3704A0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A00-308D-014F-B1DC-C34358C2B27E}" type="datetimeFigureOut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5CC8-CF57-7940-82D4-CB3704A0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4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A00-308D-014F-B1DC-C34358C2B27E}" type="datetimeFigureOut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5CC8-CF57-7940-82D4-CB3704A0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7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AF9A00-308D-014F-B1DC-C34358C2B27E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305CC8-CF57-7940-82D4-CB3704A0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4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AD4920-D0BD-6225-B5AF-A6244F25E9F1}"/>
              </a:ext>
            </a:extLst>
          </p:cNvPr>
          <p:cNvSpPr txBox="1"/>
          <p:nvPr/>
        </p:nvSpPr>
        <p:spPr>
          <a:xfrm>
            <a:off x="281354" y="404445"/>
            <a:ext cx="2885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Dan McCreary</a:t>
            </a:r>
          </a:p>
          <a:p>
            <a:r>
              <a:rPr lang="en-US" dirty="0"/>
              <a:t>Dan.McCreary@gmail.com</a:t>
            </a:r>
          </a:p>
          <a:p>
            <a:r>
              <a:rPr lang="en-US" dirty="0"/>
              <a:t>(612) 986-1552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9D7EE5-6DE3-182C-8704-71A85976F465}"/>
              </a:ext>
            </a:extLst>
          </p:cNvPr>
          <p:cNvCxnSpPr/>
          <p:nvPr/>
        </p:nvCxnSpPr>
        <p:spPr>
          <a:xfrm>
            <a:off x="0" y="3429000"/>
            <a:ext cx="77724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75559C-570D-4DD5-CB14-C3371513B41B}"/>
              </a:ext>
            </a:extLst>
          </p:cNvPr>
          <p:cNvCxnSpPr/>
          <p:nvPr/>
        </p:nvCxnSpPr>
        <p:spPr>
          <a:xfrm>
            <a:off x="0" y="6658707"/>
            <a:ext cx="77724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6F8EED6-49AE-1847-8AC2-E59710EF8445}"/>
              </a:ext>
            </a:extLst>
          </p:cNvPr>
          <p:cNvSpPr txBox="1"/>
          <p:nvPr/>
        </p:nvSpPr>
        <p:spPr>
          <a:xfrm>
            <a:off x="328247" y="1383321"/>
            <a:ext cx="2885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Dan McCreary</a:t>
            </a:r>
          </a:p>
          <a:p>
            <a:r>
              <a:rPr lang="en-US" dirty="0"/>
              <a:t>Dan.McCreary@gmail.com</a:t>
            </a:r>
          </a:p>
          <a:p>
            <a:r>
              <a:rPr lang="en-US" dirty="0"/>
              <a:t>(612) 986-1552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8903B1-9EE8-DD7B-3FFC-A13676374209}"/>
              </a:ext>
            </a:extLst>
          </p:cNvPr>
          <p:cNvSpPr txBox="1"/>
          <p:nvPr/>
        </p:nvSpPr>
        <p:spPr>
          <a:xfrm>
            <a:off x="4138245" y="1447798"/>
            <a:ext cx="2885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Dan McCreary</a:t>
            </a:r>
          </a:p>
          <a:p>
            <a:r>
              <a:rPr lang="en-US" dirty="0"/>
              <a:t>Dan.McCreary@gmail.com</a:t>
            </a:r>
          </a:p>
          <a:p>
            <a:r>
              <a:rPr lang="en-US" dirty="0"/>
              <a:t>(612) 986-1552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C37A47-6B0F-C552-6C00-1ABD9C1E1DE5}"/>
              </a:ext>
            </a:extLst>
          </p:cNvPr>
          <p:cNvSpPr txBox="1"/>
          <p:nvPr/>
        </p:nvSpPr>
        <p:spPr>
          <a:xfrm>
            <a:off x="4167553" y="492367"/>
            <a:ext cx="2885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Dan McCreary</a:t>
            </a:r>
          </a:p>
          <a:p>
            <a:r>
              <a:rPr lang="en-US" dirty="0"/>
              <a:t>Dan.McCreary@gmail.com</a:t>
            </a:r>
          </a:p>
          <a:p>
            <a:r>
              <a:rPr lang="en-US" dirty="0"/>
              <a:t>(612) 986-1552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68423F-CBE8-CDBF-8E99-F012EEBDC45C}"/>
              </a:ext>
            </a:extLst>
          </p:cNvPr>
          <p:cNvSpPr txBox="1"/>
          <p:nvPr/>
        </p:nvSpPr>
        <p:spPr>
          <a:xfrm>
            <a:off x="304800" y="2309444"/>
            <a:ext cx="2885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Dan McCreary</a:t>
            </a:r>
          </a:p>
          <a:p>
            <a:r>
              <a:rPr lang="en-US" dirty="0"/>
              <a:t>Dan.McCreary@gmail.com</a:t>
            </a:r>
          </a:p>
          <a:p>
            <a:r>
              <a:rPr lang="en-US" dirty="0"/>
              <a:t>(612) 986-1552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90C0E-5990-E15C-8E95-AC872316B693}"/>
              </a:ext>
            </a:extLst>
          </p:cNvPr>
          <p:cNvSpPr txBox="1"/>
          <p:nvPr/>
        </p:nvSpPr>
        <p:spPr>
          <a:xfrm>
            <a:off x="4132384" y="2356336"/>
            <a:ext cx="2885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Dan McCreary</a:t>
            </a:r>
          </a:p>
          <a:p>
            <a:r>
              <a:rPr lang="en-US" dirty="0"/>
              <a:t>Dan.McCreary@gmail.com</a:t>
            </a:r>
          </a:p>
          <a:p>
            <a:r>
              <a:rPr lang="en-US" dirty="0"/>
              <a:t>(612) 986-1552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6A50F-5547-A950-2622-D5EAEC3C4DF9}"/>
              </a:ext>
            </a:extLst>
          </p:cNvPr>
          <p:cNvSpPr txBox="1"/>
          <p:nvPr/>
        </p:nvSpPr>
        <p:spPr>
          <a:xfrm>
            <a:off x="310661" y="3528645"/>
            <a:ext cx="2885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Dan McCreary</a:t>
            </a:r>
          </a:p>
          <a:p>
            <a:r>
              <a:rPr lang="en-US" dirty="0"/>
              <a:t>Dan.McCreary@gmail.com</a:t>
            </a:r>
          </a:p>
          <a:p>
            <a:r>
              <a:rPr lang="en-US" dirty="0"/>
              <a:t>(612) 986-1552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BC649B-1527-3BCE-2731-40E2E8B4B935}"/>
              </a:ext>
            </a:extLst>
          </p:cNvPr>
          <p:cNvSpPr txBox="1"/>
          <p:nvPr/>
        </p:nvSpPr>
        <p:spPr>
          <a:xfrm>
            <a:off x="357554" y="4507521"/>
            <a:ext cx="2885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Dan McCreary</a:t>
            </a:r>
          </a:p>
          <a:p>
            <a:r>
              <a:rPr lang="en-US" dirty="0"/>
              <a:t>Dan.McCreary@gmail.com</a:t>
            </a:r>
          </a:p>
          <a:p>
            <a:r>
              <a:rPr lang="en-US" dirty="0"/>
              <a:t>(612) 986-1552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EACA6E-58FE-2988-F3B6-6EE5B0E9EF82}"/>
              </a:ext>
            </a:extLst>
          </p:cNvPr>
          <p:cNvSpPr txBox="1"/>
          <p:nvPr/>
        </p:nvSpPr>
        <p:spPr>
          <a:xfrm>
            <a:off x="4167552" y="4571998"/>
            <a:ext cx="2885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Dan McCreary</a:t>
            </a:r>
          </a:p>
          <a:p>
            <a:r>
              <a:rPr lang="en-US" dirty="0"/>
              <a:t>Dan.McCreary@gmail.com</a:t>
            </a:r>
          </a:p>
          <a:p>
            <a:r>
              <a:rPr lang="en-US" dirty="0"/>
              <a:t>(612) 986-1552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D8002A-AB39-6CAE-EC26-C70F13B6C3B4}"/>
              </a:ext>
            </a:extLst>
          </p:cNvPr>
          <p:cNvSpPr txBox="1"/>
          <p:nvPr/>
        </p:nvSpPr>
        <p:spPr>
          <a:xfrm>
            <a:off x="4196860" y="3616567"/>
            <a:ext cx="2885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Dan McCreary</a:t>
            </a:r>
          </a:p>
          <a:p>
            <a:r>
              <a:rPr lang="en-US" dirty="0"/>
              <a:t>Dan.McCreary@gmail.com</a:t>
            </a:r>
          </a:p>
          <a:p>
            <a:r>
              <a:rPr lang="en-US" dirty="0"/>
              <a:t>(612) 986-1552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F8E1BE-E2C8-FB9E-5202-8B4A6A32315B}"/>
              </a:ext>
            </a:extLst>
          </p:cNvPr>
          <p:cNvSpPr txBox="1"/>
          <p:nvPr/>
        </p:nvSpPr>
        <p:spPr>
          <a:xfrm>
            <a:off x="334107" y="5433644"/>
            <a:ext cx="2885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Dan McCreary</a:t>
            </a:r>
          </a:p>
          <a:p>
            <a:r>
              <a:rPr lang="en-US" dirty="0"/>
              <a:t>Dan.McCreary@gmail.com</a:t>
            </a:r>
          </a:p>
          <a:p>
            <a:r>
              <a:rPr lang="en-US" dirty="0"/>
              <a:t>(612) 986-1552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574A59-73DD-E034-AB5E-7CCDB0239C16}"/>
              </a:ext>
            </a:extLst>
          </p:cNvPr>
          <p:cNvSpPr txBox="1"/>
          <p:nvPr/>
        </p:nvSpPr>
        <p:spPr>
          <a:xfrm>
            <a:off x="4161691" y="5480536"/>
            <a:ext cx="2885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Dan McCreary</a:t>
            </a:r>
          </a:p>
          <a:p>
            <a:r>
              <a:rPr lang="en-US" dirty="0"/>
              <a:t>Dan.McCreary@gmail.com</a:t>
            </a:r>
          </a:p>
          <a:p>
            <a:r>
              <a:rPr lang="en-US" dirty="0"/>
              <a:t>(612) 986-1552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FC87B2-4260-413D-C533-B0DB3C2F149E}"/>
              </a:ext>
            </a:extLst>
          </p:cNvPr>
          <p:cNvSpPr txBox="1"/>
          <p:nvPr/>
        </p:nvSpPr>
        <p:spPr>
          <a:xfrm>
            <a:off x="304800" y="6934199"/>
            <a:ext cx="2885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Dan McCreary</a:t>
            </a:r>
          </a:p>
          <a:p>
            <a:r>
              <a:rPr lang="en-US" dirty="0"/>
              <a:t>Dan.McCreary@gmail.com</a:t>
            </a:r>
          </a:p>
          <a:p>
            <a:r>
              <a:rPr lang="en-US" dirty="0"/>
              <a:t>(612) 986-1552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3107AE-74EB-A881-DB01-9D7EAC27467B}"/>
              </a:ext>
            </a:extLst>
          </p:cNvPr>
          <p:cNvSpPr txBox="1"/>
          <p:nvPr/>
        </p:nvSpPr>
        <p:spPr>
          <a:xfrm>
            <a:off x="351693" y="7913075"/>
            <a:ext cx="2885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Dan McCreary</a:t>
            </a:r>
          </a:p>
          <a:p>
            <a:r>
              <a:rPr lang="en-US" dirty="0"/>
              <a:t>Dan.McCreary@gmail.com</a:t>
            </a:r>
          </a:p>
          <a:p>
            <a:r>
              <a:rPr lang="en-US" dirty="0"/>
              <a:t>(612) 986-1552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FB4FE4-3CF0-0E28-284E-F12BBB9F623B}"/>
              </a:ext>
            </a:extLst>
          </p:cNvPr>
          <p:cNvSpPr txBox="1"/>
          <p:nvPr/>
        </p:nvSpPr>
        <p:spPr>
          <a:xfrm>
            <a:off x="4161691" y="7977552"/>
            <a:ext cx="2885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Dan McCreary</a:t>
            </a:r>
          </a:p>
          <a:p>
            <a:r>
              <a:rPr lang="en-US" dirty="0"/>
              <a:t>Dan.McCreary@gmail.com</a:t>
            </a:r>
          </a:p>
          <a:p>
            <a:r>
              <a:rPr lang="en-US" dirty="0"/>
              <a:t>(612) 986-1552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89EDA4-F852-603E-E5FC-7B685D13210E}"/>
              </a:ext>
            </a:extLst>
          </p:cNvPr>
          <p:cNvSpPr txBox="1"/>
          <p:nvPr/>
        </p:nvSpPr>
        <p:spPr>
          <a:xfrm>
            <a:off x="4190999" y="7022121"/>
            <a:ext cx="2885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Dan McCreary</a:t>
            </a:r>
          </a:p>
          <a:p>
            <a:r>
              <a:rPr lang="en-US" dirty="0"/>
              <a:t>Dan.McCreary@gmail.com</a:t>
            </a:r>
          </a:p>
          <a:p>
            <a:r>
              <a:rPr lang="en-US" dirty="0"/>
              <a:t>(612) 986-1552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DF1F9D-0A1F-7B97-02FB-E8AEDB2556FD}"/>
              </a:ext>
            </a:extLst>
          </p:cNvPr>
          <p:cNvSpPr txBox="1"/>
          <p:nvPr/>
        </p:nvSpPr>
        <p:spPr>
          <a:xfrm>
            <a:off x="328246" y="8839198"/>
            <a:ext cx="2885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Dan McCreary</a:t>
            </a:r>
          </a:p>
          <a:p>
            <a:r>
              <a:rPr lang="en-US" dirty="0"/>
              <a:t>Dan.McCreary@gmail.com</a:t>
            </a:r>
          </a:p>
          <a:p>
            <a:r>
              <a:rPr lang="en-US" dirty="0"/>
              <a:t>(612) 986-1552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0076A5-965E-6BD9-226B-69F0DE8108AE}"/>
              </a:ext>
            </a:extLst>
          </p:cNvPr>
          <p:cNvSpPr txBox="1"/>
          <p:nvPr/>
        </p:nvSpPr>
        <p:spPr>
          <a:xfrm>
            <a:off x="4155830" y="8886090"/>
            <a:ext cx="2885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Dan McCreary</a:t>
            </a:r>
          </a:p>
          <a:p>
            <a:r>
              <a:rPr lang="en-US" dirty="0"/>
              <a:t>Dan.McCreary@gmail.com</a:t>
            </a:r>
          </a:p>
          <a:p>
            <a:r>
              <a:rPr lang="en-US" dirty="0"/>
              <a:t>(612) 986-1552</a:t>
            </a:r>
          </a:p>
        </p:txBody>
      </p:sp>
    </p:spTree>
    <p:extLst>
      <p:ext uri="{BB962C8B-B14F-4D97-AF65-F5344CB8AC3E}">
        <p14:creationId xmlns:p14="http://schemas.microsoft.com/office/powerpoint/2010/main" val="140689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234</Words>
  <Application>Microsoft Macintosh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McCreary</dc:creator>
  <cp:lastModifiedBy>Dan McCreary</cp:lastModifiedBy>
  <cp:revision>1</cp:revision>
  <cp:lastPrinted>2025-07-24T18:44:38Z</cp:lastPrinted>
  <dcterms:created xsi:type="dcterms:W3CDTF">2025-07-24T18:37:47Z</dcterms:created>
  <dcterms:modified xsi:type="dcterms:W3CDTF">2025-07-24T18:46:57Z</dcterms:modified>
</cp:coreProperties>
</file>