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FF8-05D1-B76A-F193-376C0C0D2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9B8F0-39A2-4622-343C-0E8EAB4AF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6F52-9A80-3DC9-E85F-4359B592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03BE-D3F1-E052-2149-69A819AA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E8F2-1A0C-AC51-A3DA-4DB567F3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C19D-C6A3-CBE8-E98F-C21F1ADA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BB590-5F9B-ABE1-175C-DFAB95B9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6CE4-5E14-7C31-42F4-9AAA4EEA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249B-C70B-E5EB-F455-62E422C5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E251-47FD-383F-DFC2-14DFF2FE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97055-1375-965B-ED53-95BEC5BE0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9EB7-5D54-BC1A-6FD5-8A3BFC30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ED117-DA3F-C042-D65D-F9A297D0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E786-11BE-5132-B75C-BF85D993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769D-9741-E7DD-7E56-E8F470B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D55F-2A5F-0E31-FAE3-BE64261F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70B5-3406-8B69-037C-E067BD1D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5351-39A6-3A65-58EE-1689042C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0685-6FCA-51BF-DD86-35C412B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C014-2936-5385-AB92-A5980B34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AD17-5CB7-3F3F-A95C-A0D6B46E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F0BE-AC04-87FB-8C83-71720B792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859A-AD00-2047-85AB-452CF817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A593-1579-453B-FB63-F4122E75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9B14-AAA5-160D-7ADF-9B4FFD17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1A8E-5A28-6D86-EAC0-745F7FBB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A53E9-D77E-8E2F-E161-1A9860033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1B5A3-0346-9618-C7B3-2EC5D883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4418A-1931-3247-D6A9-67341022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39418-5799-9921-A0D5-729AAC29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F81B6-D81E-3CA8-38EA-6C0734D6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4F2-DC6B-1995-FFA4-58F20B57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B1FF-10F2-6D29-B1BD-23E534A5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2CD21-23E8-2A4D-3BC2-EC6D04F7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90E8D-FA9D-4BDE-DEB3-95D208DB1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8DF4B-5002-1C02-273F-5DEB26705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3B9FF-170D-85E1-C8C8-C07829A5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C2E97-E016-ACB2-5B53-B464B993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34BB1-87C9-BA75-C262-84BF7395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B4B4-482A-4DDF-5F9A-10FD0C9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A19C7-60C3-C0AF-3435-6A64D68B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5C2EC-8599-4C4C-23B6-7CC3CAB4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72406-1E43-B718-757E-9754239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96242-3736-EAC0-BBB1-6263E0F6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AE648-BD32-BAE0-29FA-ED0FBF57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A5ED1-5F8D-7AA6-6773-58424265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1B6D-64B4-2874-1127-A4038961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FBC6-D9B6-E950-D571-954045A8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E63E5-E89D-F34E-3778-CAECC9DF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5DD1-6CDE-B0D6-A7BE-93B866E5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521C7-7A20-D10C-5C01-4D13053F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7A291-0E99-247F-83BF-C2647C4A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3250-E5F6-6400-5DA9-AF436F4D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0AFE-E08E-EE61-FB8D-4D88E4259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4D7F5-F96A-076D-8C5B-105BE01E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573C-491A-5485-6035-21AEB49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CD31D-766F-4657-B59E-BFEF0E7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29E51-124B-10C1-E954-FD1040A2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AE38F-0656-7EC0-9498-50577B5C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59083-9DFF-B052-233B-D37AE696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17EC-CA8A-A82B-2558-FEC4FF63C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92E5C-6CC1-3C4C-9008-EB0C631F4F05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8C04-D56F-FE3F-69A2-30CC7147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5C01-D10B-3366-C39C-65119ED98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0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4D221A-C82E-D0BC-897D-AAD684B3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34" y="1979010"/>
            <a:ext cx="1435100" cy="15621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045470-18E6-2D6A-C571-4CF7530595BC}"/>
              </a:ext>
            </a:extLst>
          </p:cNvPr>
          <p:cNvCxnSpPr>
            <a:cxnSpLocks/>
          </p:cNvCxnSpPr>
          <p:nvPr/>
        </p:nvCxnSpPr>
        <p:spPr>
          <a:xfrm>
            <a:off x="5287243" y="705293"/>
            <a:ext cx="23150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17DC86-537A-D61C-83EF-BF02FE00FE64}"/>
              </a:ext>
            </a:extLst>
          </p:cNvPr>
          <p:cNvCxnSpPr>
            <a:cxnSpLocks/>
          </p:cNvCxnSpPr>
          <p:nvPr/>
        </p:nvCxnSpPr>
        <p:spPr>
          <a:xfrm>
            <a:off x="5400116" y="4489623"/>
            <a:ext cx="2279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083C48-0285-8327-16B1-74D512BB1BEC}"/>
              </a:ext>
            </a:extLst>
          </p:cNvPr>
          <p:cNvSpPr txBox="1"/>
          <p:nvPr/>
        </p:nvSpPr>
        <p:spPr>
          <a:xfrm>
            <a:off x="5227645" y="7052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FAF6-3109-81AC-8241-3A6DC63DDE77}"/>
              </a:ext>
            </a:extLst>
          </p:cNvPr>
          <p:cNvSpPr txBox="1"/>
          <p:nvPr/>
        </p:nvSpPr>
        <p:spPr>
          <a:xfrm>
            <a:off x="5453027" y="412029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A8B02-758C-0551-68C5-5B48088B9A91}"/>
              </a:ext>
            </a:extLst>
          </p:cNvPr>
          <p:cNvSpPr txBox="1"/>
          <p:nvPr/>
        </p:nvSpPr>
        <p:spPr>
          <a:xfrm>
            <a:off x="2101017" y="2598974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Raspberry Pi Pico</a:t>
            </a:r>
          </a:p>
        </p:txBody>
      </p:sp>
      <p:pic>
        <p:nvPicPr>
          <p:cNvPr id="1028" name="Picture 4" descr="Resistor Symbol Royalty-Free Images ...">
            <a:extLst>
              <a:ext uri="{FF2B5EF4-FFF2-40B4-BE49-F238E27FC236}">
                <a16:creationId xmlns:a16="http://schemas.microsoft.com/office/drawing/2014/main" id="{53456D0D-B950-48E7-1E6E-FEE39EA7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72" y="2598973"/>
            <a:ext cx="943555" cy="35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15B527-7AAD-76B4-980F-9B43700BD8D3}"/>
              </a:ext>
            </a:extLst>
          </p:cNvPr>
          <p:cNvSpPr txBox="1"/>
          <p:nvPr/>
        </p:nvSpPr>
        <p:spPr>
          <a:xfrm>
            <a:off x="5180491" y="2162180"/>
            <a:ext cx="113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10K Ohm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32802A-DB8D-B85B-A0E1-724B617C50E6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4646428" y="2760060"/>
            <a:ext cx="764944" cy="1678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5BF405-AD18-AF0E-93A6-FA6FEBBEE301}"/>
              </a:ext>
            </a:extLst>
          </p:cNvPr>
          <p:cNvCxnSpPr>
            <a:cxnSpLocks/>
          </p:cNvCxnSpPr>
          <p:nvPr/>
        </p:nvCxnSpPr>
        <p:spPr>
          <a:xfrm>
            <a:off x="7046474" y="3370521"/>
            <a:ext cx="0" cy="1119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Resistor Symbol Royalty-Free Images ...">
            <a:extLst>
              <a:ext uri="{FF2B5EF4-FFF2-40B4-BE49-F238E27FC236}">
                <a16:creationId xmlns:a16="http://schemas.microsoft.com/office/drawing/2014/main" id="{7A9F6B84-DC0C-C051-10EF-5427F8CD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05800" y="909885"/>
            <a:ext cx="681347" cy="2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C49636-CD64-5EEE-0373-589FDDF42E22}"/>
              </a:ext>
            </a:extLst>
          </p:cNvPr>
          <p:cNvSpPr txBox="1"/>
          <p:nvPr/>
        </p:nvSpPr>
        <p:spPr>
          <a:xfrm>
            <a:off x="5745709" y="9238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220 Ohm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ED26EB-ADC5-D891-253E-03F94E119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6806276" y="1326030"/>
            <a:ext cx="681346" cy="7512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91A8B5-1439-F317-37F1-D81FC00E9B92}"/>
              </a:ext>
            </a:extLst>
          </p:cNvPr>
          <p:cNvSpPr txBox="1"/>
          <p:nvPr/>
        </p:nvSpPr>
        <p:spPr>
          <a:xfrm>
            <a:off x="7507873" y="2353567"/>
            <a:ext cx="14117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2N2222</a:t>
            </a:r>
          </a:p>
          <a:p>
            <a:r>
              <a:rPr lang="en-US" dirty="0"/>
              <a:t>max 800 mA</a:t>
            </a:r>
          </a:p>
        </p:txBody>
      </p:sp>
    </p:spTree>
    <p:extLst>
      <p:ext uri="{BB962C8B-B14F-4D97-AF65-F5344CB8AC3E}">
        <p14:creationId xmlns:p14="http://schemas.microsoft.com/office/powerpoint/2010/main" val="326477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2AC1-4625-FB79-6554-D603F12F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220746"/>
            <a:ext cx="10515600" cy="42895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70CE5-2C09-4D5A-4691-E1997532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57" y="1563749"/>
            <a:ext cx="7772400" cy="4043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A12711-675F-0DD4-63B6-9EF24003E50A}"/>
              </a:ext>
            </a:extLst>
          </p:cNvPr>
          <p:cNvSpPr txBox="1"/>
          <p:nvPr/>
        </p:nvSpPr>
        <p:spPr>
          <a:xfrm>
            <a:off x="3786376" y="314418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Ohm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3C5278D-C4D5-4675-92B5-47B0C4857412}"/>
              </a:ext>
            </a:extLst>
          </p:cNvPr>
          <p:cNvSpPr/>
          <p:nvPr/>
        </p:nvSpPr>
        <p:spPr>
          <a:xfrm flipV="1">
            <a:off x="3901809" y="3529152"/>
            <a:ext cx="870718" cy="224699"/>
          </a:xfrm>
          <a:custGeom>
            <a:avLst/>
            <a:gdLst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5579" h="1161535">
                <a:moveTo>
                  <a:pt x="0" y="580768"/>
                </a:moveTo>
                <a:cubicBezTo>
                  <a:pt x="586946" y="627106"/>
                  <a:pt x="15652" y="589038"/>
                  <a:pt x="1470454" y="580768"/>
                </a:cubicBezTo>
                <a:cubicBezTo>
                  <a:pt x="1785773" y="19169"/>
                  <a:pt x="1491556" y="589100"/>
                  <a:pt x="1779373" y="24713"/>
                </a:cubicBezTo>
                <a:cubicBezTo>
                  <a:pt x="2395437" y="1171895"/>
                  <a:pt x="1791540" y="34061"/>
                  <a:pt x="2409568" y="1161535"/>
                </a:cubicBezTo>
                <a:cubicBezTo>
                  <a:pt x="3046353" y="33489"/>
                  <a:pt x="2425853" y="1176553"/>
                  <a:pt x="3039762" y="37070"/>
                </a:cubicBezTo>
                <a:cubicBezTo>
                  <a:pt x="3653671" y="1181243"/>
                  <a:pt x="3045402" y="42297"/>
                  <a:pt x="3645244" y="1161535"/>
                </a:cubicBezTo>
                <a:cubicBezTo>
                  <a:pt x="4287288" y="-2883"/>
                  <a:pt x="3655351" y="1172307"/>
                  <a:pt x="4275438" y="0"/>
                </a:cubicBezTo>
                <a:cubicBezTo>
                  <a:pt x="4909592" y="1158240"/>
                  <a:pt x="4288999" y="2915"/>
                  <a:pt x="4917990" y="1161535"/>
                </a:cubicBezTo>
                <a:cubicBezTo>
                  <a:pt x="5251560" y="589829"/>
                  <a:pt x="4926132" y="1161472"/>
                  <a:pt x="5263979" y="593124"/>
                </a:cubicBezTo>
                <a:lnTo>
                  <a:pt x="6635579" y="593124"/>
                </a:lnTo>
                <a:lnTo>
                  <a:pt x="6635579" y="593124"/>
                </a:lnTo>
                <a:lnTo>
                  <a:pt x="6635579" y="593124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3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14F2F-3180-6C21-F767-677569C2D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F678-1488-BABF-9B08-FCDF385E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37" y="220746"/>
            <a:ext cx="10515600" cy="42895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6B4C2-1DE3-7460-C359-7251C10A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57" y="1563749"/>
            <a:ext cx="7772400" cy="4043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EEBF7-F8DA-7F14-6A76-70FF28801B2E}"/>
              </a:ext>
            </a:extLst>
          </p:cNvPr>
          <p:cNvSpPr txBox="1"/>
          <p:nvPr/>
        </p:nvSpPr>
        <p:spPr>
          <a:xfrm>
            <a:off x="3786376" y="3144182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Ohm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B1DC694-4149-D011-84BA-0B233F4EEBAB}"/>
              </a:ext>
            </a:extLst>
          </p:cNvPr>
          <p:cNvSpPr/>
          <p:nvPr/>
        </p:nvSpPr>
        <p:spPr>
          <a:xfrm flipV="1">
            <a:off x="3901809" y="3529152"/>
            <a:ext cx="870718" cy="224699"/>
          </a:xfrm>
          <a:custGeom>
            <a:avLst/>
            <a:gdLst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5579" h="1161535">
                <a:moveTo>
                  <a:pt x="0" y="580768"/>
                </a:moveTo>
                <a:cubicBezTo>
                  <a:pt x="586946" y="627106"/>
                  <a:pt x="15652" y="589038"/>
                  <a:pt x="1470454" y="580768"/>
                </a:cubicBezTo>
                <a:cubicBezTo>
                  <a:pt x="1785773" y="19169"/>
                  <a:pt x="1491556" y="589100"/>
                  <a:pt x="1779373" y="24713"/>
                </a:cubicBezTo>
                <a:cubicBezTo>
                  <a:pt x="2395437" y="1171895"/>
                  <a:pt x="1791540" y="34061"/>
                  <a:pt x="2409568" y="1161535"/>
                </a:cubicBezTo>
                <a:cubicBezTo>
                  <a:pt x="3046353" y="33489"/>
                  <a:pt x="2425853" y="1176553"/>
                  <a:pt x="3039762" y="37070"/>
                </a:cubicBezTo>
                <a:cubicBezTo>
                  <a:pt x="3653671" y="1181243"/>
                  <a:pt x="3045402" y="42297"/>
                  <a:pt x="3645244" y="1161535"/>
                </a:cubicBezTo>
                <a:cubicBezTo>
                  <a:pt x="4287288" y="-2883"/>
                  <a:pt x="3655351" y="1172307"/>
                  <a:pt x="4275438" y="0"/>
                </a:cubicBezTo>
                <a:cubicBezTo>
                  <a:pt x="4909592" y="1158240"/>
                  <a:pt x="4288999" y="2915"/>
                  <a:pt x="4917990" y="1161535"/>
                </a:cubicBezTo>
                <a:cubicBezTo>
                  <a:pt x="5251560" y="589829"/>
                  <a:pt x="4926132" y="1161472"/>
                  <a:pt x="5263979" y="593124"/>
                </a:cubicBezTo>
                <a:lnTo>
                  <a:pt x="6635579" y="593124"/>
                </a:lnTo>
                <a:lnTo>
                  <a:pt x="6635579" y="593124"/>
                </a:lnTo>
                <a:lnTo>
                  <a:pt x="6635579" y="593124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21AC-9491-B401-C892-A2F646FE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E2B9C8-C631-9C4C-CB60-861CEFC338D2}"/>
              </a:ext>
            </a:extLst>
          </p:cNvPr>
          <p:cNvSpPr/>
          <p:nvPr/>
        </p:nvSpPr>
        <p:spPr>
          <a:xfrm>
            <a:off x="5848484" y="2945524"/>
            <a:ext cx="830317" cy="48347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AFF17-E7E3-EECC-905D-E2723DB99F10}"/>
              </a:ext>
            </a:extLst>
          </p:cNvPr>
          <p:cNvSpPr/>
          <p:nvPr/>
        </p:nvSpPr>
        <p:spPr>
          <a:xfrm>
            <a:off x="5845290" y="3217876"/>
            <a:ext cx="830317" cy="5976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1E605-CC58-0930-3C7D-D568A8D6C7E5}"/>
              </a:ext>
            </a:extLst>
          </p:cNvPr>
          <p:cNvSpPr txBox="1"/>
          <p:nvPr/>
        </p:nvSpPr>
        <p:spPr>
          <a:xfrm>
            <a:off x="5812160" y="334740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2N2222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469BB6-4C42-061F-3829-2B22ACD5816C}"/>
              </a:ext>
            </a:extLst>
          </p:cNvPr>
          <p:cNvCxnSpPr>
            <a:cxnSpLocks/>
          </p:cNvCxnSpPr>
          <p:nvPr/>
        </p:nvCxnSpPr>
        <p:spPr>
          <a:xfrm>
            <a:off x="5963133" y="3823702"/>
            <a:ext cx="0" cy="1305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FAEBAF-DF31-C7DB-94AA-E723C6DEF0FF}"/>
              </a:ext>
            </a:extLst>
          </p:cNvPr>
          <p:cNvCxnSpPr>
            <a:cxnSpLocks/>
          </p:cNvCxnSpPr>
          <p:nvPr/>
        </p:nvCxnSpPr>
        <p:spPr>
          <a:xfrm>
            <a:off x="6260448" y="3823702"/>
            <a:ext cx="0" cy="2661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28B7C0-6330-633A-5F7F-0C32F92F17AD}"/>
              </a:ext>
            </a:extLst>
          </p:cNvPr>
          <p:cNvCxnSpPr>
            <a:cxnSpLocks/>
          </p:cNvCxnSpPr>
          <p:nvPr/>
        </p:nvCxnSpPr>
        <p:spPr>
          <a:xfrm>
            <a:off x="6545024" y="3826911"/>
            <a:ext cx="0" cy="262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844E25-579F-2E49-02CB-D4B64A00072B}"/>
              </a:ext>
            </a:extLst>
          </p:cNvPr>
          <p:cNvSpPr txBox="1"/>
          <p:nvPr/>
        </p:nvSpPr>
        <p:spPr>
          <a:xfrm>
            <a:off x="5540493" y="4520605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E83EE9-70B0-475F-C1B3-7017260049D4}"/>
              </a:ext>
            </a:extLst>
          </p:cNvPr>
          <p:cNvSpPr txBox="1"/>
          <p:nvPr/>
        </p:nvSpPr>
        <p:spPr>
          <a:xfrm>
            <a:off x="6675607" y="4472249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0CE32C-1C92-A933-ABCF-F940B267CB70}"/>
              </a:ext>
            </a:extLst>
          </p:cNvPr>
          <p:cNvSpPr txBox="1"/>
          <p:nvPr/>
        </p:nvSpPr>
        <p:spPr>
          <a:xfrm>
            <a:off x="5505939" y="3692883"/>
            <a:ext cx="30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77CFFD-CCBA-EFD5-4B7E-9452F8A21BAB}"/>
              </a:ext>
            </a:extLst>
          </p:cNvPr>
          <p:cNvCxnSpPr>
            <a:cxnSpLocks/>
          </p:cNvCxnSpPr>
          <p:nvPr/>
        </p:nvCxnSpPr>
        <p:spPr>
          <a:xfrm>
            <a:off x="5352566" y="4089843"/>
            <a:ext cx="9191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CEC384-56F2-AF1B-A3E9-8C78E1D644E7}"/>
              </a:ext>
            </a:extLst>
          </p:cNvPr>
          <p:cNvCxnSpPr>
            <a:cxnSpLocks/>
          </p:cNvCxnSpPr>
          <p:nvPr/>
        </p:nvCxnSpPr>
        <p:spPr>
          <a:xfrm>
            <a:off x="6520810" y="4089843"/>
            <a:ext cx="9191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>
            <a:extLst>
              <a:ext uri="{FF2B5EF4-FFF2-40B4-BE49-F238E27FC236}">
                <a16:creationId xmlns:a16="http://schemas.microsoft.com/office/drawing/2014/main" id="{507C23EE-18A6-07B0-4D9D-609DA9F98817}"/>
              </a:ext>
            </a:extLst>
          </p:cNvPr>
          <p:cNvSpPr/>
          <p:nvPr/>
        </p:nvSpPr>
        <p:spPr>
          <a:xfrm>
            <a:off x="4168345" y="4017838"/>
            <a:ext cx="1212897" cy="144009"/>
          </a:xfrm>
          <a:custGeom>
            <a:avLst/>
            <a:gdLst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72959"/>
              <a:gd name="connsiteX1" fmla="*/ 1470454 w 6635579"/>
              <a:gd name="connsiteY1" fmla="*/ 580768 h 1172959"/>
              <a:gd name="connsiteX2" fmla="*/ 1779373 w 6635579"/>
              <a:gd name="connsiteY2" fmla="*/ 24713 h 1172959"/>
              <a:gd name="connsiteX3" fmla="*/ 2409568 w 6635579"/>
              <a:gd name="connsiteY3" fmla="*/ 1161535 h 1172959"/>
              <a:gd name="connsiteX4" fmla="*/ 3039762 w 6635579"/>
              <a:gd name="connsiteY4" fmla="*/ 37070 h 1172959"/>
              <a:gd name="connsiteX5" fmla="*/ 3645244 w 6635579"/>
              <a:gd name="connsiteY5" fmla="*/ 1161535 h 1172959"/>
              <a:gd name="connsiteX6" fmla="*/ 4275438 w 6635579"/>
              <a:gd name="connsiteY6" fmla="*/ 0 h 1172959"/>
              <a:gd name="connsiteX7" fmla="*/ 4917990 w 6635579"/>
              <a:gd name="connsiteY7" fmla="*/ 1161535 h 1172959"/>
              <a:gd name="connsiteX8" fmla="*/ 5263979 w 6635579"/>
              <a:gd name="connsiteY8" fmla="*/ 593124 h 1172959"/>
              <a:gd name="connsiteX9" fmla="*/ 6635579 w 6635579"/>
              <a:gd name="connsiteY9" fmla="*/ 593124 h 1172959"/>
              <a:gd name="connsiteX10" fmla="*/ 6635579 w 6635579"/>
              <a:gd name="connsiteY10" fmla="*/ 593124 h 1172959"/>
              <a:gd name="connsiteX11" fmla="*/ 6635579 w 6635579"/>
              <a:gd name="connsiteY11" fmla="*/ 593124 h 1172959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  <a:gd name="connsiteX0" fmla="*/ 0 w 6635579"/>
              <a:gd name="connsiteY0" fmla="*/ 580768 h 1161535"/>
              <a:gd name="connsiteX1" fmla="*/ 1470454 w 6635579"/>
              <a:gd name="connsiteY1" fmla="*/ 580768 h 1161535"/>
              <a:gd name="connsiteX2" fmla="*/ 1779373 w 6635579"/>
              <a:gd name="connsiteY2" fmla="*/ 24713 h 1161535"/>
              <a:gd name="connsiteX3" fmla="*/ 2409568 w 6635579"/>
              <a:gd name="connsiteY3" fmla="*/ 1161535 h 1161535"/>
              <a:gd name="connsiteX4" fmla="*/ 3039762 w 6635579"/>
              <a:gd name="connsiteY4" fmla="*/ 37070 h 1161535"/>
              <a:gd name="connsiteX5" fmla="*/ 3645244 w 6635579"/>
              <a:gd name="connsiteY5" fmla="*/ 1161535 h 1161535"/>
              <a:gd name="connsiteX6" fmla="*/ 4275438 w 6635579"/>
              <a:gd name="connsiteY6" fmla="*/ 0 h 1161535"/>
              <a:gd name="connsiteX7" fmla="*/ 4917990 w 6635579"/>
              <a:gd name="connsiteY7" fmla="*/ 1161535 h 1161535"/>
              <a:gd name="connsiteX8" fmla="*/ 5263979 w 6635579"/>
              <a:gd name="connsiteY8" fmla="*/ 593124 h 1161535"/>
              <a:gd name="connsiteX9" fmla="*/ 6635579 w 6635579"/>
              <a:gd name="connsiteY9" fmla="*/ 593124 h 1161535"/>
              <a:gd name="connsiteX10" fmla="*/ 6635579 w 6635579"/>
              <a:gd name="connsiteY10" fmla="*/ 593124 h 1161535"/>
              <a:gd name="connsiteX11" fmla="*/ 6635579 w 6635579"/>
              <a:gd name="connsiteY11" fmla="*/ 593124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5579" h="1161535">
                <a:moveTo>
                  <a:pt x="0" y="580768"/>
                </a:moveTo>
                <a:cubicBezTo>
                  <a:pt x="586946" y="627106"/>
                  <a:pt x="15652" y="589038"/>
                  <a:pt x="1470454" y="580768"/>
                </a:cubicBezTo>
                <a:cubicBezTo>
                  <a:pt x="1785773" y="19169"/>
                  <a:pt x="1491556" y="589100"/>
                  <a:pt x="1779373" y="24713"/>
                </a:cubicBezTo>
                <a:cubicBezTo>
                  <a:pt x="2395437" y="1171895"/>
                  <a:pt x="1791540" y="34061"/>
                  <a:pt x="2409568" y="1161535"/>
                </a:cubicBezTo>
                <a:cubicBezTo>
                  <a:pt x="3046353" y="33489"/>
                  <a:pt x="2425853" y="1176553"/>
                  <a:pt x="3039762" y="37070"/>
                </a:cubicBezTo>
                <a:cubicBezTo>
                  <a:pt x="3653671" y="1181243"/>
                  <a:pt x="3045402" y="42297"/>
                  <a:pt x="3645244" y="1161535"/>
                </a:cubicBezTo>
                <a:cubicBezTo>
                  <a:pt x="4287288" y="-2883"/>
                  <a:pt x="3655351" y="1172307"/>
                  <a:pt x="4275438" y="0"/>
                </a:cubicBezTo>
                <a:cubicBezTo>
                  <a:pt x="4909592" y="1158240"/>
                  <a:pt x="4288999" y="2915"/>
                  <a:pt x="4917990" y="1161535"/>
                </a:cubicBezTo>
                <a:cubicBezTo>
                  <a:pt x="5251560" y="589829"/>
                  <a:pt x="4926132" y="1161472"/>
                  <a:pt x="5263979" y="593124"/>
                </a:cubicBezTo>
                <a:lnTo>
                  <a:pt x="6635579" y="593124"/>
                </a:lnTo>
                <a:lnTo>
                  <a:pt x="6635579" y="593124"/>
                </a:lnTo>
                <a:lnTo>
                  <a:pt x="6635579" y="593124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6E1C0-E2BC-AE89-D682-C639B90BE456}"/>
              </a:ext>
            </a:extLst>
          </p:cNvPr>
          <p:cNvSpPr txBox="1"/>
          <p:nvPr/>
        </p:nvSpPr>
        <p:spPr>
          <a:xfrm>
            <a:off x="4143753" y="362446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Ohm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8FF392-7D31-D4F1-7291-9D851AC2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306" y="1453712"/>
            <a:ext cx="2628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5690</TotalTime>
  <Words>24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4</cp:revision>
  <dcterms:created xsi:type="dcterms:W3CDTF">2025-01-08T00:26:12Z</dcterms:created>
  <dcterms:modified xsi:type="dcterms:W3CDTF">2025-03-09T12:16:22Z</dcterms:modified>
</cp:coreProperties>
</file>