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0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5655D7B-4A03-44DE-BDAF-C933658960AC}"/>
              </a:ext>
            </a:extLst>
          </p:cNvPr>
          <p:cNvGrpSpPr/>
          <p:nvPr/>
        </p:nvGrpSpPr>
        <p:grpSpPr>
          <a:xfrm>
            <a:off x="786791" y="228599"/>
            <a:ext cx="2894363" cy="6214145"/>
            <a:chOff x="545122" y="228600"/>
            <a:chExt cx="2894363" cy="62141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BC79829-4CC6-4111-9A88-591C194CB88D}"/>
                </a:ext>
              </a:extLst>
            </p:cNvPr>
            <p:cNvSpPr/>
            <p:nvPr/>
          </p:nvSpPr>
          <p:spPr>
            <a:xfrm>
              <a:off x="545122" y="228600"/>
              <a:ext cx="2894363" cy="6214145"/>
            </a:xfrm>
            <a:prstGeom prst="roundRect">
              <a:avLst>
                <a:gd name="adj" fmla="val 6091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C7CBAB-1206-4EF3-BE05-8090D9A7DDB0}"/>
                </a:ext>
              </a:extLst>
            </p:cNvPr>
            <p:cNvSpPr txBox="1"/>
            <p:nvPr/>
          </p:nvSpPr>
          <p:spPr>
            <a:xfrm>
              <a:off x="1330665" y="228600"/>
              <a:ext cx="117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RGB Lab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6FF81CB-3F0C-4FB5-80A8-D796A5B4A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82" y="1219006"/>
              <a:ext cx="2765842" cy="507302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E7DB43-E712-4C67-B918-E06EDBFAE37B}"/>
                </a:ext>
              </a:extLst>
            </p:cNvPr>
            <p:cNvSpPr txBox="1"/>
            <p:nvPr/>
          </p:nvSpPr>
          <p:spPr>
            <a:xfrm>
              <a:off x="609382" y="514295"/>
              <a:ext cx="27658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Turn potentiometers to make red, green or blue change.  Mix RGB values to make any color you want!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66D5C2-8034-4714-9F69-C02396FDEA89}"/>
              </a:ext>
            </a:extLst>
          </p:cNvPr>
          <p:cNvGrpSpPr/>
          <p:nvPr/>
        </p:nvGrpSpPr>
        <p:grpSpPr>
          <a:xfrm>
            <a:off x="5160465" y="228599"/>
            <a:ext cx="2894363" cy="6214145"/>
            <a:chOff x="545122" y="228600"/>
            <a:chExt cx="2894363" cy="621414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DEED262-FFC6-4D97-B7CB-7614A8EC4033}"/>
                </a:ext>
              </a:extLst>
            </p:cNvPr>
            <p:cNvSpPr/>
            <p:nvPr/>
          </p:nvSpPr>
          <p:spPr>
            <a:xfrm>
              <a:off x="545122" y="228600"/>
              <a:ext cx="2894363" cy="6214145"/>
            </a:xfrm>
            <a:prstGeom prst="roundRect">
              <a:avLst>
                <a:gd name="adj" fmla="val 6091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57C469-12AE-47D4-AE9C-CBB355974822}"/>
                </a:ext>
              </a:extLst>
            </p:cNvPr>
            <p:cNvSpPr txBox="1"/>
            <p:nvPr/>
          </p:nvSpPr>
          <p:spPr>
            <a:xfrm>
              <a:off x="1330665" y="228600"/>
              <a:ext cx="117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RGB Lab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CD1F34-61E2-4094-8D91-337592D5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82" y="1219006"/>
              <a:ext cx="2765842" cy="50730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BC4CB2-8E6D-4443-846F-D4A941ED4941}"/>
                </a:ext>
              </a:extLst>
            </p:cNvPr>
            <p:cNvSpPr txBox="1"/>
            <p:nvPr/>
          </p:nvSpPr>
          <p:spPr>
            <a:xfrm>
              <a:off x="609382" y="514295"/>
              <a:ext cx="27658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Turn potentiometers to make red, green or blue change.  Mix RGB values to make any color you want!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69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Owner</cp:lastModifiedBy>
  <cp:revision>5</cp:revision>
  <cp:lastPrinted>2019-08-24T19:51:05Z</cp:lastPrinted>
  <dcterms:created xsi:type="dcterms:W3CDTF">2019-08-24T17:24:33Z</dcterms:created>
  <dcterms:modified xsi:type="dcterms:W3CDTF">2019-08-24T20:08:27Z</dcterms:modified>
</cp:coreProperties>
</file>