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176E-A03E-4C51-B654-3CB9131BC30C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A690-0E89-4CC3-B64C-CAB736091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90600"/>
            <a:ext cx="6019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Learn to solder </a:t>
            </a:r>
            <a:r>
              <a:rPr lang="en-US" sz="1600" dirty="0"/>
              <a:t>two wires </a:t>
            </a:r>
            <a:r>
              <a:rPr lang="en-US" sz="1600" dirty="0" smtClean="0"/>
              <a:t>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Understand how a solderless breadboard works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Hook </a:t>
            </a:r>
            <a:r>
              <a:rPr lang="en-US" sz="1600" dirty="0"/>
              <a:t>a battery up to the </a:t>
            </a:r>
            <a:r>
              <a:rPr lang="en-US" sz="1600" dirty="0" smtClean="0"/>
              <a:t>breadboard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an LED </a:t>
            </a:r>
            <a:r>
              <a:rPr lang="en-US" sz="1600" dirty="0" smtClean="0"/>
              <a:t>circuit with a 330 ohm resistor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older </a:t>
            </a:r>
            <a:r>
              <a:rPr lang="en-US" sz="1600" dirty="0"/>
              <a:t>solid wire to the end of the battery wires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older stranded wires </a:t>
            </a:r>
            <a:r>
              <a:rPr lang="en-US" sz="1600" dirty="0"/>
              <a:t>to the </a:t>
            </a:r>
            <a:r>
              <a:rPr lang="en-US" sz="1600" dirty="0" smtClean="0"/>
              <a:t>red button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older </a:t>
            </a:r>
            <a:r>
              <a:rPr lang="en-US" sz="1600" dirty="0"/>
              <a:t>the header pins on the Arduino </a:t>
            </a:r>
            <a:r>
              <a:rPr lang="en-US" sz="1600" dirty="0" smtClean="0"/>
              <a:t>Nano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en-US" sz="1600" dirty="0" smtClean="0"/>
              <a:t>etup </a:t>
            </a:r>
            <a:r>
              <a:rPr lang="en-US" sz="1600" dirty="0"/>
              <a:t>and use the Arduino </a:t>
            </a:r>
            <a:r>
              <a:rPr lang="en-US" sz="1600" dirty="0" smtClean="0"/>
              <a:t>IDE (Integrated Development Environment)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Compile a program, find some bugs and fix them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Download a program from your computer to the Arduino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</a:t>
            </a:r>
            <a:r>
              <a:rPr lang="en-US" sz="1600" dirty="0" smtClean="0"/>
              <a:t>un </a:t>
            </a:r>
            <a:r>
              <a:rPr lang="en-US" sz="1600" dirty="0"/>
              <a:t>the "blink" lab (a red LED and 330 ohm resistor is provided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</a:t>
            </a:r>
            <a:r>
              <a:rPr lang="en-US" sz="1600" dirty="0" smtClean="0"/>
              <a:t>oad </a:t>
            </a:r>
            <a:r>
              <a:rPr lang="en-US" sz="1600" dirty="0"/>
              <a:t>the </a:t>
            </a:r>
            <a:r>
              <a:rPr lang="en-US" sz="1600" dirty="0" smtClean="0"/>
              <a:t>NeoPixel libraries and examples </a:t>
            </a:r>
            <a:r>
              <a:rPr lang="en-US" sz="1600" dirty="0"/>
              <a:t>into the Arduino </a:t>
            </a:r>
            <a:r>
              <a:rPr lang="en-US" sz="1600" dirty="0" smtClean="0"/>
              <a:t>IDE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US" sz="1600" dirty="0" smtClean="0"/>
              <a:t>ake </a:t>
            </a:r>
            <a:r>
              <a:rPr lang="en-US" sz="1600" dirty="0"/>
              <a:t>the first NeoPixel RGB LED blink </a:t>
            </a:r>
            <a:r>
              <a:rPr lang="en-US" sz="1600" dirty="0" smtClean="0"/>
              <a:t>red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US" sz="1600" dirty="0" smtClean="0"/>
              <a:t>ake </a:t>
            </a:r>
            <a:r>
              <a:rPr lang="en-US" sz="1600" dirty="0"/>
              <a:t>all 12 NeoPixel LEDs light up with </a:t>
            </a:r>
            <a:r>
              <a:rPr lang="en-US" sz="1600" dirty="0" smtClean="0"/>
              <a:t>red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US" sz="1600" dirty="0" smtClean="0"/>
              <a:t>ake </a:t>
            </a:r>
            <a:r>
              <a:rPr lang="en-US" sz="1600" dirty="0"/>
              <a:t>any pixel show red, green or </a:t>
            </a:r>
            <a:r>
              <a:rPr lang="en-US" sz="1600" dirty="0" smtClean="0"/>
              <a:t>blue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US" sz="1600" dirty="0" smtClean="0"/>
              <a:t>ake </a:t>
            </a:r>
            <a:r>
              <a:rPr lang="en-US" sz="1600" dirty="0"/>
              <a:t>any pixel show any </a:t>
            </a:r>
            <a:r>
              <a:rPr lang="en-US" sz="1600" dirty="0" smtClean="0"/>
              <a:t>color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 </a:t>
            </a:r>
            <a:r>
              <a:rPr lang="en-US" sz="1600" dirty="0"/>
              <a:t>a for loop to draw all the </a:t>
            </a:r>
            <a:r>
              <a:rPr lang="en-US" sz="1600" dirty="0" smtClean="0"/>
              <a:t>pixels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 </a:t>
            </a:r>
            <a:r>
              <a:rPr lang="en-US" sz="1600" dirty="0"/>
              <a:t>a variable to change the color of each </a:t>
            </a:r>
            <a:r>
              <a:rPr lang="en-US" sz="1600" dirty="0" smtClean="0"/>
              <a:t>pixel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reate </a:t>
            </a:r>
            <a:r>
              <a:rPr lang="en-US" sz="1600" dirty="0"/>
              <a:t>a moving </a:t>
            </a:r>
            <a:r>
              <a:rPr lang="en-US" sz="1600" dirty="0" smtClean="0"/>
              <a:t>pixel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</a:t>
            </a:r>
            <a:r>
              <a:rPr lang="en-US" sz="1600" dirty="0" smtClean="0"/>
              <a:t>raw </a:t>
            </a:r>
            <a:r>
              <a:rPr lang="en-US" sz="1600" dirty="0"/>
              <a:t>a static </a:t>
            </a:r>
            <a:r>
              <a:rPr lang="en-US" sz="1600" dirty="0" smtClean="0"/>
              <a:t>rainbow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</a:t>
            </a:r>
            <a:r>
              <a:rPr lang="en-US" sz="1600" dirty="0" smtClean="0"/>
              <a:t>ake </a:t>
            </a:r>
            <a:r>
              <a:rPr lang="en-US" sz="1600" dirty="0"/>
              <a:t>a moving rainbow </a:t>
            </a:r>
            <a:r>
              <a:rPr lang="en-US" sz="1600" dirty="0" smtClean="0"/>
              <a:t>(our favorite </a:t>
            </a:r>
            <a:r>
              <a:rPr lang="en-US" sz="1600" dirty="0"/>
              <a:t>lab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</a:t>
            </a:r>
            <a:r>
              <a:rPr lang="en-US" sz="1600" dirty="0" smtClean="0"/>
              <a:t>dd </a:t>
            </a:r>
            <a:r>
              <a:rPr lang="en-US" sz="1600" dirty="0"/>
              <a:t>a mode </a:t>
            </a:r>
            <a:r>
              <a:rPr lang="en-US" sz="1600" dirty="0" smtClean="0"/>
              <a:t>button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 </a:t>
            </a:r>
            <a:r>
              <a:rPr lang="en-US" sz="1600" dirty="0"/>
              <a:t>an interrupt and a "</a:t>
            </a:r>
            <a:r>
              <a:rPr lang="en-US" sz="1600" dirty="0" smtClean="0"/>
              <a:t>de-bounce</a:t>
            </a:r>
            <a:r>
              <a:rPr lang="en-US" sz="1600" dirty="0"/>
              <a:t>" function to </a:t>
            </a:r>
            <a:r>
              <a:rPr lang="en-US" sz="1600" dirty="0" smtClean="0"/>
              <a:t>reliably </a:t>
            </a:r>
            <a:r>
              <a:rPr lang="en-US" sz="1600" dirty="0"/>
              <a:t>change modes when there is </a:t>
            </a:r>
            <a:r>
              <a:rPr lang="en-US" sz="1600" dirty="0" smtClean="0"/>
              <a:t>"noise" in </a:t>
            </a:r>
            <a:r>
              <a:rPr lang="en-US" sz="1600" dirty="0"/>
              <a:t>the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hange </a:t>
            </a:r>
            <a:r>
              <a:rPr lang="en-US" sz="1600" dirty="0"/>
              <a:t>the pattern when pressing the mode </a:t>
            </a:r>
            <a:r>
              <a:rPr lang="en-US" sz="1600" dirty="0" smtClean="0"/>
              <a:t>button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hange </a:t>
            </a:r>
            <a:r>
              <a:rPr lang="en-US" sz="1600" dirty="0"/>
              <a:t>the speed or brightness using the mode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Mix it up and create your own labs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Thank your mentor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Have fun!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28600"/>
            <a:ext cx="472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Things to Try 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457200"/>
            <a:ext cx="866062" cy="228600"/>
            <a:chOff x="180975" y="304800"/>
            <a:chExt cx="866062" cy="2286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04800"/>
              <a:ext cx="513637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338138" y="3048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125" y="3810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0975" y="4572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975" y="533400"/>
              <a:ext cx="304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3</cp:revision>
  <dcterms:created xsi:type="dcterms:W3CDTF">2016-10-22T00:56:35Z</dcterms:created>
  <dcterms:modified xsi:type="dcterms:W3CDTF">2016-10-22T12:06:41Z</dcterms:modified>
</cp:coreProperties>
</file>