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93" d="100"/>
          <a:sy n="93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B056-CB5F-E015-3939-58DE57D68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04494-8F66-FDA2-217F-2B88B02DE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61C9B-41E1-6395-C91C-CED77195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0C34-7F8E-604C-6C2C-D70A6C57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7D17C-7346-7151-43AB-9DF113A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9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6DD2-72B4-481B-3197-E449C10C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E11507-3ED9-3C61-BCD4-2FB2AFF77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8AE9-3BC7-C9FF-EDED-74039B99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DF-533C-2061-C754-4093F2307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8AD5-9ECE-3CEC-38F4-B3A58C0B0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0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B07C2-FD36-B825-26DA-C96F1C6BB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5772-F872-69A5-B520-ED918A032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6C5A8-E9AA-7E7C-F8E8-4D0FB08D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5009-078D-3B73-9076-49633E16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B525-4279-B95E-CA6A-F5E26110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65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99BC-EA11-8C27-2C7D-89B416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040F-92FB-CAF9-8F9D-35248E49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BB53F-8095-203E-C806-36266392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8F53A-DC7E-B845-19B4-AAF87556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7982B-C8C4-0537-03CA-0951D42E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3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CCC1-E22B-9FFF-95C5-3AEFD5CC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AB20A-0EC3-2549-1760-DA17963C7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16CEB-B0C5-34F9-5F34-E51F3ED8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58A2-524D-4BF2-54BD-A13E351F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9BC5-12C1-5614-37E5-B2A7A7CF1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00718-E535-8DAE-22A4-33BD4BAC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9D3B9-2783-58AB-DA00-60D246027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2B3B-5BD2-2C25-AA08-8B48C1765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F23F26-2D87-C9B1-2BF7-F726CA2A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0C178-1881-4831-7777-FD89E56C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88319-263F-AC42-4D91-635395893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F6A1-A6AD-229B-E927-1C8383D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90C28-4573-BFB7-E176-4EE05E662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B7B67-DEED-C530-7E46-0C0FEC4E9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B3CC7-BCF9-BD2E-0E9A-F9E2AB519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A240-2A41-320F-5632-FA8521356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CCD8A-13F8-7D9A-FEFE-668A2F4C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D488B8-BB85-F316-42BE-FF6F19498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21B64-7FA0-AAAF-0EDD-697666DB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D266F-3926-9141-574A-60889AD3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3FFFD7-2D83-FBF1-CE1A-F76BE604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EC911B-A426-21E9-7BA3-AAB5A83DE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60F6E4-C1F8-7370-DE0B-712F2EC26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21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BB3EA-BF33-1BBD-4D46-8E02BB33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CBC0A-E34B-AA3F-4165-25D8F3609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188A-BBC9-368B-17C9-F54ED738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2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AFA-1B77-900E-19AA-F367070C2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EF91-B49C-47B5-A84E-CB467FA10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054EF-6C2B-B0F9-AFE6-FE648B13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07FAA-25F6-743C-84CA-CE78B12E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60F17-1409-C83A-FE40-4404F2E7E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5A981-7B89-9197-7439-80068F0CD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1B61-24D6-7245-F90D-F379E3E8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63B80-4C72-9318-8E42-77A47F450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6D74F-7AA8-C84F-E448-7BE66C8CD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AD5B-B0DD-453B-733D-7E4178E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989F4-4405-4A73-9814-AD6FE5D7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143E7-15C3-5389-711E-F18B5C45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6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FB311-9341-17E3-7A4F-3987AE480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8D04E-E501-9978-CE65-DDD32F2B6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73FFC-B2C7-0D78-E5DA-FAEF9ADBC5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ED4C6-93C0-7D41-A25E-F429892D6F8C}" type="datetimeFigureOut">
              <a:rPr lang="en-US" smtClean="0"/>
              <a:t>1/24/24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B0613-F591-2D85-1C1B-DDD741859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8188-205C-CFC7-30A7-112BFBEC60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8F178-E007-0F4E-8964-25579CA39C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8E129F-B40A-2099-303B-B7A30A88F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816100"/>
            <a:ext cx="4343400" cy="3225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FD0A5EF-30F2-1756-3D1B-8946DF959BCB}"/>
              </a:ext>
            </a:extLst>
          </p:cNvPr>
          <p:cNvCxnSpPr>
            <a:cxnSpLocks/>
          </p:cNvCxnSpPr>
          <p:nvPr/>
        </p:nvCxnSpPr>
        <p:spPr>
          <a:xfrm flipH="1">
            <a:off x="5385155" y="1816100"/>
            <a:ext cx="1421690" cy="885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9AA007-D55C-ADA5-1E8B-9C24FF97DC61}"/>
              </a:ext>
            </a:extLst>
          </p:cNvPr>
          <p:cNvSpPr txBox="1"/>
          <p:nvPr/>
        </p:nvSpPr>
        <p:spPr>
          <a:xfrm>
            <a:off x="6806845" y="1446768"/>
            <a:ext cx="112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80431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CCF4-01C3-C52D-D1B7-4F3830A0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1B6CC-94DB-BF22-D76C-5565B24E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941" y="2016991"/>
            <a:ext cx="3009900" cy="4597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D3E6C4-C6FC-AF67-9027-FF968EA1247A}"/>
              </a:ext>
            </a:extLst>
          </p:cNvPr>
          <p:cNvSpPr txBox="1"/>
          <p:nvPr/>
        </p:nvSpPr>
        <p:spPr>
          <a:xfrm>
            <a:off x="3358858" y="2921214"/>
            <a:ext cx="1052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BOOTSEL</a:t>
            </a:r>
          </a:p>
          <a:p>
            <a:r>
              <a:rPr lang="en-US" b="1" dirty="0"/>
              <a:t>Button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A11F2-AEC9-5DB0-3D13-D15C1D571482}"/>
              </a:ext>
            </a:extLst>
          </p:cNvPr>
          <p:cNvSpPr txBox="1"/>
          <p:nvPr/>
        </p:nvSpPr>
        <p:spPr>
          <a:xfrm>
            <a:off x="7420841" y="3029864"/>
            <a:ext cx="2819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 down during power on</a:t>
            </a:r>
          </a:p>
        </p:txBody>
      </p:sp>
    </p:spTree>
    <p:extLst>
      <p:ext uri="{BB962C8B-B14F-4D97-AF65-F5344CB8AC3E}">
        <p14:creationId xmlns:p14="http://schemas.microsoft.com/office/powerpoint/2010/main" val="369197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035D-2BCD-1BA4-4EA5-B121115D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CF283-5F58-27AA-08D7-B495C1F1C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81"/>
            <a:ext cx="10515600" cy="16603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F4DE8-4428-3427-560A-7BB3DBFF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2635250"/>
            <a:ext cx="3111500" cy="15875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AB938E-95D1-E4E8-7BC9-0B57B6F3EE12}"/>
              </a:ext>
            </a:extLst>
          </p:cNvPr>
          <p:cNvCxnSpPr>
            <a:cxnSpLocks/>
          </p:cNvCxnSpPr>
          <p:nvPr/>
        </p:nvCxnSpPr>
        <p:spPr>
          <a:xfrm flipV="1">
            <a:off x="5403273" y="3141785"/>
            <a:ext cx="1736081" cy="114033"/>
          </a:xfrm>
          <a:prstGeom prst="straightConnector1">
            <a:avLst/>
          </a:prstGeom>
          <a:ln w="1016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94BEE0-FE4F-9148-DB61-D714A10B063D}"/>
              </a:ext>
            </a:extLst>
          </p:cNvPr>
          <p:cNvSpPr txBox="1"/>
          <p:nvPr/>
        </p:nvSpPr>
        <p:spPr>
          <a:xfrm>
            <a:off x="4205645" y="2156753"/>
            <a:ext cx="398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Drag the .uf2 file over the RPI-RP2 folder</a:t>
            </a:r>
          </a:p>
        </p:txBody>
      </p:sp>
    </p:spTree>
    <p:extLst>
      <p:ext uri="{BB962C8B-B14F-4D97-AF65-F5344CB8AC3E}">
        <p14:creationId xmlns:p14="http://schemas.microsoft.com/office/powerpoint/2010/main" val="1582897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A668-A1C9-1709-C9BE-42F51560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2CEDB-8E21-1AE4-5460-A5D1BC26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6431"/>
            <a:ext cx="10515600" cy="103053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2DCCD9-E5A7-7066-EE43-148E560571C5}"/>
              </a:ext>
            </a:extLst>
          </p:cNvPr>
          <p:cNvSpPr/>
          <p:nvPr/>
        </p:nvSpPr>
        <p:spPr>
          <a:xfrm>
            <a:off x="4472577" y="2298090"/>
            <a:ext cx="2523968" cy="21848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379D4192-F34F-E013-64F0-4A922D621D03}"/>
              </a:ext>
            </a:extLst>
          </p:cNvPr>
          <p:cNvSpPr/>
          <p:nvPr/>
        </p:nvSpPr>
        <p:spPr>
          <a:xfrm>
            <a:off x="1852246" y="2274277"/>
            <a:ext cx="1746739" cy="855785"/>
          </a:xfrm>
          <a:prstGeom prst="can">
            <a:avLst>
              <a:gd name="adj" fmla="val 148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Desktop</a:t>
            </a:r>
          </a:p>
          <a:p>
            <a:pPr algn="ctr"/>
            <a:r>
              <a:rPr lang="en-US" dirty="0"/>
              <a:t>File System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D20FEFCB-A174-20B6-CD34-016A94CB3B4E}"/>
              </a:ext>
            </a:extLst>
          </p:cNvPr>
          <p:cNvSpPr/>
          <p:nvPr/>
        </p:nvSpPr>
        <p:spPr>
          <a:xfrm>
            <a:off x="1852246" y="3508497"/>
            <a:ext cx="1746739" cy="1030532"/>
          </a:xfrm>
          <a:prstGeom prst="can">
            <a:avLst>
              <a:gd name="adj" fmla="val 148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MicroController</a:t>
            </a:r>
          </a:p>
          <a:p>
            <a:pPr algn="ctr"/>
            <a:r>
              <a:rPr lang="en-US" dirty="0"/>
              <a:t>File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C5453-AC03-7786-16EC-F0690E5D6CA4}"/>
              </a:ext>
            </a:extLst>
          </p:cNvPr>
          <p:cNvSpPr txBox="1"/>
          <p:nvPr/>
        </p:nvSpPr>
        <p:spPr>
          <a:xfrm>
            <a:off x="5198960" y="1929291"/>
            <a:ext cx="8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Thonny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42E4E3-C273-9948-0E05-4BB83BB71BD8}"/>
              </a:ext>
            </a:extLst>
          </p:cNvPr>
          <p:cNvCxnSpPr>
            <a:cxnSpLocks/>
            <a:endCxn id="6" idx="4"/>
          </p:cNvCxnSpPr>
          <p:nvPr/>
        </p:nvCxnSpPr>
        <p:spPr>
          <a:xfrm flipH="1">
            <a:off x="3598985" y="3893127"/>
            <a:ext cx="873592" cy="13063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4DBBAA4-2202-56C5-AEBA-1D489E86383A}"/>
              </a:ext>
            </a:extLst>
          </p:cNvPr>
          <p:cNvCxnSpPr>
            <a:cxnSpLocks/>
          </p:cNvCxnSpPr>
          <p:nvPr/>
        </p:nvCxnSpPr>
        <p:spPr>
          <a:xfrm flipH="1" flipV="1">
            <a:off x="3575538" y="2692295"/>
            <a:ext cx="897039" cy="300936"/>
          </a:xfrm>
          <a:prstGeom prst="straightConnector1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DD84350-AC0C-02CA-CC29-3E05F5B9C4E1}"/>
              </a:ext>
            </a:extLst>
          </p:cNvPr>
          <p:cNvSpPr/>
          <p:nvPr/>
        </p:nvSpPr>
        <p:spPr>
          <a:xfrm>
            <a:off x="4572000" y="2354140"/>
            <a:ext cx="750277" cy="10363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F337E7-5149-A3E9-1E68-18650894FDF2}"/>
              </a:ext>
            </a:extLst>
          </p:cNvPr>
          <p:cNvSpPr/>
          <p:nvPr/>
        </p:nvSpPr>
        <p:spPr>
          <a:xfrm>
            <a:off x="4571999" y="3467466"/>
            <a:ext cx="750277" cy="9438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C8072-981E-44F2-E703-A875D0A41C9F}"/>
              </a:ext>
            </a:extLst>
          </p:cNvPr>
          <p:cNvSpPr/>
          <p:nvPr/>
        </p:nvSpPr>
        <p:spPr>
          <a:xfrm>
            <a:off x="5421388" y="2365729"/>
            <a:ext cx="1448337" cy="20455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0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9903</TotalTime>
  <Words>25</Words>
  <Application>Microsoft Macintosh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dcterms:created xsi:type="dcterms:W3CDTF">2024-01-17T17:29:04Z</dcterms:created>
  <dcterms:modified xsi:type="dcterms:W3CDTF">2024-01-28T19:20:23Z</dcterms:modified>
</cp:coreProperties>
</file>