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B96D-5C31-3DBF-4653-1881D0FF7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13BC3-09BE-BE1E-5BA6-69E4D26D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3684-3CBA-5C0F-68A3-5F8B4AC0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6479-CE8E-CAFD-939A-54A5ECC3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7AC7-3F51-79AD-678E-02D48769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8962-E5CF-8A4C-BB18-0A5ACD4E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ABE00-66E9-9E45-B391-3BF42A3D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0FE3-75D2-9DDA-A593-F0FA870E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D82F-5E3C-372E-9981-575986AC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B22F-13B4-A520-9674-21323658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9A4F2-C956-9CDB-D2D7-2BC62CF3C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4F2F-F486-8C85-A611-F7C72CCD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77FD-F08B-EDE1-0DE6-44DAC8D3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90E6-B580-A6A7-914F-B1205896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DD7AE-548C-923E-7C39-EECB632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403F-FEA1-DB3C-8F7D-E02EE4B4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E4EC-5673-D441-48C3-C1C45B95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6E0F-0E99-EF25-4089-2470092C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7E4A-C280-C7BE-D212-6D2B097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B451-1204-94D1-C568-D4832922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C3DF-B973-2B30-B78A-39605F0E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FA35-0409-1269-8FA5-492E0722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D44A-E984-F553-58A6-652F64D2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2C7A-0436-BAB4-1296-EE80DCF6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39E0-1904-CB67-B506-FF2CCCF9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96CA-7055-CD1D-C949-EFA06A0D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B8BA-FEA1-E996-729D-7F7BF905D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BAEC-E048-2F6A-762A-F4593088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7D39-BA3E-192B-BC7E-53D5CAF8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5F701-CE0D-F9B5-C66F-3DA45F2E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DB3D2-7767-284C-6DA6-474CFF35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E659-56D3-CF8B-57E7-9325B4FF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8D7-DC74-B5C5-8506-FF447632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EA64F-B433-81BF-DCF6-495DA91D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FA9F6-79BE-109D-A616-1412BF9F2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DC5AD-D791-908B-B717-1C8EC0520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87702-FF29-065E-1275-78498DBC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70F64-253F-BF61-9E55-223BD7BA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DE2EE-9B6F-29F2-2443-2A739CB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555-CDAA-34DE-55A7-BFF0D407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C2433-E37D-1914-94F6-3225C214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6F7B8-DE9E-1C57-3465-CC224EA7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98585-9229-82CC-EB94-E2143A3E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7B5C2-9D83-4A30-3301-B533C2B0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3B9F9-64F7-D5F9-5197-B230A55E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18F17-DB84-79AA-A485-5FA89A9D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A13E-4F5F-F0E4-547B-267CAFC0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3E76-078C-D93C-6C8E-EC5C9D4F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8869E-1649-7670-ED74-E9364FB8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BABDC-FA17-E0EA-765E-5922BCA8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FFCA-4E90-6D1B-B001-13F4B39C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DDD7-5CFD-46D4-27A8-70658607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7E1E-A87F-450F-9069-BF05F18F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123AD-2AB3-B939-0FA8-273ED3C75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C9770-37A2-9DEC-F6FF-1D8815B2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9ED5-1563-5209-A57C-611C81EA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7C53-BB25-AC4B-E21C-A5DD5C9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6BBE4-E3D0-2B42-E4B9-BF838388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468C5-B134-9680-7E47-2FAD8BA4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DC210-603A-E0E8-A6E0-E4D3918F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4AFD-17B7-D127-3D3C-71F2F12E6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C783-D85C-8148-A878-6E90AB379EE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F76D-51BA-EEF8-824A-3E044B595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EF45-789A-9B1C-FA96-4B3E4599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6308-EB05-1344-8D97-CC20461A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E10EE3A-C2A3-17F1-66CF-AEB6260BB845}"/>
              </a:ext>
            </a:extLst>
          </p:cNvPr>
          <p:cNvSpPr/>
          <p:nvPr/>
        </p:nvSpPr>
        <p:spPr>
          <a:xfrm>
            <a:off x="539272" y="2330017"/>
            <a:ext cx="2674982" cy="978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Raspberry Pi Pico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800AC-08E5-595E-7313-AB0D5C580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58"/>
          <a:stretch/>
        </p:blipFill>
        <p:spPr>
          <a:xfrm>
            <a:off x="3699163" y="1724890"/>
            <a:ext cx="4807527" cy="37615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16B1C6-0ECA-5F34-EF94-DEAFF1A8F6B4}"/>
              </a:ext>
            </a:extLst>
          </p:cNvPr>
          <p:cNvCxnSpPr>
            <a:cxnSpLocks/>
          </p:cNvCxnSpPr>
          <p:nvPr/>
        </p:nvCxnSpPr>
        <p:spPr>
          <a:xfrm flipH="1">
            <a:off x="8077200" y="2919046"/>
            <a:ext cx="1711569" cy="14312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0FE294-F687-B6BC-AB9B-CCB5E8D7EB6C}"/>
              </a:ext>
            </a:extLst>
          </p:cNvPr>
          <p:cNvCxnSpPr>
            <a:cxnSpLocks/>
          </p:cNvCxnSpPr>
          <p:nvPr/>
        </p:nvCxnSpPr>
        <p:spPr>
          <a:xfrm flipV="1">
            <a:off x="5615353" y="4584789"/>
            <a:ext cx="961293" cy="12767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55F91-9AF5-2205-4A3B-855D1F84DDB9}"/>
              </a:ext>
            </a:extLst>
          </p:cNvPr>
          <p:cNvSpPr txBox="1"/>
          <p:nvPr/>
        </p:nvSpPr>
        <p:spPr>
          <a:xfrm>
            <a:off x="8932984" y="2450123"/>
            <a:ext cx="183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 to Ground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9C7B14-F51F-185E-CA91-4BD8A32F28CB}"/>
              </a:ext>
            </a:extLst>
          </p:cNvPr>
          <p:cNvCxnSpPr>
            <a:cxnSpLocks/>
          </p:cNvCxnSpPr>
          <p:nvPr/>
        </p:nvCxnSpPr>
        <p:spPr>
          <a:xfrm>
            <a:off x="539272" y="4762556"/>
            <a:ext cx="2363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0C98E2-0471-A226-FBE1-9EAE09447644}"/>
              </a:ext>
            </a:extLst>
          </p:cNvPr>
          <p:cNvCxnSpPr>
            <a:cxnSpLocks/>
          </p:cNvCxnSpPr>
          <p:nvPr/>
        </p:nvCxnSpPr>
        <p:spPr>
          <a:xfrm flipV="1">
            <a:off x="1730794" y="4258463"/>
            <a:ext cx="0" cy="5040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BCE598-85B0-D74B-2BA4-FC4FD876A35D}"/>
              </a:ext>
            </a:extLst>
          </p:cNvPr>
          <p:cNvCxnSpPr>
            <a:cxnSpLocks/>
          </p:cNvCxnSpPr>
          <p:nvPr/>
        </p:nvCxnSpPr>
        <p:spPr>
          <a:xfrm flipV="1">
            <a:off x="2445901" y="4258463"/>
            <a:ext cx="0" cy="5040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8C7455-D7A4-5DBA-337F-88FCAD65C670}"/>
              </a:ext>
            </a:extLst>
          </p:cNvPr>
          <p:cNvCxnSpPr>
            <a:cxnSpLocks/>
          </p:cNvCxnSpPr>
          <p:nvPr/>
        </p:nvCxnSpPr>
        <p:spPr>
          <a:xfrm flipV="1">
            <a:off x="1730794" y="3930217"/>
            <a:ext cx="246185" cy="328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6FAA4E-6E8E-9E5E-A711-0C9157E32633}"/>
              </a:ext>
            </a:extLst>
          </p:cNvPr>
          <p:cNvCxnSpPr>
            <a:cxnSpLocks/>
          </p:cNvCxnSpPr>
          <p:nvPr/>
        </p:nvCxnSpPr>
        <p:spPr>
          <a:xfrm flipV="1">
            <a:off x="2445901" y="3930217"/>
            <a:ext cx="246185" cy="328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51A4EF-38B0-E1D7-9C78-78B94290F8E3}"/>
              </a:ext>
            </a:extLst>
          </p:cNvPr>
          <p:cNvCxnSpPr>
            <a:cxnSpLocks/>
          </p:cNvCxnSpPr>
          <p:nvPr/>
        </p:nvCxnSpPr>
        <p:spPr>
          <a:xfrm flipV="1">
            <a:off x="1730794" y="3308894"/>
            <a:ext cx="0" cy="5040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728D0B-88AF-E04A-2F25-AC5F0E018F20}"/>
              </a:ext>
            </a:extLst>
          </p:cNvPr>
          <p:cNvCxnSpPr>
            <a:cxnSpLocks/>
          </p:cNvCxnSpPr>
          <p:nvPr/>
        </p:nvCxnSpPr>
        <p:spPr>
          <a:xfrm flipV="1">
            <a:off x="2445901" y="3308894"/>
            <a:ext cx="0" cy="50409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80A764-5B24-588E-768A-A793FAA7EF2B}"/>
              </a:ext>
            </a:extLst>
          </p:cNvPr>
          <p:cNvSpPr txBox="1"/>
          <p:nvPr/>
        </p:nvSpPr>
        <p:spPr>
          <a:xfrm>
            <a:off x="1042040" y="331760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AE2FD9-A77D-5378-8713-EB0D3A23350B}"/>
              </a:ext>
            </a:extLst>
          </p:cNvPr>
          <p:cNvSpPr txBox="1"/>
          <p:nvPr/>
        </p:nvSpPr>
        <p:spPr>
          <a:xfrm>
            <a:off x="2507916" y="331760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3602FB-400F-4FA5-BCEF-398CDF72A166}"/>
              </a:ext>
            </a:extLst>
          </p:cNvPr>
          <p:cNvSpPr txBox="1"/>
          <p:nvPr/>
        </p:nvSpPr>
        <p:spPr>
          <a:xfrm>
            <a:off x="3779851" y="5814647"/>
            <a:ext cx="15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 to Ground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BCC649-C4B9-1458-7169-566EBA449B46}"/>
              </a:ext>
            </a:extLst>
          </p:cNvPr>
          <p:cNvCxnSpPr>
            <a:cxnSpLocks/>
          </p:cNvCxnSpPr>
          <p:nvPr/>
        </p:nvCxnSpPr>
        <p:spPr>
          <a:xfrm flipV="1">
            <a:off x="828118" y="3317604"/>
            <a:ext cx="0" cy="1444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A2EE0-F35F-8AE9-3878-8AA0C9DAD88A}"/>
              </a:ext>
            </a:extLst>
          </p:cNvPr>
          <p:cNvCxnSpPr>
            <a:cxnSpLocks/>
          </p:cNvCxnSpPr>
          <p:nvPr/>
        </p:nvCxnSpPr>
        <p:spPr>
          <a:xfrm>
            <a:off x="4108576" y="4912025"/>
            <a:ext cx="464856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7DCB66-594A-162A-8A8B-1FA85C0620E0}"/>
              </a:ext>
            </a:extLst>
          </p:cNvPr>
          <p:cNvSpPr txBox="1"/>
          <p:nvPr/>
        </p:nvSpPr>
        <p:spPr>
          <a:xfrm>
            <a:off x="8855608" y="4727359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Rail</a:t>
            </a:r>
          </a:p>
        </p:txBody>
      </p:sp>
    </p:spTree>
    <p:extLst>
      <p:ext uri="{BB962C8B-B14F-4D97-AF65-F5344CB8AC3E}">
        <p14:creationId xmlns:p14="http://schemas.microsoft.com/office/powerpoint/2010/main" val="391659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2024-01-30T04:48:27Z</dcterms:created>
  <dcterms:modified xsi:type="dcterms:W3CDTF">2024-02-03T20:44:19Z</dcterms:modified>
</cp:coreProperties>
</file>